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Ex1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2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3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4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5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6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Ex7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Ex8.xml" ContentType="application/vnd.ms-office.chartex+xml"/>
  <Override PartName="/ppt/charts/style10.xml" ContentType="application/vnd.ms-office.chartstyle+xml"/>
  <Override PartName="/ppt/charts/colors10.xml" ContentType="application/vnd.ms-office.chartcolorstyle+xml"/>
  <Override PartName="/ppt/charts/chartEx9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charts/chartEx10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6" r:id="rId1"/>
    <p:sldMasterId id="2147483659" r:id="rId2"/>
  </p:sldMasterIdLst>
  <p:notesMasterIdLst>
    <p:notesMasterId r:id="rId29"/>
  </p:notesMasterIdLst>
  <p:handoutMasterIdLst>
    <p:handoutMasterId r:id="rId30"/>
  </p:handoutMasterIdLst>
  <p:sldIdLst>
    <p:sldId id="256" r:id="rId3"/>
    <p:sldId id="2147378675" r:id="rId4"/>
    <p:sldId id="2147378673" r:id="rId5"/>
    <p:sldId id="2147378676" r:id="rId6"/>
    <p:sldId id="2147378677" r:id="rId7"/>
    <p:sldId id="2147378678" r:id="rId8"/>
    <p:sldId id="2147378680" r:id="rId9"/>
    <p:sldId id="2147378679" r:id="rId10"/>
    <p:sldId id="2147378681" r:id="rId11"/>
    <p:sldId id="2147378674" r:id="rId12"/>
    <p:sldId id="276" r:id="rId13"/>
    <p:sldId id="270" r:id="rId14"/>
    <p:sldId id="269" r:id="rId15"/>
    <p:sldId id="257" r:id="rId16"/>
    <p:sldId id="272" r:id="rId17"/>
    <p:sldId id="259" r:id="rId18"/>
    <p:sldId id="262" r:id="rId19"/>
    <p:sldId id="258" r:id="rId20"/>
    <p:sldId id="260" r:id="rId21"/>
    <p:sldId id="261" r:id="rId22"/>
    <p:sldId id="273" r:id="rId23"/>
    <p:sldId id="264" r:id="rId24"/>
    <p:sldId id="266" r:id="rId25"/>
    <p:sldId id="267" r:id="rId26"/>
    <p:sldId id="263" r:id="rId27"/>
    <p:sldId id="274" r:id="rId28"/>
  </p:sldIdLst>
  <p:sldSz cx="9144000" cy="6858000" type="screen4x3"/>
  <p:notesSz cx="6797675" cy="9926638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V. Márquez" initials="JVM" lastIdx="1" clrIdx="0">
    <p:extLst>
      <p:ext uri="{19B8F6BF-5375-455C-9EA6-DF929625EA0E}">
        <p15:presenceInfo xmlns:p15="http://schemas.microsoft.com/office/powerpoint/2012/main" userId="S::jmarquez@aeeolica.org::447dc9c0-89a0-4e02-a497-6f0f5ab50aa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F40C"/>
    <a:srgbClr val="009644"/>
    <a:srgbClr val="B6E63E"/>
    <a:srgbClr val="B0D109"/>
    <a:srgbClr val="FF66FF"/>
    <a:srgbClr val="4266A0"/>
    <a:srgbClr val="FFFF99"/>
    <a:srgbClr val="F4D13E"/>
    <a:srgbClr val="8F37A7"/>
    <a:srgbClr val="F5FC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7292A2E-F333-43FB-9621-5CBBE7FDCDCB}" styleName="Estilo claro 2 - Énfasis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8B1032C-EA38-4F05-BA0D-38AFFFC7BED3}" styleName="Estilo claro 3 - Énfasis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Énfasis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15" autoAdjust="0"/>
    <p:restoredTop sz="96283" autoAdjust="0"/>
  </p:normalViewPr>
  <p:slideViewPr>
    <p:cSldViewPr snapToGrid="0" snapToObjects="1">
      <p:cViewPr>
        <p:scale>
          <a:sx n="50" d="100"/>
          <a:sy n="50" d="100"/>
        </p:scale>
        <p:origin x="1924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delolmo\AppData\Roaming\Microsoft\Excel\DIA%20negativo%20(version%201).xlsb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eeolica-my.sharepoint.com/personal/edelolmo_aeeolica_org/Documents/Especies%20PPEE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10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https://aeeolica-my.sharepoint.com/personal/edelolmo_aeeolica_org/Documents/Especies%20PPE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[DIA negativo V2.xlsx]CCAA!TablaDinámica1</c:name>
    <c:fmtId val="17"/>
  </c:pivotSource>
  <c:chart>
    <c:autoTitleDeleted val="1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4077865266841695E-2"/>
              <c:y val="1.158007673983015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5261373578302762E-2"/>
              <c:y val="-3.818697605062647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1.5350831146106737E-2"/>
              <c:y val="-2.962302922296376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4077865266841695E-2"/>
              <c:y val="1.158007673983015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1.5350831146106737E-2"/>
              <c:y val="-2.962302922296376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5261373578302762E-2"/>
              <c:y val="-3.818697605062647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inEnd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-2.4077865266841695E-2"/>
              <c:y val="1.1580076739830154E-3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1.5350831146106737E-2"/>
              <c:y val="-2.9623029222963764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dLbl>
          <c:idx val="0"/>
          <c:layout>
            <c:manualLayout>
              <c:x val="5.5261373578302762E-2"/>
              <c:y val="-3.8186976050626473E-2"/>
            </c:manualLayout>
          </c:layout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ES"/>
            </a:p>
          </c:txPr>
          <c:dLblPos val="bestFit"/>
          <c:showLegendKey val="0"/>
          <c:showVal val="0"/>
          <c:showCatName val="0"/>
          <c:showSerName val="0"/>
          <c:showPercent val="1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pieChart>
        <c:varyColors val="1"/>
        <c:ser>
          <c:idx val="0"/>
          <c:order val="0"/>
          <c:tx>
            <c:strRef>
              <c:f>CCAA!$C$3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34E-458D-A64A-C8736D46E9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34E-458D-A64A-C8736D46E9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34E-458D-A64A-C8736D46E9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34E-458D-A64A-C8736D46E9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34E-458D-A64A-C8736D46E90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34E-458D-A64A-C8736D46E90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34E-458D-A64A-C8736D46E90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34E-458D-A64A-C8736D46E90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34E-458D-A64A-C8736D46E90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34E-458D-A64A-C8736D46E903}"/>
              </c:ext>
            </c:extLst>
          </c:dPt>
          <c:dLbls>
            <c:dLbl>
              <c:idx val="7"/>
              <c:layout>
                <c:manualLayout>
                  <c:x val="-2.4077865266841695E-2"/>
                  <c:y val="1.158007673983015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34E-458D-A64A-C8736D46E903}"/>
                </c:ext>
              </c:extLst>
            </c:dLbl>
            <c:dLbl>
              <c:idx val="8"/>
              <c:layout>
                <c:manualLayout>
                  <c:x val="1.5350831146106737E-2"/>
                  <c:y val="-2.96230292229637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34E-458D-A64A-C8736D46E903}"/>
                </c:ext>
              </c:extLst>
            </c:dLbl>
            <c:dLbl>
              <c:idx val="9"/>
              <c:layout>
                <c:manualLayout>
                  <c:x val="5.5261373578302762E-2"/>
                  <c:y val="-3.81869760506264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ES"/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34E-458D-A64A-C8736D46E9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CCAA!$B$4:$B$14</c:f>
              <c:strCache>
                <c:ptCount val="10"/>
                <c:pt idx="0">
                  <c:v>Galicia</c:v>
                </c:pt>
                <c:pt idx="1">
                  <c:v>Navarra</c:v>
                </c:pt>
                <c:pt idx="2">
                  <c:v>Castilla y León</c:v>
                </c:pt>
                <c:pt idx="3">
                  <c:v>Aragón</c:v>
                </c:pt>
                <c:pt idx="4">
                  <c:v>Andalucía</c:v>
                </c:pt>
                <c:pt idx="5">
                  <c:v>Cantabria</c:v>
                </c:pt>
                <c:pt idx="6">
                  <c:v>Cataluña</c:v>
                </c:pt>
                <c:pt idx="7">
                  <c:v>La Rioja</c:v>
                </c:pt>
                <c:pt idx="8">
                  <c:v>Canarias</c:v>
                </c:pt>
                <c:pt idx="9">
                  <c:v>Extremadura</c:v>
                </c:pt>
              </c:strCache>
            </c:strRef>
          </c:cat>
          <c:val>
            <c:numRef>
              <c:f>CCAA!$C$4:$C$14</c:f>
              <c:numCache>
                <c:formatCode>General</c:formatCode>
                <c:ptCount val="10"/>
                <c:pt idx="0">
                  <c:v>45</c:v>
                </c:pt>
                <c:pt idx="1">
                  <c:v>24</c:v>
                </c:pt>
                <c:pt idx="2">
                  <c:v>18</c:v>
                </c:pt>
                <c:pt idx="3">
                  <c:v>13</c:v>
                </c:pt>
                <c:pt idx="4">
                  <c:v>13</c:v>
                </c:pt>
                <c:pt idx="5">
                  <c:v>5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934E-458D-A64A-C8736D46E903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1400" b="1" i="0" u="none" strike="noStrike" kern="120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Proyectos con aves en peligro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'[Especies PPEE.xlsx]Resumen especies'!$D$17:$D$26</c:f>
              <c:strCache>
                <c:ptCount val="10"/>
                <c:pt idx="0">
                  <c:v>Milano real</c:v>
                </c:pt>
                <c:pt idx="1">
                  <c:v>Aguilucho cenizo</c:v>
                </c:pt>
                <c:pt idx="2">
                  <c:v>Alimoche común</c:v>
                </c:pt>
                <c:pt idx="3">
                  <c:v>Buitre leonado</c:v>
                </c:pt>
                <c:pt idx="4">
                  <c:v>Águila real</c:v>
                </c:pt>
                <c:pt idx="5">
                  <c:v>Aguilucho pálido</c:v>
                </c:pt>
                <c:pt idx="6">
                  <c:v>Cernícalo primilla</c:v>
                </c:pt>
                <c:pt idx="7">
                  <c:v>Ganga ortega</c:v>
                </c:pt>
                <c:pt idx="8">
                  <c:v>Sisón común</c:v>
                </c:pt>
                <c:pt idx="9">
                  <c:v>Águila perdicera</c:v>
                </c:pt>
              </c:strCache>
            </c:strRef>
          </c:cat>
          <c:val>
            <c:numRef>
              <c:f>'[Especies PPEE.xlsx]Resumen especies'!$E$17:$E$26</c:f>
              <c:numCache>
                <c:formatCode>General</c:formatCode>
                <c:ptCount val="10"/>
                <c:pt idx="0">
                  <c:v>57</c:v>
                </c:pt>
                <c:pt idx="1">
                  <c:v>46</c:v>
                </c:pt>
                <c:pt idx="2">
                  <c:v>46</c:v>
                </c:pt>
                <c:pt idx="3">
                  <c:v>36</c:v>
                </c:pt>
                <c:pt idx="4">
                  <c:v>35</c:v>
                </c:pt>
                <c:pt idx="5">
                  <c:v>30</c:v>
                </c:pt>
                <c:pt idx="6">
                  <c:v>25</c:v>
                </c:pt>
                <c:pt idx="7">
                  <c:v>21</c:v>
                </c:pt>
                <c:pt idx="8">
                  <c:v>21</c:v>
                </c:pt>
                <c:pt idx="9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D0-471E-B53A-2EAA4280FB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06566880"/>
        <c:axId val="644020192"/>
      </c:barChart>
      <c:catAx>
        <c:axId val="7065668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644020192"/>
        <c:crosses val="autoZero"/>
        <c:auto val="1"/>
        <c:lblAlgn val="ctr"/>
        <c:lblOffset val="100"/>
        <c:noMultiLvlLbl val="0"/>
      </c:catAx>
      <c:valAx>
        <c:axId val="6440201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706566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  <c:userShapes r:id="rId4"/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especies'!$E$35:$E$42</cx:f>
        <cx:nf>'Resumen especies'!$E$34</cx:nf>
        <cx:lvl ptCount="8" name="Columna1">
          <cx:pt idx="0">Navarra</cx:pt>
          <cx:pt idx="1">Castilla y León</cx:pt>
          <cx:pt idx="2">Galicia</cx:pt>
          <cx:pt idx="3">Andalucía</cx:pt>
          <cx:pt idx="4">Cantabria</cx:pt>
          <cx:pt idx="5">Aragón</cx:pt>
          <cx:pt idx="6">Canarias</cx:pt>
          <cx:pt idx="7">Cataluña</cx:pt>
        </cx:lvl>
      </cx:strDim>
      <cx:numDim type="colorVal">
        <cx:f>'Resumen especies'!$F$35:$F$42</cx:f>
        <cx:lvl ptCount="8" formatCode="Estándar">
          <cx:pt idx="0">18</cx:pt>
          <cx:pt idx="1">17</cx:pt>
          <cx:pt idx="2">10</cx:pt>
          <cx:pt idx="3">4</cx:pt>
          <cx:pt idx="4">4</cx:pt>
          <cx:pt idx="5">2</cx:pt>
          <cx:pt idx="6">1</cx:pt>
          <cx:pt idx="7">1</cx:pt>
        </cx:lvl>
      </cx:numDim>
    </cx:data>
  </cx:chartData>
  <cx:chart>
    <cx:plotArea>
      <cx:plotAreaRegion>
        <cx:series layoutId="regionMap" uniqueId="{A1F2AFCA-F507-46AA-A572-94778A2DFE47}">
          <cx:tx>
            <cx:txData>
              <cx:f>'Resumen especies'!$F$34</cx:f>
              <cx:v>Milano real</cx:v>
            </cx:txData>
          </cx:tx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1HrZkt04kuWvyPJ5qMRGAmjrarPmcve4sSkyJL3QImMhwA0gwP2f5mFsPqF/bDwiMtUlVWV1tU2N
2dSVGXQJkAwADnc/5/j918f5Xx7r5wf3YW7q1v/L4/ynn1Tf23/5+Wf/qJ6bB/+x0Y/OePPSf3w0
zc/m5UU/Pv/85B4m3RY/E4TZz4/qwfXP80//9q/wtuLZnMzjQ69Nez08u+Xm2Q917//G2F8d+vDw
1Og21b53+rHHf/rp39unh3p4/I//+fDTh+e21/3yabHPf/rpu/t++vDzj2/7i7/8oYbJ9cMTPEv5
RxZRHPKIyffPTx9q0xa/DQfsIwwhhAiG5vWDf//b54cGnv/75vQ2o4enJ/fsPSzr7f/vn/1uDd8P
PZqh7V93sYAN/dNPmbcP//G/YAu0N8n7UGJel5Ldvq395+8t8G//+kMH7MYPPX9mpB+37r8a+gsb
nR/GB+f+gQZi5GMUCcQxD98NQL83EP4YsUgShvBv9pPfGygxzdDqp4enDxvjHuoPT88f/o45/nWD
/a13/WDAv3XrP5VBkwff67p++LB8OD3/x/9uf9/d/3vXY/gjDzGR/N2ub671vetxISJEBP3tBrD8
u9u/u95/Z2Z/YM+/WNuPVvyLG/6pbLd9qPWj/sc6Iw8jzgUn33sh/yiRlJSiH7zv75jBXzfNtwd/
sMi3/n8qQyQPbf/wq/uHmoJ+xJJTyoh8dw9ITN97D6JEYIzD3+Ji9L33/PvQm9Y0kExfQ+LfNcG/
bqk/fNEPlvvD+/6pLPnv7qH4R0fBEEvCJRPvdvzBs9DHCCzIuPzNzAixHwz5X8/oDwz3+4M/Gur3
/n8qw8AJfgAH879vzv99fiLiI/hWSGj4WwL6wTI4+hiGUYRlxL554Pf56b+e0V+3zH+u5QfT/OfA
P5ltegDub6D1H4XbX8GDhH80+s0434c//DEkAuwmX7H76weGv7fN3zGjPzLOt0f/wjrfRv6/Ns8f
Te7PbfPdPf9NTsXQRyoRRuAa7x/xfWqi4DeMRhz9jvx+MM43hvPHE/rrpvn24Hez/39Omf6YTn1j
nulD/5C9UdY/Y1R/e/RtiUClf3j0O+b73Tp/P+H7pz/9RDD/M6O9vuK74/9to953+NsTz4B3//QT
+0gJFkwKQqQUCOjVTx+m59eRAIuPmKPXzpAyiQkG07XG9Qqeoh855+iVSb/+hzhY3ZvhdYjwjxFi
KBIAHjGiIY6+CQVXpl4K037bit+uP7RDc2V023t4MTCAnz7Y9xtfpwoIlDKKOWMcE8IFIq/jjw83
IEfA/fh/2AV5XdXji+7acYOJyrd6Cl0yorq/aeXDMBXTrQ43S9+2d2RJXMvctdd9mBqq+8wG83qu
QrbidNXNo4/y5bAMTbsfQjwnalHmrBC6LFtWbuQw0Y1it1RgeujQxRgNOh500ceDm/lFOOruDuM2
CeuA3g8BJjGnc5VW0SzSStfogVRR7N3UfqnHINh4k8dF39HMIUHuGA5tNpZhtR2d6C7wEM3x2PE6
LmZWfVoChrOVPc6uW65yH+LLwpyHJpivxr75pRLCH/p1lZddgfJ0qu2UkpLoQ921N46i6rTUeXVq
rKtOAh2E6YvMT7y6Wp2gWc/LJp0Zb/J4yHt66IcvPA+r67Gi60U+h7nLTJE/ja/vj7CRl0pPj2jg
0957OcetHvtj0016h1gzZL3k5b7lU5+OHtk0MHjcqXIstyxENHl7XrTmKVd22L9N2ZbV0Ss374Je
iB2ijd0Ptq/OqCImKwJ9addgOauyIDu55Hmsl0HuCz2balNaNsSO8+DQyCU4vH2zr5czYXkbU9/n
cetEma5BQOLOByizol3OkV2Wc0/FckZ9FB7nokmYD8iQdMNV1UcbPejl87Tqels2K90OU4tuWHFB
+waNMVoXelXkMrxd9NAn89D1u5AO6rYJpvmiCeVVXfZ46wcLZ4rhwu2CleXHt6Yv2zBdcnaop2vU
rjoOdcXuRTn1W+OXICPiUxk00YkIwrbahp8n/YXlKVlcA6rYLOL3aVI5nDrB2iRAkTkhtsiNqpzO
wlyqpJVdtF1w6a+JjvIk1ERmRVORLAq0SN6sSGUrLt9XI2Sj9jX27VXv+JxF3eqTyGs0xDzPd7Ib
gl2Vr/nxrbFliDfvU2BrbdKuDNihnJciXbpxuJnYvo3MJigKXcQ6sJuWBfjXmVR7Exb9pZrZRVWy
4JCzCO2qEKu4IJO/1K8NZzImQw1nULAOJ7MulwMcpzIlMsxj0074Kuwu6kWxJ+f5GPfzMZ+68i7q
JrVtvKfpNNaxKtfmkbVbaxoWI8fVca3a9kpy3Kb9yALYcEZUJpSHBeKnEHX6VNChSZyPhsP7jgTt
kI25dNer6fjGRaqMF1p9mcJa/BKMRR4Ho3hsGyvO71esxDsxrXkSYBOkLI+Ki9YMPOEa31Wha12s
Ohwe/SLXrBjLPuPE6RSFK7qdpoknjL9fyNfuEWGdBs2AT9rHopP4EzbhpwFXS2yIV1cQqu0XMURf
574110LXL2Iey3h8vQorUWVBWU2796WKuvjFz4O/fGuk5VfcLbeYcnRoyza6zuvhSZYBTxrL2p3U
3F3Xtu/iNQ2qgO5o07VXxpcsW8eqSQMny+28mjF5uzMI8jDVRbGkpOrMecyjLKpZsnDeP4v2RRWh
L+KKqbPqxunrMq1l4iOcQ9gGv43qmZ4mbO/BRPVW5kOeosiaXyG0hO34a61MmPKudamJ5BoT19K7
oOdPqiRdpu1iEjxG5G6o86eowX1q2TJfcdYdScDkWXfYHJcahVkjw+l+6KdzPqmrSGNzMeM5vK2K
6WUpCx1PZByPpq5kNuKVX4ZCiqwYdDqQwmZzq+YLZCccv+9mP0p98pAfEj47tZ9cFBdItVd8cmfY
tfUIgfKXoCzK26CI9oGZ8cF5ZNK8XhWFKBTdmrz+PFdVlTm1BBdLK4KLaFD5GiMrmrQIo10pXQyZ
ZkjGelo+D2u/xFqXchcq4i9Xuy7HtUVH2xfuUFf9C3p1chcKiHdv0XuClLhj87JjU9NcDZ1qP+my
CGNXXTYL0dtlWPSGMW3v5Wi6BFPkdyRkKe6EO701JMrFVqL7FqUDi86LLyaV0DAvD2akWwgge1Zb
f1nK1V+6GWIqN6HbDNEwX1Q213FXhVU8FrM5T0M7xPOSk2TyRXTbOHsXNv14sHONY94vXfI2+6JH
Ku76hSVMVRrHNZ26PZ/X6xYYciIM9alonbroJYnpyMzl2+ETbbYaCMm48L9Ww3BfdMQemAzCZJ2Y
O7Wr8+DWSieSFbGsg/6GTugoKkchMkJojCtjmq9l3V5EzLCXoXepjB4bHozJTLRIrefLxjpcwwnm
fUbFHGy6ydI7KxwsSKBkKLW76imG+Crs8tmw5VOu1yUe62G6UJOedxUeTUrBeRkn/OA75y9DWi37
ABdfZnttEB7O9NWu81gHcZhHbtvmHHbAzPN1yeohRtyZ8/LahGtQnxa6bPu1p7/MSj9gu3afERuP
lksV02AuD5Xl+FjN1MVirsq0WLvldlLoXMllHWNaLu4JkQNSBm0UacjWV2F4btby4Jds4lTdh8KU
xyZXcxKIXECY8+NJ1DZP+STpzqxtu8ujpvsyDyM5FZN4NNo2D999KYpiBusSt5Vh0Obx0qfE5eNG
KtMk5WucV6/NCEfkhEmxqZaFpJHKo21J1XByc0nTfibTg4q+DsYci8lEn+UcABQint6QEu7U9VTu
qRtZ2vKxTgC4KgBwM4Vj7rovoYS/FCw6RjQP9p0u6R2unY3naNkvgSNbgkR589a8dpWL6PaBddfS
teuGFdFnMZgra7pYUT1+Gppx/OREdEllLs95XpHE1dweWlQeeR/0t6xe+8u5oWW8aqcPXHVTgpRd
r5Zuhais+xvSsgfwLRkditX4vSEt3gE+lYB5GNqxobdZBZBi4/OJJGOTs1RNnF9IPbLjFNpPBTEq
fYt3yhUmVVWxfYvM+DU89/vVDxelatr7AFVDsi5kvZZk0dt+jJmoqr0CuelO9/7Igtw95EObJyNF
5LTm63TKic/mwvgdgCaXzitdrzQKvq6jauIxyKMn140JosLGdJqbiypsowvTExsDuLH3ApdfRgYO
EU4Ub+Zy6b6UMzpqYcNj1FQ2LRr73PGR3uuhCbd4ynFGoo7dY4qDuM2n+ujDMDORExkqFL4JhMc3
ti/TiYrqiupi3OphUem8TICWOwAcmiF1u04DvlBBtR9Ke+ZVGf4iDKvjbuBlTF3e30StrxJWkeoh
Z3RvFdpNnvuHee42tGCqgMDvNiwa47mv8dMI3WYY1fWUl22cr646jO2i4mpu/LXOu3zbF/OYTeZI
tURlDF+QVssFy63YwEX41jsGh7d0wgfSZOW8RlkzcJbgttRxYV146riYTnDwFUR4v8Zz044Xs3fm
UBlPt7OBLezE/KXm+DUjRJU+tIU5vaWKYIyiU0NctM1JAMhp6MdLSAtd6kfSplHZkX0t5ZisrV12
DZPrtpVyvpplx7MAAOaZLQM780hN8TiFbVw1ONwtUgwXfTjB4v1aXnPICGk9D+Zu6CFldIUbjr1C
JOkxCw9qjQ5voPmtWfqKx3xx/WYOx6zuVxMPU8ggGUi0CfuWnWVI7abHAgKPKXq7KSZ/WiEbPL1+
mYfSf47C4NYx+kuuymjP8tpf0rI0iXbIp7xuewAdZXXqgWhVuC+fVt+/VMr2nyLIbTFTfonLZo4u
BLHNtv727dWw0yrU8a3/P+/A85E5IfaO4uFGsVkBopztGUCfTSdkMgPBsojR0mQVVmsCtY1h95af
CBnbWJawabylKjVWWWBJizUAGcYixVOXFF77U6jM4R0ndGNhvgLOiKugWx69LJN3WBmuMkzL0t0F
5QhZ+5WFlnP7glfRqFRRQArcy01XruMn4DLjJ4KWLYpqcsVKlvQRCU5vpmxFKbKpFVUCcX/SvTq9
Nf1I1Mm9Nn/W10d2p6vms7LYJQyO4mEK3J5HnblYX3mkZtFp9Lg61YssknAGg0akMee3RhSlytA0
xKrumuQtf70nsdecpZuCpkEJSSyFAJgsbC4O5ZTTi9wjetGthl28XSpwsKwzPkZEkq20DPCJksUn
ncvHVmm+j+CvbrRTXw0Gluts/wqCKr2tkWvuJQOaXXT4VyQ8j8mUP9hK6ctRCp95VfNsyNvxdqnL
9TIkbgcwdOg1/hTUS3PTFO3mHTi+XvHKbIRXfGtsHybhMPRXw1zok2uWk1t81GW1Idmi7N7Voz2W
Y8DLZHQ7M87muspHvctFqJKBUH+u5jB7R16vNmxd/971piY0TW62QVRFx76ocUoHWtwURfN1nPuv
YLjpFPTa3eZU9ruIkz5h8+BuVxy5W9EPSTlooDCVNjcIWRwL3wWbWVYyEQym0fMauBfHnywfMFAC
lDbzOJzGCB6K5slvuzpoblTZFMkCEDRZ5Wy/8LpaLju/RpupoMF24MGxHtt8g2bdfWko3ecBiW5H
2UCyDitTXAWmrrOSF0UJRHd055riBPUkfMxrDp5Q8f6ubVuI7cFLKeXyeezW7UAk6CJazXuRt7+Y
FRXHAQ9wrH2vqliOVmVKN+1nFpgzQyRtKeUpaxeevCFoWmsaS4unzRvmVl1UxMXgEaSIsduuQYQO
Cwmel6Kotygc282CPZDmwaULn8rLcuzFwc15E7crWVJP13lTzLNPaDkB4fNK9odu6urtQLth06tY
R4W/xlUwXgZlA8EwsmkTVKldbtpofIhIea3XYUgaDEBV8jxBtm4TgW9FYG59ge8QWWzcA4yOwxde
zGmpinvFytumLO9smP9aCJLRyNfpunanTq51ohug+8zfFCwOPakSwvixVMKmAlWQvd2NVyWNo2nJ
RpuVQXXu9UpjMSKVsSFTtjv4Hm0XV4K8NIlUUxftmlV8LccVgpO4Qya8EQ4FiQZInufukxk1OQb5
esp53cVuGpaEdyQ2VjoQgBafIukdcOhyG+AZcjHszFGOVdaPJv9SR5BU2vUFmARLjexV4vDya95E
JG08YXGlJb9YJ2CzPeUxiH4kocWoL+ruEeumuUBOQERYvvJgoqcIrSiZytOgUBOv9iyJklkrfFov
IdnmePWxrSiLp5lc05mfdUQohJx8Se2waRuQo9oGJwGdp0tpS5/KIipTEel2Z/ruHJVhF0dCsB3p
lnqnBxvFZY5vQFaB05FH96pWwPmx7/e8nYJbz6qvelUVCHvrL4XQEFXaapPzoDgMIih2qE26JkeX
srD4cgzQgw+baS9ttBmqsdjnywRZwpTDhSiCbdUV28obdZKQUE4dyG1zh+1+Age0rfNpU6FYgTiW
scc6MGJTeg2ThWzXL/5Mo0/eifY4EJIZjtq7OfLZOshr2Xj55M1lvQYxH5bosm3AiUIn1lNAwoSR
YTsHJdvXLQgpruiTEg8iKel8XZe0SMt+ToG0otizNBAruRFYqbgdzZIMdt6zENglgMAmpWI6jLJr
s9zIMK5qX8V6FNe1rk0s2qrdLU24CfV6YyrQKZs8L9PO7UOuXEqCeo27mdzLpgk/VWINN8zVRdxJ
ZhKn6jbulkZe9HEotT0UXWQOq6U4k3PdwEqw2oF2BTCEttfBMr8Ax3gpy1lnq3Q2IXYpQQOaRJxD
DMLTsJFBZ4+qKI5dyWKr84wWtIspZjiWnQUmspgzb8PDaHFW1jlwWptvAQ7r67o6+Fa2e4SGJvYg
PSQKJJB4qqgA0jmxrbMjIByDzMWCT2gEe3SNXQ8Cw46sA45zQ+pdzaedIyF0DbNOvAymZCkXsx9z
t0WCv9AClENd4nLLMWIZmdVnK/oXcpev5sppZG7EUiZ12GzLSZSxqUDuKEHo4/SXYXJFZp2pEgjl
hzl0WRStbeY5SH0E0Z3H7FhP/VH2QVqjbkloDigf4gLoyS2+nXWQ5lL725bor0apei89b0F5avG9
c8VO+upACkMuhtFeogJdcU6ekA03Qdecl6WfEloFddy2zc2o9bAZgq49rIUrkibwKgXRDSRkDlIW
bcYD59O56OtTRfNwH0ixpRGZDrJQ27UcAAaJ8RFSlI/niVyGs78Vk8bHtrQZU7zftfyr7hEwyNXg
5Eab5YCwCr42k4f9rQCKK9fFxCNQK5aIH0Y0fQbFvk5r0X4JEO+ONozxKOsNxaiKO9YxAJWmgpcf
/ErOxq2fZd3f5ZV+ed2DVPLqfiHLS4eo2nSKV9ul7i+LJXihjSgvWjqVsQVh62IsyHUI1AN0kEAb
neG6lWcLQflUVW0KYme9BzV2T03nwPaMbFc6QVLvRXHDrhYPlQWtrdranotYLuGlqMYymYwItsw6
FQtsbBKtS5jM66XwRB5m5W+dtetGyV8UJme3Ak9ouEpmzD9VQ/NUjiympvRxS+AYOI9dWts6Bodt
tyAO8FjUcDS51wAXDUoiRe7Vuty7XuiUt/JY0LaMXdm8rAMTiTOgSvedAz5I1ikbqmEFbW0ksV9E
Djp0HRzMZHdrkw9ZNS0vJiqOoAfqbOHtVU2Dc7nkeDvPU3kUOkMAXA8aYlawjl26dqvdTB0SGcnt
V+qYB6ba3NSlBzE3JwLCCrDTSZjYmG75vDRjrBjVMZWr3s+yGOJGuaumLpft2rLTOEWXAwqGAw73
xHHIkwPuABa7Nu47NseBq55Ar/eQ82i1sasAyEQje6Xb8QxY99dmHRNAaCz28rJ6xVI6qHHS+bE4
onCaN2s+2g1d2xTSuolXVIPe7WRMlWGnRVevsghPHZ7GWA5dcDnyT9Nq64zW5A5ed9/WrdtjgDlA
DWecWYRorG0Emj8g54T0Ux0vYS1TzdtfIaQ8dEu3BdRlUrHQIQkgoCS9GJ9X1j1PHA47NSqp+pLD
Ge63xBPztVvlKQfSBr8QqS4va1eBml/Vm7rqxjgo+uu1hlJD4zwcffEVqmwmLjR7LuY2SpTGTWqj
8KoQZk4WTb5EkMRA2/EEHhVtHDTivjSSbjt711kT/oJs/0xBG9u4vNtS5oZLY1u2gT177lZQcUz+
GU1Y7sFJ7iLcmYNdNZCZqPMJAGuR5FDfqqImP3Sm2dDBMggTfRGHbVilbPR9Eq4V3sh+k0drGXNc
VSkl4ZPoQCSn5DkK8eNAZhAgQMrJqkXf5RE99G4Vsa9yBNWa8YsyFlBuUTUJmdzFAvSv6+ZL2dB+
0+X1ki5D9RVC05PgBY6HqLrxZnbZGi+203Fb8HnjloGmWA/rnS/67Wyj66nlQHiaABTXqDdxPhZ6
0ySqxLHpJ5cNohaHUMxdDDkDFMzB6n1QmDiQZrzR6rm0KTAHsVPR3GfaNcmaiy+jAuXAziD4QViu
AcTZEXwjT/M2UvvVBWjfQuof+7HeAke7xNUk90KTjXBq2IKqUMRj20eAgZdpA7PKrxj3WxZEfgvF
rlSqCJBdjqq7iV5ZXQ6H1obtTmEPBbQy33g1lwnnQ7JElH1lUTPHuqCPJa9sYit01s0mn5oOakdl
njVQU4wx6ut4aLqvEQDPZMVTmXINS7YhmuJQ+GBj55ltKoy2bDB7rfgK5AREb4bmuG/aywWKVUkz
9kHcSzNkUOcFvYjK0yuDCE2nYp+LYL8OzxV3UWqUabNxCE9qgcQbjdOU6MqeItud4Gfo++i1lARs
+qKM8l9pCQJmXfTNNdL1QYWOxpYs4EfNuIs8yDJQPbEXeQj1HW2nL+va15nBto8LtpiYd8UDLzmE
ktXAAfX1acQ0RmGtIIQ2KqsdBwXPrv3BlqwDVV5+mU0+XoI1T9J1iYR4CBWzcCvWpjtEcx7G3jR7
iSq5X3hZJbm5youx3ozIXNJw7s6MozTIawquLZekHsymaMsnUfruSs92Y6tFgFTgHGTUsk6WcFGJ
gdSRB+KRFKjKhhYkthogD8+7IZmD/jpQArTMJjJJ6V2V5k4SeC6cYxIGMMDlENsJRIh+Wj6/YqXG
K5sEU2+BJnZXrSjMkculj1eCDSwdJxHYctsVMpMERDkrlhRwKttz4NRuXMSuqH5V0eo2UD0AxbbK
00bTM2JQwgrmcAV0MCJwrvILXXkVVz14LFDEhhYyFsAp4zxA7sCIBLW/KQ9EFcBcSK2S0AUVTAKV
27WpoEIY3TtEX+qySCrHrsbaNADVy7PSAdTQQZ+wtoFSC4byY9jdljlARVSve+zsfQAAKaZ5ydJ9
hIMXtcwtQIURYqFQKiWhf8JL5zPd5PqAHMvgBynLCerIINrMOTnOdJxPEwmGOHhNjGtIIedC0y7F
dCxksVtZZfYmaO7fuueyYvtqHe/0KOkVdUu/CXMBHKSFuu9bnxHbyEZ1HqsQAEOA+vCoZTQnaMHJ
Qkp+AbV+wCurAt4KVxapKoWXVmnga3Px1qzV8AUZJraoIHZrRAcHeGDopomYP0Rda98vOZnXKwol
LqOnq7UW5D5aeZuBfgEKFsoNoC4+ZpVQUVwTAwX1VkP1uQFOBSjzkAvg2Y0dQacLIOKwEn5+UJup
Oa7rBIVWhURxbF4rPKOdq9P/YeHctiLltSj8RIzBIUC45VRnLbW11ZsMu387nCEkIYSn37PKfVND
W7tUCCtrzfnNbAPTh8nrMH6RbT5PYePhU1rqhgy5F1YyM6qb0m0bg4LdHO15XNhpmnjx83aJAlXQ
rvVc2G1dfsc2VbyB4exVBFwD7a+kHfo0cQI/o4byi8eXOJvrFds0++5vDnR189MI2T793sZpkoS2
gP8XlisT0wfkbgdDT2AugeyLgRP+MZj6ue2T5SRMNGL6CJtnyJtP0TwH53jr2me6KdSr2JD2QpbG
XrtZf0zrHL4kWyWeffZ9wzMiFYMxMHZ+4s4+aiKvxJ7OythM4mO29hCOsd7x6m786A2tXSD3q/X5
FU11UXlTbVLrJKeI1OkyYV67v1SanvjIM3nTiLgf8aMbxCobrXrnLu//GFJlbueTV6Z0Ma2U3RiO
tF4HcviRTQd9264kL9A8x5fm9kKdpTsJPu3FOsUnf3PrlLYheXFurIap2X5x9Hy2Nwcs4STrPNFk
jalFfl+F97fwO+6W3oIZiGNBPpiRa9w9umZmQU8XJnMMJyoMTy5d+hndDDUZQ8/CSj8R3nGUXJzu
Ly3fpimFetXlUlQ+hGlIATmBRH1eAxARudcOdeoBZYDqAgN9bJth34MweRjUyh6s8CNMkxMq340t
sFaAj4j0f0HtmJJCnlCD3527mAUPXrSRh3rd9aFFEa/CFaOEtHXexFOS39/x/uJA9swnNqPREl7H
YBom7jlx+hZLpjmtNm96P7wQ5etyjPqg4BPt8op680tTqy37eXeVYHINpVeOLfNeOGPQBtx4Izk6
jzWNpoSd7r9v4rK6+FGXOtL12f26u7frLkttgy2ryHQaXYne/MaFbNAdAcCtxyEGRIJBB1tXx0pj
B/E4ySYCATDcpOkWf7c/1UUV7mtrzYsYvOOUGPHIEm9Jm5aTUtlhlalc+jbvjfmbNHC5rRvhaeUy
OZEVmrCmYjmKufvL9Tztw5ueu/Y3uVjYqBxCOT9pxvdMDeFFdixIf/70rp5YVmHuP01u9H5/GloV
1oWCm57xRHunoCUeqiU+mqrVljrRPHVkXF1a8vf+Uwgm6guPD8ONMhI36AhDTXsel/n5p1oq1z33
tm/xy5r/v3DfS5vRa06O3fDFtkWrwtWMtouPFzlDqP75qOHBUcddcb8H9+VyvxEjmInMbSLr5W6L
OU5AmBva23KMoEwlC92yaKhpeX8KVRhu2I895T/OVf8vEhN5oLeXRaCJimij4JgFT06YmH0ftfoE
dwzqth/8poaodA00ufSSfPtuuO7gENR73fQxDL3WuaBfr1ISQFja6sjZQci178M8nGngdC+LpFE+
NWME7iEuZOfCPwM5s7svDqh5cPePDcYX3cnosVMQAhUcHVwjN6+UG+29Sazl0PQ7VKrha4ipxCw5
o5GC1pvazrYl0LbxSB1n/yPcoh09KwOP5l52MdC1x58v0Hn9bp2q34U9V3mnOjBMRKZVMpKrxEYT
NvJpWbZpDyguwbPZdhlHpOo8eVGQgrZx914/+AXFgkyTuI/QtWH5TsDdDotfVweh6PCgb/Z/Pegk
k6GTKSWnnUNq+grs4hl4RP932sbip8gtTLwbj2AMC9z1IO+Azs9mIongR08ka7YQn2Cr0X6ahKDN
ZiBq/zXspZJM7Y3XytJzvfHgjpiw1VJxNFs35dnexO81nGxOSVQ9jQcRufriWIvaKGr7w7HdWahp
WUm+zCJfDGixqIKZc4cIpthlmWlRnuFGfvNgdX7/PPJ0HYqqaf4zfLSfbjTAd2MYU35cnsTnS3an
moKbp7UEwbWtlrOLG9p0rfPbvyNkUTX858RTGcZu9+wnHHgLPuMGrXmzhEBvYLy9Mj6XVZSM6Na3
FVL6egkjJyq7YaAnwIn5Qhb/1UTx4323BMZS3v/b1Dfrzl0hDNobwXLfMc3tI9FDiW0dX6XDauqc
rIH/mURxsdFg93PRTYBO714i7g+MZ0AdUUfotHMrggYfu8v9ZeO2zxeNbSOql02nwp12m1d5r6vf
P/N2Wv7ycHzmK5Q4fxvgjZFMe6ote5Xgh99K0Jb0DmbOyks9adodI6P5acyshAiu2sjucBH/EAlX
wwVa5XVNeNAzmd9MXO3qFmbhTdv35+YahRz7uJxxF2bvBfLlz59c8cjsfW2/fmqZF9oDNssh/SkF
nVZ7TWDFEhZkjE7dx1gvT5vV5i/G5jIgen29U0Vroeh0VHDR/s41qALaQjTCHVnsAaUsORgZbXCE
2T+Pd+otjB00Kj1M53C2QA8XTAE0WSS24aUqwKeA4VQOGvhE9hYlZ7FHL8BwvAqn/lUHZqcwOBce
PQ4wrM9aDVvKuvnFQSBVp9bF5aoX1F5FhmpntkuDTalxqjJWwXx0vAYj94qRDcUfBTg0AJ24KL3b
8qpXoERNnBy8PqCZroLkqIgZd6wFESP45hQ8CEFRhnR4bI2zZWPPtpIK191J9wClffxzt5O0YUse
cqdY6xGzlWQhNhDaTHu6tPHLHDR/pDOLl7abhnKdg9LceKvQTF9tHQXnwFte/K6GR+wu81Nrqy4D
DjiXvaPeherMfoB2DWfqvTdqRWul2v1w+7SrzIuF+nK5/w5tFL23NmpPA40+7kY38eh0CRYLf32s
v0ZC7Lurh7VoG/Z1d+oi9Oj5MlFMEdCRrmY2MYAfiAy1iMXDQNmcw6uA38C98GEBagBYh0IzT70Y
JEQ4hv9n6DwYkZCy/L3T2z+YxAMwaFodgsCgTs7rhS7bAorQTcotjAzuj/4TOXzbOyH0rlkEtJgC
0uGFo0Qxbsfi3hLUtFtL0pg2U6KSAEMmA+fp4adYVkB8TfcLigRUtFuXOg6bhHuP+kZNX5VmWsYH
9ge/tXe0sloe78Rj0xBQTnB6dg0Uq0vS9AD1CFsLJ674YzSSvx6Uj9/QTMhhNtTB3p8ctRMFh9p3
3wyhz96mm/+cnr9OLOre+mHQZUy7LnW9uDsHfrJ3m2H6fxdEfDVfXfubmaZ+D+ETeTcm0Pd8JzXW
P8QLuQlghpR32xvVJMnjuJ8KYzwHMEX3cDf+7i/17Tri7Y8zq1nujd01Uro+EsVQ82v7Wm399uWC
vUm145LUAnIoIT4Oz5E2v+TmTh/e1D3IBo09NVDjvRs8uOoWnnkbprSq6xfCNviXleI7aJHbqaGR
zGgcT9fZfNxHDcDP+jogZnylfOvTCmzKufWEd+4d96+5o3ZJP+6U5fQCHC6++MqPLyJGIxlpP86s
1stxjXVX6PVxmDELBwwGOzrlFarLjYvkzZJK6j2yuM9iy/5xHoBqcKh/1awDkdDzdB4VnBGgN8zt
/bSKqzdJPH+P8RqacKKfgptdFcOjl7OjwV4u37DZHVcMDwufMIqw0C0ccQh43F1D/ox8BoRZeDuM
mqsX6e1l7crQcUBJK5mPsRM/yg6lFRBNaSDYFb0coWVAfmnqUe6kbeHKwMo0JMSQDbccqGdX510k
6tyw5Atk9JquSXTq+47uI1iiznQZKsgCKj7YxPjQs9rLULtpGK3v6D/csqXJBSst2PFYKfSh4OjB
16EaRuOeDNBfkura1Y2brRQAF2bUL8UjllfExxkD8z8x6mTnNuzMV547IO2yioErgnPwJ9qc3bLE
8b6RCzTain5otK+HtW5PfrCkA3jRFLDstB+Cpah4DEVSTTxTk5bpFoHzgHGW16x+EV11RPf8aGP/
uIBFdLd6haD3JfuaHIFO77yOyh1zOwDJUJ5Tr+3PHVozwH/fhAkKQn6LMpFMSyEK/G3f1PN1yj3v
qhL7EBvM/iFxlp2pkzrjYOWIuMgX4vvrAffqQ4QeS8kyNwc6mYNeQud5cviNz/7dh41zDidvnwyK
PwJ9dpp5y+DpHGKmv/oVUvsSeYgbCDMfZtD2kLrprUxDBZm2b97NNnP9PkghV+3hvcz5LKBdT1Vd
2tb1Dl0ssqYPXuweBX3Jhk6ygxPIv/PS8H0zd3XKGugPi9c+jMb0QGYwAE5At0zglqA90RUgplCu
sUMKcERdCdQaz3WU8RBPgTV+rhc33BEAJgv0mtOi169NuFktmuqmD8iMYXWnLrWnefZI0VDc4GaC
7Ic6CrURWHOD656urtYFC6brss0dbg3CEO5t0W64RJUYM78RZ1slL9FARDZop8BUBGap2j5V1F9W
4+nMA4rkO9EuQOO7xuJq3R10LOuydFIwGnkHFjOBi/GAmaPa970IITa+GoQfsl7iZ410BqkcwFKg
Krq8TwsWUNPqT0ArLJMIJaTJHOauE9HDwKqjyTwq2D6cajhopH/CmF6QwQcu2A62qBJI0qYrW9OC
monAvm91+Fbb6atmN1oBNquS8r+OR2cYFQzkeQupWglzrLv+mqikWBv+3kJ2y4DJ/wMR/aQGGIec
a5jdDmoBNjZ0Qc0fEYr307ZEHw2+UtF6TIO4SQp/qO1JyycSFkpGdj/NQ9kE4c4uEShiBt/I6Ndl
c0XuAsXwNtS7RLQbFMvEppqE3wYdEwIx3XMYh3xnYl9kpte/VUhedSPwlN22jbYHassjsQdlmnUC
s5umPBOBDiEwBcCew+iLNiKHvAO3xTOpF0iRVYZHu2X8MvO2azsou1RQL23bjqQDtQWegHbPPJvj
/k+Lm0MJhohBu3nHuZORwdupeXaOdgy/t20r/RG+MorOVs3w6DdrMWHUQTGCToBF3v1KoA0WZGrf
NBZSIcCKx2EX5FjRb2RCeWrHPsY3ungeSLwDOPbQqlYUTsjWMq4A0s9umN8/A479KAQcdn+U4KRa
AgPTh+Ye6j1ajcNg5ZfrwusbNoZmOkCuJR1t8GuTvyIOA2sQtIQyrW5k7ZjZLTqsOMGknLus/WO4
ujBADCcvUpfEzM/j4g7HJ9Vt9RU29stUMfRUojqjnZlTsrE/roYa6SVzZs28ZMAadGoUxMmZknMw
YIKmpF8LE/lvlQ1zva0GHBqFN6AX7JqPjmw/YU1jsfdG5LOzlknffQJ8RemUlUgbq1/qbZ7T1k+u
ZPa+p5m3ZZLUV6zvtoin8b2qQPsB1TrSGLbCgOnuw6xJJur+H9aOzdQMnbFBeibUes23oTvieb2O
Xh+Vm3gcO7kUNQayFK7oBpdJnZyp9TGpwIKClYV/JOdttm2K/SA6UO2cSd0AWMB4k9GVb2kNLc+O
zClg+H3gz+rzjsHJGZPhxTJ3BAQXZtIkcdE3/ppCvHdO0fAGRDMuRI/H0m94GQlny4dGxcVQnRa8
j9QAOJ22CJb2eZ1qJwt8CDnSH8qJudCrSYxMA4O7pR4a0LNpBDA2FQGzeAn3U+8sKSbFKGtQN1NR
TbehWEF4n7tXkAgNWiH+3GFfwh7pbvmIEhH5QzYKaTLhbU4WQ1SPVwASCeQ6QGA6mzZwKNLJ+wQA
H4zMp5h3X+vifgVm9nJGzqHgTu4COT7EiXNUbjGGiSoc6kJM9WBCOBK4ay1GlbJe1XCSa5Bx9gPO
YOoBCtzJBbswrctpFctppgYu6T8VwgtdPVj/zUJBotMqY2t7xJAps7be/osn3j7KccZWOnepZ2tx
UkmNBB17GH3+qw1FC0OdPrj+XrnhP2kqU1hiimTcerBg/otc4vMNaNv3GCubABzJwOmcToudwBkF
eTDD6aAj5p2gXbOYghuZNrRC5Loty1CoBq4rGyusF4VIA3OcFL1qgGWib1wWQSELPFnGGiqNd63a
QSHm45aDnA8DWYeDNMtfwlm/I6QgvV8GfvPdUr9GsApoNWr/Q4xLNNAl3dakz60DwHaoB5PNqjlg
DHDQPPljrp5t5f1irvmteqQDXTzBOQGvkCqD7yAbZIvm1xBIc+hjCfDEf4Hf4+VSoh8Eh5ZGRgMH
GpvUsf07wnD/9XOlshhwmHYAbEFOQpIAU0omWQPm4nfnjZiQb6xXH8DT8WK66zU7qqmNS6fe0NYH
WOgGGEp/VOAylK5kDlcTD2MCsYfPW537vvc1hv3bPIBZt4C85ibZ0XCND70GjJyoLnPHyqaAqGVg
D2Cbq9KKS7SGe9xnACQTO4MV3tDDetdNUvhY9ZIbOWz/MYS0QIC+tjieaafkeWzCJQvGyICzwzKJ
hMdK58Z3D2+SgTdr2t98Jo+U9WEOFX0fBeGrYyE3IRX3uSRTLp3qw6PhU1wFTjaFU6Z1lS9dp/Cw
1Av2YfwaNEbskTr1vksA2W0cyDbap6pxv1DYZ6hAr0mQIBywmudoxByIVWPTqEUg0MB6TL2+D55h
o7TWefJWBjuZPcVxUbVLn3pC9UXgdXB81lcZSX6lUfCo5V6tYfWGWE3W4cCOzK0puB64/qXlcMPk
+J/2z6bxNuiu+HIttMmHpbMZ2ZwLwnAUFSksUZTqk8u3s/T9snddXohm/Yr9EeYgjfC/HGBmY/uY
2I8uIY+dn0gQ726d9cACd3EtPlHt4Io6pjvOrfsJ50Ln4+xlDRdQQ2y9lWPVFXIQrz2CsDRc1LnT
qGhQdkkO3jDC1YQoQ/voqVuS8wqP2nfJR+BOdMe3Df5VCOgOyD2KUqWKOZFRWvtRMY3ywij4jMgx
X35fnSBJe6k/UXoDQYsAeZYDAo2PAXfssbXLk0FqPAdfjVYU8kbKbqWoJ44oBFx4V1ynzscPar0B
JPQC64JvmbcK/1K3mB2tF7vZ6JCHaejNeYbji01pq5o2X+PxP4fifg9dKMuWQ3RuZXTsF90UIATX
3JPxmAXT+EVCJnHZ4CTyKXhe3eovY2RO3VZt+9ohPaSfw0SA1G1hjXuKuG1qnADe3DJ+Jp7QiKi0
YeaKcIeShcwtQcqQ9M6e+nxOazLB5b9x0ZvzMGCk2VsB+tP/vU4rlrYxKZFJjZEssHnX135R1wy+
abKv2HKuN/GbtY1XxEtcak7QU980Hjh318DSE/F0AvwleKTr1JTRYgGhxv/WZBGgh1CtNhPVWYVk
V9pUXrlswJ0HV6DXSkakUMPG7JMnKSbAjvifYxPgAelT3a0tLA1QTT6OJysF7E5e4fEnGNiSNapO
zu3FoE9S6FTD9lD/V28KdqW3zrl0oxNwEVLaxKJm98Dsgc0AB2zMLgK5kFU9A1VEc/SWaD2tWHOF
yic0ko8EwEetBHboDo2IzjvIc4CGDpjX6tSBZSw1GdJ1OxqXzofE1yiJ2B16FJxqMH+9pLkVnWOj
Bi/tNzjlSIKeKUJ+EWaBxYv9dPHWLg9ip2CCcOQak3/rmhRmxZNKrcmiJHh1A3/Nrap/hXb8xSTZ
QWLcdxIZygE95MAPQien1YQNYJXNlA7c/wAkRG3YI4/6dJ3554aJWU/9RVT4hnq8BV0EyCX2jo2g
zbpphtjgTEdvJNkaseVq1YROeJUAe7AFYj3vIF11+ejTaD+/acw4dHBcWEOM5d2wAF4FllwMzEM1
gvEI21dHCImYP42G2e9vNkqDiRX+DaBnQ6Dw015iDzliu1ZNsTpXBzNmunncPUYKnbWSMwd2gMUe
eehn4y8P41mKUHp00vpIgxHFvone58SD9CgQzQalAHcmDWwylTZAFB6TAy+aAZWQ192hj3iT+lR9
Dkq9xn180/fMXC7B8s4m9R7XkUoRS9kQ9WNwl74WP9Igw2CYxZmw8AUb66OCL0h9T9Amy2HRAEJI
SEsWgKX2JQx/+s9H45COHelPt1p8WvsKLeb0Ut2Gc4UguvD5dvWCtTsb19n7VrsnDYj152Va/ROA
I2AVve9nrP9iEtlOTI+nITJhyhCkL5ZqoPt2i67IevzhQUSzjs+Ps6nCtHe7qKiwA7Tzultm6HYe
fU7IdoHcWh1Cxdvc6wgSutS2mV16e0FPUwzZUmGXXJY2yW2DJmYcWpbGFSvHuu9Tp4LA2K0L2s+Z
okWQYLpmKaF2yr9JC1ZAQN5Lpb/swe3/XW699OxM7yyZnFMdjwiqJlCXiA4yPxwU/BqeLwKaJ/zO
zJNSQ56yrFC+gwZQbpeFwsoNMJWGo3yr2cazJHhpLHmSzfAaWxqnPU5KiFs/LDe7vi4Ngp+Lcm1O
wl5mE8YST0Ua6YvqOxjqvoAkZh5AKzzBquqgpibQSePgAuPFQgjY8CMG/UsyXnR8kI9Dsv5ply7e
0VGu+SiWv/BFV0qHUuvaLYgXQkPwRhA+dX/gSCyliBmJQ1X/5zlVrqra3fX9GBfRsG+xMxSjBFcT
OG17qZq8tpA2bNI91QsAMJcIkO7zL6kEfUyCFbsQJppkXgokO589GOiACsoehm5rFTRCPGeQBACN
K389hYxjbeKpQOy/BmlQA3n0CObl6Ve7zvBbu0jjVpHvJF7blEUrf+xAUaKFmxHCbbtv7W9yNzbN
dljCpYwUOSdT/TJPa52LyftVqXJQ5slpHmCWCzSq4jlpu9dGXieEKa+Txj3FKikcb2jfQwfSEonR
XfdIYiS2zoaKz4ACO1GMDLUFW7cH93xcU2LNb8fKrQz7DvcAsSc4PBtA9SEo6irkZWWjf2H1ouqL
6/TfxA9zQKkCOQoaQtebXzfeubenFFtwE3UZmsES3bY6MEnfEcnGjgI0NI1YqT0zHxt3pxpHIgnq
aZBGw1ewLeisbaIvkz/uJGCflMc4CINt+glzSi2iDUwB3mbw0P6xcPi3dUhwNzU9+8v4jqMvAKBy
B5QgvnmDGJposk/UiNSc4d7bhMG1ZDbcMkXGw9yzTyfY8IC20C4HaOfsZTGDfzQBrO8gE6G1+7Wq
oiwSqJeJfmaMbbs5HIbCa4QosSMgnfRdR8U2ewhiO/idcKiHX2gC3GtB1t5U61joQ3e0U3Stp+4t
DkKxb5Phs9PVljoB8p4tr3URa46CtZxcjekB8vyfutJ70PBDPm6wXRmsONsLJF1R74qxrQiQkfa/
beaAQA2Su77G8wBHdH5GDpRnmGn32zrY135ckb9z139R7XiXlpKldBjlsGlGgn4HI9zamCQP283b
e23ytcKbQ2sCRdVlbdrZGlFff3YfuyMbl/hpWXHEQQcKqNFQIPX67UzesTKYrlxH6pzHH/Wq/8rg
c4T1u9QmX3vI/NhEd2ZKPlQyIVzxajxqj6tC7rxPHldsjGktCcCFt0Yb2NvefoX55mH/ijf7sA3B
V4dTTNQmukzC5KJBsOtXZOzGNbnieJoLrNA0AvKrkxaj8gZ1wPagElWdzhCEAEP+WYcXT/rsCvbw
JvgC9ZiGIK9rNzzd3GmY2NXj5NMTC8k/rEfxqxqV2oUBZq8m2C6wVcfE5FUcfs1h+9bM2Wy2tQiG
oNubpis6/DYINehhPxkVAxDyZyir0A7dGTMlLu0bhjcPUes5FQIcMJEA41qC3gXu8lX5yAr5QXCM
hmE76DVJoxBxPzrhoIYFbxTvhHZ/bWv3jBoskNSJqjIJuHuCzfhvBTDqx8AFZljgjo9aW23Q6ox0
oqIJakzPAz9rAha4Z7cNfVt2C2h8gV7W0+MEXV2BnePVkSzOGcPvzo/81ANmvR/FFmZTzU2ehLHa
VRZ/DpragyLoYbrELXp/LSTz41dkARggyrxiSFprfIHhqb3BoA8+0nMlv1ZOkhz8KQpK241NKebt
0KySIseSQmr6IyWmYAo/K51ZsB/EiL2lj7EoFr8UBHG/WaY6tDSTIaIQYSe7vcsbu48jK1P4QBZy
DW6nI7rfQDZ3GF+ctG7AtZJEojV3zAgrqcrdBEJgEqid60BjdOz0VA/JpavQS+ju1bX4u5ftRTTL
jmylgxhdFvTrq2/H7nZmAaL8OODGVFAUlggrEfAuAjn6Nyj+G7ksPmtYH8h+xuQQRuJFOL9wNsO7
Q9gbjoZAEiREHRzbl04IDyWVQzNJEBZGyhHnAWxRCtrniTDnawgciRNl6IMf9B6wjq3LB9GqDMk2
hNkFxb4vgp2c6q8F18qJJSjo7loNrPBE9UDVAEKXbZ/xYTL0cepmg7QUHmY6cohaEdmZoJOZ49Mm
gz67E2ikslgtX5qrDXuvQaQmGMfMBNUrb+2nAWSMNYp/URjFpEP/qe+5x2y/Bsk7fNAPpKT7AL3/
sEWfYIQLmkCCmLHb7of2weG4KoDzUrcW/0UJTn0Jx+kXwrRvcIMgXUCyxaJcMwwzOyYtwdxGcecm
4BL3eGgMEWpoEnK4J0axDTlQw/Ra7dsmfpOQCiADsqbdVyY6eiqWJz6z/vhzJJGDPbgfq7bAQdYK
yQwLB+7+MsONSBBr22NLwHRubHQSoXbeIJ9fUOWbJ2BxmAxAjIMlcREXrgGM305ZCKokPFrkEBxM
jS9h2GC7WNsHHAkYYtMwbrFELMBCg346GrQXvCLtQS2CZv6N17h/SmAIQRdpnRfehKn2HUQmpNNf
vNFdT7InbRmHPkfNxlKawXsf4Eji0QNV3gcT+Ry3QOe17y0XeMB81zDE8jZfPm8KtTwaJkhIlPl5
iEQ4lJcYvCUjzc1kKodZ26dV1n+A1dVX3ag5S4Y+Pq/MhWNPMwenSh8pjnR4/LGOydQ8MPRQpzrA
ttJsxn5qXz3IYCjbOPGeK4K0ya1uibtZrUL8xHaqwfLMFsnGm/3M6+UNxzIB896qx6BCTAX1aCpQ
y3AeDBdpPYSlBMcnusV+jmQieVA38OHrBkd+bD0+Ddp/0Pb6X/fedJykj0OsKopRIlz2rh2aPOo3
AiAQslHU//UZ7ACXw+ZLhovQNDzcLhJW93y4H5BUHb2mb1N7i5cPTOTY/5C2v33kjNs5XiXE3r7+
QGLVHGE5ARhut0dGmf1kALzyyPwLoz48h6BQD5Ve+4NYeXyJY4Kko4RS5QswrRttUJNGT+rDz6Er
6GfdPApgBnlV8j/Czmu5jWTLol9UE+XNyzzAE44gCBESXiokqFkuy/v6+lkJ9tyWmVFHzOASbJIC
ClmZx+y9TvRcSgNWF5PZToqfn8eOm6JCiPZVqMSDZuyOpynYdrLTTrHc6uL2oLkKXT4pN201lrJT
IH79+NsK2SS1xH2k6be2G+2Tp3b21g8bjcoub+AH7Nv/wVLTocD+RlKzTAuQpQnj3LHBxv1IUitz
EwaF4f2leSY75Ghv81CjbZtZuz427aduEl9iYF2FHhqXGMnO0kJOBVwkICz5UN081EYpXnish8M+
dmmfObURP5VlHr5wp89GSCkL13/B79AvXTtzFlFrpU//8kYAz/3yRmzX0w1gqZqtOi6IuZ/eiGt3
HM75hFautAESVOpaT8tz2CjLAmTdkhJW+STl+moeXNyyDSQG7H2wCJvHCOgLASFJJoKHzCI89juC
fAgFHGu2/qxEym4IA2X255fsAG79+SXbjmlYqqvCfnVg5v1CseuxMwdhGWUzS0jprZma6Top02xd
C+r5CRagL1WjP7mjYuAoT4KnbNKSQ97X1EmnQsdjS7lmndvFgGRS+NvAod6RWdpr7cTbVEpikPyh
hnT1nSfV14+HoggXth+Ui9T1/S1HX3fENUBVVHMpBTnUBGBLVItomuyF6ySvoTrpS8+0ExwIKFHM
mN6L6oEaakx1X8uHx1d2Y9wMIBewd0yKTqDDDpSi23nd5MN69IFbZQTOE/XpEx1VXBGuY64Da0K/
YDru56zt+UoJn0tHqa5yDwrrIn9tamXniwi9ph1jKlKFR6WiNo9J2A+bYSCWLQr0YGhsuRP1N6ra
yg7BTnzubL055YRBiWFU/3LPeL/dM67jGiw20+B/THCHPy81IsaQqpcCU4QjPsrLp6aYgtexsatD
VIzPGC1meqjY6VpXimhuVKQ4hUqT7QGQAxNhvQauTz3brPGdTMW6l9SmxsrQAtESfHo8be0Cd2Ah
YQ5qcy5bkTwpoYIxhnrouYy0ZB47urs23YqjwdT6ZQdEmJ0Ie105hK91Nb3ao5McqshC2TqRv0qJ
ZjpgVjY8mniRl1l7285o3iEOemzXozN0C3vSxM4EgTOjUxntLNMMlqPvUfF163SHKGOTCNV5cyHn
bSpXsGzTDl9QKBSqugIGEoyTLvx4bpXGPi5bOgLY3l4rOyo3U+deh9R7eehQHw/Ii1/Ar6HaMX1n
6aeEmv4Ytp9yBa27YavDp6bSTn5pkLYPKaoNU6cmM/oJBumMZkeCm2IfxJO1CDOruNHNWRSZZ91d
qdLrWhhkdocNrbMVjgSc6ZgmhHeYouwbIXWy+ft7eWAf/nx3279tSJ4kYVqe6xJKW3Arfl4lSmiT
EGlAavCmeqsajTVERrteKRZV3s4M1U0zIdoJHJUyQ197B89I2ldjZDMaWWHGDIkbiMauwH3rIvhz
Im2hKcanro2al1YZw+fJ+uxgjTyXMUW5wI+IvirSnlh7UesmBZyjiPeiF+9eMR1QZio7qyWVHSo6
IsXUK09FbNTLIkRj/YCxTDVKzl4z1nHUiWUfiPHZxUoUVW7++njI2xZkCOqni14Qs4zD4KIiVa25
Abps2ci9YDAqdFNTnD71lvZXJKL6i5KHKLTz5hoA+IPBkFoUEFXxBhZynEPyNNd/vvAmWOaft1WP
7d9TLQNkts5kD+vnC28YY2vhrBIzx/Vwm9hFkYAlytONYyzVtL/FajLB0gvVeZzl9t4vfBAaWf21
MpPqWKkoumIEdgi4cto2aC2ocTrBobacU5DEwzmOtYS9mrzWrDB7Smogm6uzdfzhy0N8/XjwW4rq
kRZ8c0cd15DdefonSEArGvDqXK3bYe5Dh6SQkVaokRCb9WY/7TWyXOJg6jFhfgwMNV38+dpo6q8X
B0ypRX/BtVAdmbbnyjPpB3JqDZmu8MsERoYThmtlDNQNIBrC7bDYPIhTLn5Bm5SbUp8ztzLV+MRn
WyecOR/xSaGVc5/a+2tqRD0SBavaTe3g7w2nv1p2QHMFBJS2exAC28b+iwRKg1pab/VUqz8pmdps
B0xKkM6Cp7j2x6WW5AYwiT5d5UgZqR5Hn3E+hZCe9HZBiTE96L1L/dzM00PU+tQ5J+rh3uiFT3WY
BRTB3XSpEJ+8kXd4C4hDi0FN+kMnjIac2LNf6DuipuGKsovqe7fsZy36f+K6zp8WFvrRxYNQJizo
lFgFkG1nYImSQqPy2WnqXAYJBviu52jC2J2Isl9p8unjey59n41SRiAesV0EZQwL1rKnZdt4M6Sw
5jf4ukuy1TyYDZq1pPMUoFgYtHFX2gpOOzfst2NMWmg1tnmpjOoYFTUUzda5oUV5z/y4eFEVspo8
QQr8gJQqGODpZlMGt6cTTsrkXEgfFNrH78AZo93jWVC00b/cWZohT7YfubssGjYyizBLt1RTV9Wf
Vw8s0El4YZnMcDCa6wfetJSOMDSb05zX7dJRcvpdbrW0Ncy8yb4mnXkP8vDWWVb1QrvHh8TQQDhL
J29hNGglOTiGdVWp7W5oOmc7Ad/cFA2GA60xX3q7SWZ5VQb7sDRSOjBSTd26OV21L4/vOOzyOyuF
RvV4OkZx9azkvvrNS9pFn8TFqjaLfh8NmrZ1WYlrY7RqGbvQh9EwVbu27YFoaJ7aMMzudW+fzcI5
cmJPuwdJqGMwDdoPDwpj2U8bz+9A9yqQGJM8RCvRbmlCFd8ik0JXSBXtDSd0PovU6Rmfhb83O+/y
4YNR0Cx+LLpeQ0LnASUAwpcl46KnxL1VszJ7VW3tW9g64bcJak80DmsahuNnWjXZ0qg1e0OPbyFq
h85rqPb6UvAf5mHbqLTgRwCLQx2DdykxrAqoZrQFFff4cUJHOWrO0tHKZw+lqLTl9SjC5mMJbuWx
8h/bf1+39Y6ESWJbhhN9ino+idZcPZ52EjuMUOPFcNP9Q+lrSLmvushhBB6MrPC4giY2tchrnkGz
jgssrfmbZ2l08iB14iQmr7drZflIO+vSno9CGcFeiUUXD1xRXUF3wDF/jSlqL9Al+mtomWydbazW
a/pv03yq++mLEMOzbfTmO8ytucYZ9y9RuWbKRfzzIjcdzmZT9RjKwAH6S3g3BYOWOqVGFhAnCazB
Uixibqm3AZDnzHfG4DvQGgzOrRPMHFCR9NJrvNp6+aLb2vOga/GndnxugPg9F2q8yaYQCAlNWkrP
gW2skxydRgN7ARg0EBIauogjLeisdCymcOkIVd81cTwvJxV7oON0UGSiiEiTZkWs19aps5z2U5Hn
s1oS+YTmWYemZ9kZqIPi7FLQmj07g/ZxRzTh0Jw+soXKU+ZB1OOYVg1z25ZG+GprSD+HrNpqfdM1
MzuK0332xWnC8PB4eHA4rYYoiVtKpWqGl0H1ZmHWFteRmvoqdVhDphMU16SxL7aHHSw04fV1CDNm
SmSHkj6HwE2ahHhdxcIyFOwnUin/eOgDyyEESoyP7wXakCCVR3pnwa/b0rURC7U0vEONZBWVjpts
qUKEs4eZwBM1yqqqg8Nj0XOVGGCnwWc+Zp1zVKKRfhH4MPqxLx/lCW3sDqnydTCtcWOpiYuiX/ef
q9R25sItQwgY6CFyTRNrF0QlnINYAk8RnTrZa9T2KvglI1/3RNvEsjQ0atnyZkOutgTr5hlIyQJh
mv5JN5zgWNkI4JLqw/mJdO6zOwxi5/uw0dRR/RKBkjt2Uu8ZjRrU06z32o2bJuRmNicWemp6e1a5
bn190tY6xfsOhTsauyOCcGXz56hAh8z+w4p3dNVmUoxrm3JrV02ANT9v62GvjaOZ+CiLcIAI3do4
CaqDfDqHnDkFqNZNQW2Y6iYW2cF90sw83jTByTDofvrhW4hyOoanNmrZzulb4+KL7OgF7vLjqNTQ
W2k1dIYBiymYAvB4BTFnSw33yW6y1Z/fjPczG543w11rW5xPhmdbXCz5Zn+IcCa6qpSR6njmRQqS
UbQnV7OgMfawgegF22UgYWCRUU6QKtq12ZcYWmTSpBYlosa632q0fHEYkGEHqYcm4QE1xKcbPU3A
bZEYjtfOgZ0gQkzXhv0dtwLd57i8ffyk3TUKDT6lAKTYroTmVxBISh2yYTctH26DceDOaTlKIil3
iiJtb5QCSdjD1uigdtxVlra2VC/e1xEE3sJHxaVHMCQDup0XKirOshkSc+8Or2KkmRNnrBylsV6x
s/QH7QHVLsU7rk38XH2agxkocWBwqxM6jNMWFU1+VPp1FzbAbXPYFVqwqHUvOYw12gDyzWaZ9Za+
DE3K4o3/PUx8GsNF320Uz3qaQH/Ph7gwrh4oujlq7mzbp9n8EZ/EnwLL7zeDS2f1AUkvhXoHu+bt
MA9FUE6T08MoV+lUzOMqsDaPpwX8tH9Z2O7PmbqDR8owNNfVaBAb6KAMGQ3/sBas0IaNbzffc8nG
HCfpgNcf16YwJGma7WVWqIFyiiUdynf1g4PN+mwiM57HXUeQLG9/ZaSKK6lrmTMgA28xagyG4s9x
fSYHIwSm3bfNuqQeuIozQglMCv5cxFWHJt4cZzA7utPYSpEqXSmN4OqJcA+8jt8a2zxBU/hYEojH
/rHhVZkI1t2Ib0F3zeKLFOpZ7HF6r/ZLbrBpq3spFW2+CckfoKvq2AgldL2UJqQ9YuqMVN9YZMVQ
r8WQ1i/xBEw5mUo4xw/DtF0827SW4ZeWQKGjHtBO7NdMEXjxx3Ge+4Y6e9Rq0OqP+0hPLz3ul63S
5fQ85VdBb5sLu23z8+Ry5GR73a5d8E4B5Jdg2jX+NHcjWB9Cew9rqyWsiynGo/Ly/K+RqC5/vucN
BlL8tIHxObsqQakDWFmzXPeXuBTUmiOsXHwf9LfecLqPTIbku1hwpnabSITVczqRWLRJ+Obo4Qbk
43jTOrgKTXz6WBJ9hLckbjpix5GylGlzHTqj/FL6lAlSUeGRGZ3iC9JI2PIvVeqIr+hv7pPtJq+K
6JJtMVjGEkbGPGCT+hYE/TBPDDIjMrti3mULZTKCw+PBlQcs0PE/XwUSsN8ugwsaXzMQFmsw85xf
aqCU/CJSY+qXfZWimtOIHONOn75aAhq7H9yyTJ1WaSyuY8VngxnMXDk6Dlg40cUGtWQOu4DQRTVQ
hUX0wr+W2RoU38Fw6+qLFXI6CWECJQ2Lz0XIgTym0Xh6PLgoQbdmOAHm8j9raY4pkC/Umvi7sYPP
8sn0v98l2quxTF/7rErQ1YC5wj1Zzh8BSSTjE9tULjTn8iOokpQO3YRoi3rhagqCNXeUSwsPDnKG
nBK1DzCtMG5RLEIVzr+OKQITPJDVIbC9mSnbOE0XfW4HK8H4Udz7MmufHUM506xP9tngf+4mxoII
Pt+DGSntWjSc7JhG69mjOhWlXr6rE+O7oU9ATmyM26gpqcXH+Qb7rXktfQNSno1jqaoqKPd+a33q
QhPwXwwVHYfpRrevFBy+V5IKURhNwRmS4ayOKphKqAu3nYE5hJvcK+aPOlnXGOb6cdubY6NvhCzZ
0fj/+CELP/g2aKUpLM5Ozfg3HpnxEgiX4HZutAHxyND7fw1NuqkFjtSqAreBK7reGfKB7Lze4cCx
ejXZUXrVNx8Ziu7nzjrN7PFTZKcLP+5WH37boEr688PTOQ3WszcYRz9KskNXBf6BKSLUIQVN6o+/
kQzOs5rGFUz8a4HW/Ype5oBcUFkhMC2WUDTCbxAvCq+myDyWKKKCjACsvejUaz+lYYi1vnU3hYlX
2TOy7lTk9gjETZjbwrbbJ93s6bOQv+TqJNZZGwZzpXIuWT7mL4YhmlVOf36T5vprOubKi9U4iI3K
5iB7VNB/E2+rGCqdm8FojrmDJHGa2mYJitRcWCN8Vig/YtFUrYP2O8q3DJYhILSdAMYmBl7FUtRD
kZXqG3iKfmN1jrjbGRLyR2fMV+8tcE0YiUmzSctpw1yx8eBPo38MevifphUY66w2p62pKrMp6PJ7
w7aFMWF8M4mPjzVssw1yl3UWjJiPSs+4Cljmy7Iu6WvaEDNGsgptuI6jX0FYJP4wOiUGSUgFqjSq
90zncigZcJDAMOE55iv0pd+CKT6CwW32taU26wTP7spvg35TW3Gz6UYV3U9ZPwV2Mhz6CDZNo4mz
AeEPPJdzrkynXzyArbGVjtsP2jGD7NgY3P6Q+eo5iCPvb9qxbok5dtL8kvvwJpNeLIPem95qKvuU
o+EaaiRMOFp8McAMA0D4qnZm8/LYBP8esXT6yNM+pgXd82KsIkybvzz970ue8n+PKbf/+ZnHNKV/
nh2ie/WYaPzrT8l/6D8/xh/++x+WE5R+evLbMKf/Z1zTGV+iaP6f//jTLKev33+YdvzjLCfif902
dTb7/0w2/m2g0z+D4f6Z6PTP732MdVI0479MBKO2LOFommfrP891sjyCZt1C4O6ZGilAlj/mOune
f5m6YTKKVZO/aVj81g9znQzXVl2PI4eDh6FT//tOf/qkmGL19/Mf5zrRbfzp/LJsRzbEbM0kcJdf
6L8c41Or16HfKkisQXoPhLwkVxS+PWvTWOgWvSQ4Bqq77XPz2kW1jsja/FapJj7wAuoElgtSkENc
Kpui7uGwBnzD78CG5+QiSgLsHFNhVMPc7zPLphW5E4b8xZFmX+sUTEGhSY3KeRZbBjK0oj/UMUYH
MtxR0bp1HHpvTUPxF3fuKsyJpcYejXLmY34BJjFr4ilH3fulss13vP7+jNy7n8ViutV6+UyF+UJX
sZwrdVGsNDf+rMfxHdc+QRO3S8mDBUR5NN2BdDkbF1Y0ztF+TrMpCZ5pduNmGxptRb9kF+fF0mqa
gzuSutQ5MzAU7ZwUrT5XHI4EPR7vjjuGSwg+84rSrfQplAhMYZWgMz+3OWYoQ++ZkICBabR5J/hK
ALg1+jqg0r9QA3CUYWS/5Cl6Z69HVqnADtbUwF/iMd6UJjXUxgbKyRrsZ4VPlS7uK/Bf7Xctp+mT
TerM1kpyJd0X82qUuGHrLysYXnRTECDFVb7I8uGED+KOSfQp9sJzYXbaiorB1zH0AWYO1QzA2d5N
zBhyXMi0psK/ABn43Bi5tyYuaQNjrsRvmeFn23hyxTztT3URII0ecI3iSsE1F2IyssotFwPvRsj1
SUIVPVr8tZaflRNipmEa1tdgcs6j46dL3wzSeTL5L5BYtHn6ak4piu4QwyeVDc5aeeDmYEg4PTd5
DnjZUttFIYZzVcZfgXwqc3Q1eBKwyroGfy8uVNp5mtTvis/kXTnOBpJGQwmR73Xyukf5XFRZss2r
gqpqM46LKo7o9DfOIjYx8Jfgov+twvVzmMhtRrdZVV3uNIsBbpb+S7qvpNYUJA4yav64h+MXCy7w
yLNel3D4rQZ+LH6+cWx3quhhKprNupK+pkZj7FKs0RVocm+uR+gkBzr66BGT+Q971/+xE+i/9c54
hRobkSxGoPzzfinB5UFh4mnEdGAN3TmYEPzE5SWml8/xchvq/oxU8BTkfxm9es8KzKaYjBMi+cil
KWA0Oz8zcSAEd89P92XYbtUcMREFxj+/zN8b+LxM0zQdQ9XopFDd+zm9BKnXKELPKD5V4xlTE1Ix
1xBA3Nvn1Il2Vaeuacuupsm/mCK+l5l4d6CtIZQt1+i/tuMojuZw98J2jvwUsVe7cLSU3rdTrJEU
HqMm3atheorKNEV0q/BeN60n9lrKVVHj93FQlmWUn0xYIFZ+1ZR8XYnyRHJGI8G95GpyztsFLrcb
w8N8viQuOclrEiOL9+jtoleMb9JIYnTVvJ3Sk2pBcevEyYvTmzY5F+nzTGEiO8O+afO1/PFRNXYd
eUV4tJU8mslvZ2V8r+rhHCHKsqJjr4ubMNH35glAXTyxofcvzVV6Vr8eFY8ePGVaR5UTxB9VoB8y
e5/4WsQ9mGsKC0DZC0hyjHNKInVvdfoyReKZ9+fWsBfywjd47tCG9jMqyP3MGF7JxGbVoL51oBNU
DQqEHh/bOr4jsngToOhbO90XZX8eFHSnNFTXZuC9IMi6jXl7xRyg0sthYJlp3ALE6HDFwpktuJzk
MKCdQ2DnDrPIlAYiXnIjyOPApZkdI/etfG1OQxBdXsjrjoEJojdXbxm+mkn3LlHH+skhKM/Y7mZm
gnwGLPvccEH4KAA2Z6NXcc27mJLssBIjL6/Gk8K2UyyrRF/pLYswjbNbbZD/TLSA4gJ+SZFC4fIP
ZsCa8rurKz96n3XAqcpYu1CZlW+4jBlytOmCvbznnJTfMtFqFWVwhwtwckCFdNEdm8MpVlMGbtkL
243uhaZ+UYMDUuwLVkv6UOIb01jAs0f30sSoE4hTahvfoyi6M3gDNDsfQjb158nG322YOa4QeuBh
W9owRvHNIj+FDhYM2z7aphlvNdR4L054j+vslo/RNyMRS41FqsqDJx69Cx3MHj4Ln6HUXShOhlPU
RgXcbLWkOlGhWIuA9xLmlJOH9mrRgbIzKFaI8Qw9/9wk3TlWmq3St1uYqshFQQxN7RVYAhfS4oYN
29eSQlXlhT3dDvRcDDKbBQnkh34czr6Z3GCIU+aOjp3jL9C5lgiag3tR8kkgxr/XlbgFX6xCjLPK
1LlzHJIRDI4D8zdROMs2knOBi34y7DRCjdFdO8WLOPVRO0Ou5/8dQ6bH5lzXrQu/NasnohvAu2e1
9C86Fl3MafkN/8W1Qi+KljinThiCfeF1aRZxTUs/a2VACZzp0rH3HfUZRb0KCyg8+m/4cbYgtyPw
GHi9goEpZ/DMRCkOKgDnyIuPgR2+izDbF0nzhao7YuvkVhj0vHqBE8Vnj8ir/CRSgKKl6l3kK5Eb
R9wbM7obr1qVr9vuGngdOlYJHwNwtJU/4FbRu9rFR+ozd4bL4WyOtkqr37rsSQ8XUWH8xYjJdz23
Ni4LtWZVhB0katlYT26h0Z5NizGX+Ehtl1WkxzBJ2Qj6MDkGLUvGgyvaNk/RwE1f4W9v8VcUYXyf
LPcy6vCryvSmZ/XGx6uQIbYduLmDmg/C4/yuw55eYHaisLXyu3jZTO0s4gQy2+D++AHAond3qq5a
0Z7lS3Tq9CbOoY6zlWEVWM+j9ynWn1Hj7gw5Yk0zYIQLJgdUvG41em+t7AZO/pibn0xb3+QtB0Ms
um2Q9Vdhtlc/ileKEV9LPT1m8chQUKXlAxP8WGkzccpBGgji0n6dXOeiy4DXHvQNP3jz3e484QzS
oIwgSd1PHqd0yBqyyvZq68kdKtFFKPG7sGnoTPVOHpUW7Q6KPu6lLGh3d4HYUwALB3GHdMQgTHFM
Q7wMfoYCJP86pOIO8O6dySYnuV30fXTgM1g4bcLgoexGU7KY4U6VH0ryNPGXkIdT56lxMCfjZoz6
K2ao4l8CG5m/FD927hzXNTSLgi+FQHQOqvzvPxwKMGMwBEdIvwtkq5zFSN2ZeuSH6b4vi5NO69IN
nUupt89gBFD+izd9DL6MWrWFvkpCD2KSZktWvIIohdcgWApTuodlzXVv0qPGRDbSfcVywTPWwIod
6mHGq0WU/efAQjN/C9GkeAgpI2/lMWj3lwAow+mIUM+lPM1crjnlN+J8cSWCX8cAvphu0S1CjyqE
BtrL4lXpJCFJRqytZO73WIlngokD/DK28zqIjkJzFm6O8hbUEL7VjGEz9rkbjGdrpJNTp4Qozm7w
Kob7wYTJjvXYXpOQTaIoIsRrk/5qlN2LKQkDbSEjfrTsk2XCmFKuvjMhxYpsFNu9/IIdHg8GEif9
exXmKxEtUezDP7J5iRRcv/qdusGg2TokR21FAgOcxF2keanO/iLkpY+eQjZQ+Atl4n6LJIi79cN3
GIU9GvvKBz7MPgKYbpG31psl8CD6eoj/DFkT5QfpdRtTbpYzSsUEOhLh2Tid1bCSUysuCqjqWSeT
vdiN/xIVnpLyUNCEZ1PL4booJWG+UNdBrTw1PkDmRrw+8qU6r5mygLbKQPCxCCpB91m7NAK+lhsw
yFRNrfOodryY0aZZG56KjCMud1HY1TrJG/ijd48pFagD6PrXqXU02nGXczugueNo8GkSDzFvr+h5
cVDVP4F+foriXIHXgfM6Hq2zVnOT91a5aGxWRRhxw8HtmDmj06yERWnMKze0B1+7MojnLT2CpU6v
wm+91WB0MJiN+gl4yudeJY1xSoDSpo83Z2QxdXnxPkVdyRyNqKV03z0zexeYmXj688rWjd9Ce9RZ
NBltqg+ISCgq/HyPopduEwaPiRnX/CpDpK7K6TG2W3mYm/13y4UyY+an9qE75w5ka2Wm0iZAyEgD
/mhiQZLbT6bRdKiLEwAh5iRE+R6H7K7TqpkzWRtqurOW8SBjYCJkara52khY+YtIwd63yR5nyxz9
xBpv8nXi/ho5oILp2tgWMnd2LU8kR8tE+F4PV+RUF2E3SxdkcJ2M5zjhligdc6OCHgMdZc8c3OR2
a21xCcxCjkvdG86h2p1doziJxtroYXqzHPeS6O5Lu5aRgoyXMDehNvMuetRc/UK5UOG+sD/aibgi
BSWmlQ9OV6xlJFsE3mXAgjuRYqKr2QZJtaIn//w4U1u/3boKtxMz8IqZp2MYiFZJFb8bfYfvL70E
CcQwcaut7ISnMtCzg3yZcUYskcudErzEt5iiOOduoSvf7CgHLvz+CBDS3tz0kbgpAee2PlCEN5nV
PIb3oSKMUSoIS51kSWh8kpgQz1lurChfLNEtXCM7YZZUsYpBesoI0I2Gc8KnHDIwq/IJy2VEaDdn
h7keTvCMDG4ZDBctuXK07nPwppR/9tTAGZBFuMmUW5D4AZUm8G992S8mjmvXCu5Axu5WkK4L2NKj
nxLMkxFxcjMw7ZhD3Zsx/4Ac0ESlmo4bZlot7EA85zLrcXhTCSyrGXXGd/lDj72+b6kCqDHhJMNu
F5lnkuRw/jqac9FMXk1gRO+xpi+aIVrJhEnxktvjdCQIiqrurFsZ4XYCxL+5GkO7ULx+p8sBzRFm
BP2CO3xp6v7SdnA0VqnMxvxNNX3yYvRuScfQsmwbHjCbyBAJ/9k+8cSpGvCDsmpdO4fxw52rmJso
cNZhq85yP8Am5y9BIR3lSS3yhFmsKT1kdgq/P1MLX0bEuEWp7WjXLuUtxfwWSOXiVvGmm5LVHpKv
1Ttos2tca5/+fNdb9u+aGikcw2DgmaZmc7T9fNdDw2kwcFHikP+2LSTiPv9Sk+LaJQZt0rOYdkYo
l6x8bQ6tDXk8GKF/kSlaO4Hlc4O13cPpNPIbJjzFg5HiD4CmAu2QV8xallmZTPYYKYjOJee00HW8
cGrvXoxhpdOWwKfenscS95OMUXp82SoTFBF0EMg6yCuK5urRq8xabpOJXCc3NnFH6q5S39EQ8rTD
StYeOgvgWrc2yIpk3lj5OpmIGh+bKTs+spEpWDBeipQQSknbaUvbMvYyoAJTu5U5j2MCv+nQ/Zsj
5tyQnkNUq6+aRJs1Lg9yZ5A5iaDDMccYurCjxJhNMf90X544OM8y/ZI5qtUSm7Xuq6QF+5q16F3B
Wk72sh5hdyxVDOAbiD4Axlg7HnGhDIRq1BAVqLqZzI8nMz6KITtOTbEO1BFXMyOfu/b4qLIUgpEj
4lhmFrQtTl27A2LYauMmSfu165lYEJT8DmbGEdwttRp8qisNwFQzME/F0NcdoCsKPAzfdi6c9Re7
HlLiKn9vO2kOo6aiY159SrN6VzREa0pK2Bga2teqm5BYdlf5ecr0Qrfjd8tr36SeQmZdrgZNCdEF
S0AJoe+4RNbuxe3je2KRt5FAXfLEvsXFxQ21k0vcTFsvQi8J7Bb99z209c8gmFePzR49FeH6OHoA
OBmAN260pj1qIzC8x9LwdIW82mKe7ddJBycqIvlKaw4B1yZzDgZk5jHqFnl4OIxaFLQ4PDU7aWFx
CyBBLjhglNZ/7yuNugB0l1Zl5wzlRobOo8xPelFgxzQ50e2we6J5wsiKfO+HDBfSChrxyBRuNslF
N2bz1gcTwtBw3NTo/ELtMEwsGMvl3KrCO2LqTZdaG0iueErSu1uJo+wThqlzVYtkG03ByqpTrJvg
xuP3xhuZ7UxdSuE2qqL4qOTpsWQTCa1yr8TUm8ez1Wd7kK9PbInLrmu2WR6+Tz1GZ2oMzHW65NlX
xRanMclPIL6vGQm/3EdRod/SKj5iPMTdh927VF5qO77JbK/AjCXHq++TIV+g8n9OOSP9PGY4AxfG
j6J3Udypin8RMXdmRoxM9k7l2tCf815nM/aaK7KJN8+Hu2iBgCY0H0rvm6+051ynMuaBeii6C6OX
j3LbCxTzAmvj1sRspaJ8ZXd6kvWtln7krOuI0piG0s1c1d6KiBQ8s9NbWAYXxzrGKEgpg4TvMtsW
xvCk0U6b6wgpGLvrf6sp8Nk2A0q8CbdGHZP2JdhNBthfQTN8DVKSskee/Di7zHHlWoSNbnR2ovDF
Gvi3wqa9Zpm5MQWbiLC5Lg3T3Rh1hE5joGph11tX9TFEK0fapFnMiu9d9+zEeJMnTCRqlx5bJ3rP
6nw9UTCdNwl/9ZHYbhybmURjdFNAk8ymXEbzAQEkIR9rKvK3o1SU2GdRMR2XMJrfrWR8qQ4q1m4y
eT/4lgh2YaFRkshpsyIegjbpoPeX5yZoCQjHzFiJv+S50BdhSoaZhSuMO4feqK+9oHqBAQYsR83g
Z3FV8uD98Y3wf9g7k+bGjX3LfxXH3cONKTEsXi84U6QokqV5g5BUJQyJeQY+/ful7Ohn1/Wz4206
oiN6cR3XJZcEkUkg8/zP+R0l9Bv5hSPgq1VxZ5DJJ9PShUiqh6GMPr5O84WfvWmvZJ/w+KX569RU
4LoRvBZe/BZ4Ob4TgdcyfdUzmnCi2djQwUXKKyISwylE+Oky1aG9FM5VUkW8Ylj7qbc4umy9eA0m
gsU9i+3rVYG4eNSC5rZO+qdW4xVWa9PKvXszHK+DH8bLDmSLBSgg9s5dXVwo0bofBeYwWYIvRVAw
aU+L/X0R0dM11CdXWDzr8R8X0WG2Ll9bLNS+sxZ317rJafWWx467BV7dVyb3299A8vVN2jOpd9KB
Qs892gnqWQV0oI3WHvLjotbY1ozMWLkfbKIZUjH8jA9R4t0ByIaRXJ5GI/rU4/todAgbaZR12Y76
fMSkqulK0V3oKg7Bhho9zebU7sQkyGfJlpd3eXaPzSDgXOMTWzhg/ZbpBDQycSciFON741DOAvqD
kiY+5ngqPpiDPNWOey9mblRzYDzq9htT81c95/zfFmeYpE9djBpERLV4dCBiISObN2oF4vQCiMoN
BGzZoAd3ehN9hnr2mQ9cSEZ75sKNp8X44OOVxYfBbOdLLWji+qktyt8O5H5D8xfF6TzQy22aThur
pX8qiZn0sPL4/ZGHEkQX/Y7vek1dsW0GGhQFP0ECsFmSyd2AGgToMM4fXPeVW9ermo5ZZvuEPHAG
UXXQdW3FDP7ETeLasFMjzH/MMx1Cx4eM+6tEE8sa7x4bxb3akFVtfyXYDY+uXVEFfwYJ+wQb4ApU
/6hetihzePodm9q/79XNB2X+xdD7TVnRtS7VjYjb1N9vvfjo/SSK/Jb4sLADmeRdqDn789bLZass
XY3ER22n76LCe1JV075350/iLD5ZXwaOaV/f6LK6pymKyY6wz2Pb7RxbZ3c0MA9t/OGSpvV7NdGc
OJAMryPLXJuVJDpNUiKLG9xnCQ9Mk7BMXuag1yLKMAfjMtREndQcRwbx0ggY7WaldaxKh3bVFu90
3NSrUOjP0hKXIdxHtdzmMANQUNNPvInJ4s5vJQQfyJ69hTQ7uBvRJZ9s/p4xgp7ctnxW70uF11Fi
Bae8CKnHxvBrXMievw/l2aJ/MDUgrSVghkGirOsaqT3tnr+u2qXuEACWdZxt6zLOCMW6dPdmoK9a
c6Zqqz4aI2Ag0/DzBXZstFfNuOT9epwwXIONOlUajSYRj7qFkWv0NSU4QPxiA6DqmX3F3kzle1Fy
2ERa0Qf9deherdK98LIdrbn9+rXp2wMVmbNtAqTBsXz8xLaMNYVLpGyCOxPtSaamrXrJTpQNstk+
q++O2GOxJ/PipSibZztxuUHQMRlyJZkU8VK9RJPGfSMMKJKboh8cujGkVrymRkwov/5ESSrYqfCP
yqgoKQuojsqZkc4+5VCleQnlR0GuvgAS0A32hdIdTDQxkuqqr7vj11/saGVCEzyqz3mX+vd1ze1T
whFaRBnfV7LtC0fn5IjkfWSCQZX7OvXEqWUlZnb9rH4Xv8zf6n217Qu5Z/i8nAHD2z3z0UCLP60y
/EQmu6HH88z+qVkkDZo2pebXWpdvwiyfY8mvaXr3tU5Vcefxikt9R6Z6/fXkcDNTQuyUK2mmL1qN
nJMmfAPfqXlHhjdCcLA++5BG7rTkTzxwRNqHFhzovOW02/Lqtc5NSIvYyiMgtRz8el64WRgvYumM
YL7CksHdwcrZ05DIAJhMn4jR0VYKYmkRZt57h2mXF61LFk6n+NLNlBEBY8acDhYrmijKs6fapw3b
O0dp8p4EvKF+M5IIaMZV99zE3n7UZ4qNC/nu5TNlBrV7GV0NolG8znTFMZCslt4sE6jRdAc7FJ2H
A+sjj99dM3mvTUsNBYF69uYW2LB6q+KWF81imGCqDRZ/LOSbSVdpGXurXG6LXDxxxH9XLyfzyktR
WxcCTBxBYpdPccdhxEx6VFYg1eUUPhn2S0gJE+mkAay4Hx7m0gKAaW+zprSwRdTPcLouxcB7GMpX
arie9DnnRmkD1CsAjGXFlzpmttyb+JS+DKnOAtUXHtinmY3CIuaN8/zijvvtSgTufS3sy+hwGWnB
nQdnO69ZtPM77v1N4d8HHR+CpJioyNwmXqGvRrZIS/tYxtAAbcpTATWx9ylbMkEdzYX0tFxMM7/z
eyL8RTuecgoflnA3/U0Ch4TGv6c5iWnuowvOBygbODy/2FMvaZ3H0J4DVhxgqizoZcBH0oEM58zZ
ld8YHN83gwbHpiCJ5mEqHQwQVODc501CGeSI60Cj+oORx4dO1tylMlrkrLOqnVduar/NGq9IXsXv
Tn+WHn7yuGqe55Y3DTuOKtPlbbVwIIBfPs0M6nT/FPXmpZx4EBbtfpjkp2j5fnwW7nWIODkzS0cg
7Ph8LLNP+gMpk5HPukMHs8ZsbeC/7VOe/21R36ZWdPj7ZxHq3r89i76iNej0FLcQnf5JoDfTGatp
TrTGKblRTkAOy4QNXiVdaK8+6kCNehwCDoZlLxejxJ3jJGwrafYlXjZRCJZ8xOAZ5zh+9JUCkEdz
tYJhX+dw7mhHuZIdCsfoqo7PSqwzkd7kTByE95vgMmMzdQQs/JjIWgdmmGFK7zJEZCP0dXS3WVqL
GF7qcgrFwgnHUyw7JuIMKkOE2j7bE30kqc6YscyjDy8PN6507l0nO6k5yNcZvum8+4CCAzVQhqux
tmtWCpKGmuY3lEeBZUtfe2L+ad5sAVbs2GUslOQ5RQCVsuGg1Ec10UwB1hrBNWjYFmYteoAa9xrN
tGRVcoNQA2S12SJA+WqlS7uRD4jgaIZcUI1JshcfFpykBXA9HRxQcO8JDgKdVOyu8Kbq8lcEQH0Z
NfvaNj5iq9vPHImBNrEJhU6yyKGGmchJXworJL1X4pYMKDMEdUF+Q/qcGouQ55aKzAmL2cFGS5od
BtNz3nM8LmxMBupNUhICHqayHw9yCh/CIvlQfzSP3+hUo0aM42witLtKDxTjmJ0gMuKIjsdWWeme
2gJF/ZZGZkYSNMtY+aeSPkLGHkkC/h2/unoEBUW8gw2yV9KHxxjKK6brlzcgappry7LQQ3enFFl1
QCbDy7BNTcarGp4JewDSt09hZXPRtDWOtmp6TG59e3gquAKjUi+1hV3L5vfyMUSUNE3bBfNvrjNv
+qeSt0dIKGsgARKnPele90QD16dSr0rMqgtS/zufJ1oXyc8u1e4H3blPdfsF3OKCHTwx7gfsqh92
a6ybnsH518WFTNuVsDjXeK5Ah7jkCRkMbTMju4vr9FYdzuOuuVFajUzTTw9BVxjxg1r5auqlVN6u
qNSgk70ooquZ7UZ2AVTCbUZOKcus6xzE1f7JMrLzXBi3jKSwdUQfSrqdMpYcQFtw0CfRikflfVDH
/3aSH3kNcNZMz7DmIVyTvY9OUTQu7Uj6C8ONT7LRsIGSgCBaHEecq4LOXLnOm6nJ+5ZDQpXRoTZn
sIpdCqyT4F4JcNPEBzTTh1XmuoDJJix8VAnhjDnzZkqe7sHXaxxP/dLhzDawKR/d4L2125vKkEdI
ME9W9KIuvQdBzUF1PZcPgPZoHKVwR4ww1Mtqp2QJJfUpRwHxUSQABHms8su6K3Y6II0Fb+orEOgv
MYP70GnIjAd0q0nI19FTZmrUw6hub9TZNagjalxof1ArKoq8+3HmW6pxtZoPF639GY7WwQ1psQqa
y5do3rC8Fjo2uKYR97qLWgkribOMaDeZPV08tKNBiv1QhN89OrhBO64LL/q0N5zTfRKoLE/U71E2
N3GAcjC6+xpHGzkXPOtsKRajKh/xfejzoPoCymz50YK4uXdlQLym/NlbmD4rsWmeYAyvu1L7Vjfl
PqfjhVxKs1BTYulQLDBSfJqxW8AxUhXITGo+LmdvV2c3MykvhwgiFUifmq798FubHkWEhYibHOUF
2sBLyOBl1jhlA3hf+SidCUtUnQwTo71zYIVHJ83A4DSr/Bvl6GWn/Sh1c0kdDDNHRV/DDIdEPHmJ
erl3RTOdAvT+oOJXmnulnjjyTTZibwC8BYxoEjnmS5nNq1lZE1S1eHrRP2Rf3Y4jh1QGvq+mhStM
U/68JuCZ+FjE8d4GDWdxP+IWPAf+u/qZ5MO/e91W/eoNDhGJvMuZ8NV2EEFHSz6WHBcNtpYcLc1J
CWz+1qlNOG/YqUrjnqTbqlXyZN1yma5ZrRGlNkHKpMGQ6bnIxL3QqlfOg9Mi9/kHoQ7yVuPVVbdo
U/r3FB4+VTAVJ1PQbtNdDcl3U5ejGfazP+kbAuB4VJXTQE3ywcPs4MJsvrwOarxeUmaB035RajER
WsLESdERilbjX7N8s4T3jTpfohai/TbRy6RW79TKYYXU+0gxer0czYtdzdVCasrW7fCSRh3P7II2
dqZh3BNo24GkmK1yQOJl/FmREwA7v+3L7HmOoCBG1EA7hVuealEe5xhSuNm7dw2j2loWMZuddQGk
fQnnbljR3rkIVEMLmX8AznMPZDv4WvUmR7+F52VPPHY2RkxrQGdusVa+9vMVQgBq9HBJMPvUc3tl
e8zOnHaBJcSdhw40AGTz2bd3WsTNd/LucWtelSrYAsQ1Mt6ZvHvncLxRgkjLTbmAe/Db22yyMw0/
okQcAoyogMwLHRchCvyXQlgwIai5hZRTeqQg6UNN5LzQWKnWgwA3jzrGq0FMoCwiGYwsI3pUg5be
Tj7rAQ1ltsptH9w0KJKZ0jcbFC52kOeUmpwx+VT/KmyOIFkqvzf21i2ST7iJsvmu/GSm3SHaVVu2
yr8pJrHSvAtI7o0VfMTc1iBUvFoePgFqBWaT7+PpzOm+NnP/14z2f/TZ/+/tj+L0lv1o/h9w45tE
ZZFY/saKD1gyj7+/ff9lU9Rv6S/ff/xyeuvf6vrtj6b+37/N7858/VfXMtmz+6hOum070KD+9cvw
o2n/41+a+St/TixF1y2am10Gxf/Hmm9bv1qkvTyfeICFTdbjwn635tvGr77uYb82uF4Xf6D3P7Hm
myoo+UdnjeNx2PI9l4u02BjoP03tQ1DwpdGPCDDlLGDGMA6ap3Ix+HTY2JEQmyxMDkXXVqtBv80o
Yx3G+cjzp+NRmHlbcx6e4gogJDh6BiKax0c+rOZVADGC9f+NacghN7XoH3w0PwWbhaMu28VoYJMl
IOVsWH/WvgJZBlZawQzVO+PTwN5siOF7LKY3MMF4VYOCjFgOBNQJ4gJULoDismvWkwcR2wkzpmTM
1kSV3VnGMB5lyCxbG7tpbxY7jqUDo/burAVofU4LwJfH+coq9c9J8luZRkujKyjrPyylv3BGo9j9
/E74woRZgCAgDN+1jJ/kPApsaikyJecNRQr326ULkqIhhhe+MZobtwHm7dVPdVTugh6oY9zN87Iv
h4aG2j6+ARc1mQzstLpyXoANLUrY3dJNXkybWLpF4M+l1WbTeTJbUMbD8bbL6HXSou/NPL2Zyqoy
l6XgrMsJwTAmazMa/U2Tehbaf3BOKJXdQiqzB14Ws5ueoDD63zLW1RJJaVzmsi0OZRA/dXpnru0G
IUaaHPDagEiDHyyamJ1kWGj5UroCpbhxjjzNUTSkIEH0VlFCvImzLlyHfQBSWsJ/CosPpD/YKMVw
a9fZtnCLZlOatEfoRJm6sJvfG0O+tXJkRtpIZ8feESIBnduDGUa7yRh3OGWAlc8xkQMmtbOmbUyJ
ujbQbu/xeEO2ghsO9Hfr9dP74MF/TvVvzdzk75nSlh7HOq+u9cxkZG4rY5syfiSFCaa4F0eoj/Ti
gI+ERWO9E7GGnMdBbiVcEIw6lV1ORgHSSE/fJtZfk3n2zxi/rm2YPTYRtEeYA5t0dOVTRWBvWyZt
uPMLv9hZ+gBlCwPfVKc+zOKESJXmWzsTBqsKrm44wxGwcm/0Jt02svNpDrOBwe7a7tkAcT85tLS3
XvfNyUM2Eln+OluZuZrJC9xirlv3ki7jroKdrVlkRwYAcIZDj0Ofixc7roylT4x2Dlj4rdeCFI68
/Qx+xw3qcUHSk4nsWJfrMCb74XGW5XOv74bSBeSSqIjOyuxj1iaCeIGAvbIZJ4YB81cqbwQYV6fc
daEJidLusmXYUeUYTuLSFeklTODGhQjXw8zqRCrCspoYRN3YlHhJeYjivr9xZBGsh1lb2BA54oQw
rO3q0yavMKpqbzplnZlrjwf0rIOX4YgQZA2BcSCSdTBlIeaxwfTCdwQqlwE+XVYRYCYTylw0JBcx
BTTvthspPB/HWdtt2jD6UQHxxvXSdOswL/JVY1OhchfnLcJFhkUtGQ6uPjSUmDM9bprg2JvELurc
TeggG9PdKGAwOphtRjbse2V60/yiv8bRDzih42y7dJda6OVsjefAe+kZ63JOwYkm4zxd9yUJ/rkK
VgBsIxrRNH2fx/jc2j5F2DXvDDn4ey820bCibmvFfsj72DoLv5yGTei0wdl26aUADAt4psO44mC1
CXT5MFhnOi/xRCAk7EiyI4lTnKz5TYLvomcRWTabYjxolDN9JK4sl6XUT1B6gwF+uN0k0KT6yiUn
1Kb0IFYMsqOEUpqBJqyYBGMp8PkJr9E25TjaG2noW7srcD67ULi6aK+AwzjD87uJ7eoSNxRWdY/2
NwLhytDlH2URnrH0EV7CxASW9Id0a4eMTpGv+04co4lgP5v2YdlipCEVxFkw3WPoLBjQhLeJE7xb
iVUv0rDNMHSmN5FgK8rmeTuEWb9zGoa7rlmXt4HIEIbK4WWe23RdGEz+QuwbC7cK3+gcs7ltFMvA
aJTLA7iVoLg8RTdmlO+ay7qccd8kdrUAZfwycjC+i5wRJ3CFEjmkUADF1pupF6OEXiBhZntfl/5+
UvHagEMYudRNrytNYqxOrOSVhvi/bD1wlmlHY2POYSWhdzamf6KUk7dmflsvMy2BsyjQMwovvHL+
+zBDXa472E3M9pIFjDQgDlp7AdVjYURCZE2aWllzfLDCQjDNwIK4qF2yryVmwa4dpueSv5jRVkq1
J50anl1hs+Lh7foT9FPT4GALMs7hvdxWdDL5pixXpTetiMrQONUwpOgnDyb8e+Rg/shDolTo16ss
tk663blLBjgwsXL2/J2TvFizKxeybdZjmqpkvb/wQiDbgabj9KZmcpwyWvvQUxeeyaFX1JrkIriv
RehXyy5r3VMWCo4lfUWximpKHyLtDC1pTQHTcPCw8GyCwt4Muk5DqyAR1Tb2tzwO+0vktd/DAaRe
2KzBZZIu61yTdYVrpzIHuubZcnuNdchISjMrwmmKxj6sK8CJU1U8MbQXy8EOIAExAKiC4Z26DVXo
re/Q7sjcYU9ummgf1GyRatJ2Je1t2y52krUGHVPXi2LFqXAAhGU0JS26sVgFGRK8LaX3qrXXsXO2
gnja4xCij2uGvw5lcY0NHclTOAsp4JZ3VfQd0URNOKZbd24/5lR5nuCMAsylFLJ3D3LGtUcdTTgw
pKOVaV5kbnABUndPtW5xYBd3llxhVoTzxcyGe5HcuCXtzaI1ocWMWK2zOg7WMU2a0mbEV7mtswsH
fgVsx0i5fVHAvaBBsEPGPZQNCLYu2XZaKOEbhbcS3uNhktwqhz7lrR6m8Bv1JuscN5EvIrHypMyX
QVkJ4KxOt7ZFfaZ5kYdGNL2lymdhJvG9l3ZbpjKviWZ7a/CTP3AAmofkRpTqXFTU1S52KePSCNHb
hPdPGvlqikQfDdw4y7IJLzMAn0PkHeCwxisObyDQxVzzc+W+djCRhy68J9Ldi1EZhQHZuas80O5p
XiSo7bw08DIXgxgeAoPdbWAyGik41C9xdd1OiVscAILx+ebFTUzdWtE7+UMHUtsZVygAP/KYCY03
9he68F4GaNCrADCzL0EDQLX8QQPAxqMw7KiJ/gct3O6KYk/WXhwDVERI8ijYa3THXnpl9DyG0UNp
pDxzNNyXbNf5wOereMgAe8ovwsFjMPMvBkYlH3IF004WQxKCQ+tzoNFNHn6YCE/rXus//RDoX5K3
59FX9v5zJ2l4o8BT7qx66rf1FE4MPWn+zeeeJ21IO6Fe7D2AEftSFPm5rPFoyfJQZ2l6r15aTOkS
kyq8teZxngZ9EwJWXJX+SPd0cdHdlGlGzMbWl9qWWTFup9oIllVgc56HZhI2tyJPaTpIqKzSjeDc
NmMIEqul7MimbLRO4CWFMFXG/rtIKVKvB5i3rn+tmYWouLCdeQ9hF+xH0K0FWBtyW9ZKOvohdqpN
4VTHsiMWZU7kuBI2GM3o4xnASx449UMQkdR9taiLYhhB5awZsXaoWKdojkt2rp5XVQstS/ATpAwv
WRxWThQn7jGnmNZ5TnX0MD8CFkYRRMNa15ULykl2BcDYfK+5lCNMNNw62E2XRl6c6LONVlPpv5T9
hMNMkwdpuyC1zm5ksLma3dfYnR5qyTbQCq+OevQm7Thhb8uJnhXA+8tLY5PqHebUpYYLT5aVIsDn
2dWrc2dDUM9b18b8bkWtzmy6oT8kFmSpUUcpfFm2Vq4oi91z6rifTTQ+JaYYlklV3jW+o20Ggi4Q
sKgNqVz/ksCwYE+adJV1W9DCVtvPfHDZRA16tuwdf9X49irA5wbIiy710gH6zh1v22X6U9rCGBg7
fCl+a/nYd6DQBRE3+ZHn0WiW6zKRl9zhs55Ll3xB+NZTZjsShmYDNPab3Jv3TtRN29onQjD1fCZS
nsFLv1PtaB4Y/qFmBpd6xm0rtH3SW5RP0o46uvnt4NMtPLvs2QLtNUpM4oocieDnLIF/swMC35HV
6KoamaN6it6MRLCrLyTev7jxtyMMXTglO3umUduQ+W4oXB8+iPuURfGrsCgmH7TnaGDjxkMQPb6n
yrXjgcb82ALkP7L3u6lJFq3yrIs3Wt7Xe2+G2ATkBm+4rm81Q8q90IstGDP30IZEuGwMzI3tFUs9
sNFJtRjpTJ+7TaICEjHFGgeXMaapa8EOJZRSZ3bVQ8TEp/Omo6aRQOtNno4N8IYJw+VNZ0W7sclW
Rm5o6nnE0lQ1XqyjVajmHrixQkwEHTuvek5Wo1acchGlmyzgETIBPFkWbnBuOv2hl332IOiiI/uN
0teB8p211OVmiD4WRRqHZ8dZ4km6qP+1nMX2Zkx4RDeLSyTcTT9GPL+5ksFxmXNXzSYywuU8YqdO
okxl2RodXCibj86wLQK+bLW/94meLzWMI3vdjZD/7vw4y4lSTyRliHpQuDDeuIM33EWsiaxuMBjp
7bh3BqbAFQ1PgnGabRBQcvJ62Yvy2U9ohU9MUpyahk8Si9FjFXWwX3RUVBd5b5U7DkcgA1GBx2OO
2dqYwXS3eZPRpxUEHMt8b+1rVr1pqRvMOBaS/L2WllGuKJ177TU3OLXqH5U/57/NWP+/LHc/lT/+
41//PSTDgB3xBy3l3wgZ27c0/ojffvlfv6j/N/9JjDN++8u/i3EOYhyBbp9zp2ebrmvxfX/X4vxf
EeKUGEeuxVcoDL70OyYDLQ6eMFFk0uo+hF2D2fZ/aXEegg0IDRMZCuXG/p9oceob/VmLE+iBJuKe
r7M1s7yfAHewhhmL1VhEQD2tFE5gLKY1EbEt0FhmUeZSRC+tx52EvoJC6pRjF69DqW8c92My41OT
TxffnC45W7pca97/8KL+hUD1xdn/k1LosNmAvazrrqeAgj8zqGarTRnQsPdzqoZHbravk+Pcs/fW
veKhCTF0a9ZZUCvUGgRga9856kVPdolkrGc5a8OXD/hbgn/KBiqp76frcm0sa6APfNMmtMPX/5AN
7NtOBG2acYt0iU557aHDQrSc2scxj+9D8TTn1bkqjI0ZOg8pKpe0ow9csquy5+DLuSrD9W9HCafY
stz6Vcdu2YsWsw0CrqqosDRv/uGF/OsLdpn86CosZf4EQ3FmxwXJygUXafFAGqYgAqyKcX4UjnnC
qXOjcVYMDHTJTIN2xajPyl/BCBabv7+QL2Diz68cCqrBcUgXni6UNvyHV65xYt3v7AhvTRtcjYqF
ZHd7Jwx+dLVzLHXvWmX2OfVuOzvjhDOsFV97MbbmKaZ2lOjwIbcgTc3BdQpdsqjstIlFJP1e19LD
BLKd4uJdZRqnxjZOc5EA29O2SWqe8qFfU8J4VpvSgi2cxSFxruRDH7ernDXD9KZbj4Z/nOfoMGr9
nallG9l86HW4aXDQ9B7Oyq7bq+9L0IymswFwobYtA/tmzA651q2B8W7VyhuaA9W4u9R+8rrkUDft
1sy8Zdc2K4rZ99zKz7NG1bOf/kMwxv7ZEOMAz9EhgxrcZ4QwfzbEdDpuxVq4/aJCw9GviuqXxBoZ
VK5J+hQncBWB+eA3ec2+IxiWA0GlPubsxnEyTsuHoWxfwnwNjeOo87uNoU9IPVxNlU4Sbqw4H4QQ
0kL7lFfzk+BNYIKMFgIYq0LSKsURwXKT1PF7FryUpXMc2B/kGhql5izpPf36clCDGyNzpb4URIcq
1jc2sLC/X2aGGiH8tMwYQzHOAFDEXdT9aZklhV2Rb3QoUbaWVCif69E71l20ow507U/GZnCMkxuF
O+JfN/Xl73+49RcfNgio3LQFoRyLccGf17hdlYMT5KRWGpeycN8Nv/W6fYwc96g0XM4tB01uxskC
Ad6hAGzfjfmAPnlO5qMDc4Fzln9tHPMpt3nJIxtEYNWu2Nk6zCc1Z0Ew+Z31tp/xT3qxe2c5EI8L
cS4r58oN4IS2eGwJcPz9b/U1C/j5JTUU1Ql+BhkQ56fUFUeSjkdShyTRl8mytX0gwYX9EuR0Mrpu
C8E/OsSFuWE/DMTAv+LPPtuhYLOMt8mlEjuZDFpF81cdd/jfX9tfLXzThtfos/TV/fjPLzjwACDf
QdlT9mSezcY+Gzphmsjy33UsYf9w8//LtWXrQjAjwwfNNOzPP42uu7DtGSTgJNxwCrmb1NyiYy1x
0gwHj40wCrKVHCiiWLtsQv/+d/23B7bDwmI6Z9keEyn2DX/+6R1ziqbj7rPQdHLKwrpxXWIKlD1X
9XgjA+YATbjKhuwf7HZ8cv5tWbv8uoBPkWHBYupqPvjHW7fmQJrJMrRKnqj2msoDjslVfGuBywlF
RHHrYK46jvRbGyIgFFf90HfjG4YvnIZJRC2F1ywD3U14dk+HeHTtdZhSbpyUqAZEt9Fg4aMmKrg2
6tyMA2WvouMdBTpj24GSmtD3l0VVsTST6jhFPtMGJtF5h+2kpoc3jWa4FRloRiJ9htC+oY1wJip3
I+G6Sd+i7k26KuCkVChMEaL8hOQ5+JRol2UVMFb7YWioYcpUQL5AGVoVlss9r3Vun8veilaJ7F69
xg2W2GbBsNSCUZnj0QUe3QxMHqtgJ8p4a3Eqvxi0n9o5p9peYpPFBMmtP91IxWgmIRJgfhW0CJRv
MaVieAlDtMLmexo6R8JDwY6eiGqht9VwE6dYZ1p/PSbhs0SMxOLUf+KTurQ5p84w5N5raukZAjt3
mzx5r0T1fJh75yXhK5GH3d5yE39t5vF06JqLDeK1cSAw1/kmscR26p07WC7mohm6B3qTSUv3+caY
TZfzDA/eOvOnRWeLH5hC0V/q9CpcEW4HTCjMMbqnVmCNSKoQXlq5tmSGnYid2k7rm2Vaheal8+jS
GSaBwqFPtPs6b4wBKeHyF3IkoWBYTcUUJHQwbL8N9bwdPRuNOAzBy0qq+HJvWicEUXdAkle8/yXO
ffRxspdeWjO4Ib6cU/deA9GfCvEDUWxjFlV5CJGPMfmsbfx8SH+xtS5yFl+Xp/c+PQhru5SPHQtJ
KawHVyDcsKIf7RLRXFLdzn+oh7vEdrdap/KMAV2AgpGaG8F2q3Wx+vq3IctwRTVyYRbNTTJIGA+2
ySRCdLuqJqo4NW+6PnrMthkQ6taGEWcxWfdzc++EBoe4yqPwYmgXbgstZ5rxkzk2Pe7lcn4ZwvY2
MHN5YBZM0VJ9hV+V31xQdWPyuuJbGbGV1KvomPcFJuQ5eNfplEsMv16ithKZ7MMOOKItV7Vnkz5i
uO6R7V+7ZHs2DN3X5gAywDE08yLti2whHNG5tq6m5Htf2XvfGZ5tOT6Qkl0FkHvBg8AEMHM2R20g
d3OMYtOCJZZhshUpDJ3c2mW+c99O2Xs6NVsjS52lpeOhtOOSEDPCaRUqfk85aoy5U/bmJTWSk8lq
M8obYnCCd4ma0Uq4Cz2gSWGIAni3OUWIXVBg849p9zabZ8Zs430aDu1qjDzlFSzQJr8hlLbrauSD
ZE4axYAeZQNC6VuhgHYK9ZFBe8q6mk0a+lx551Z1spJGyftc2I9QND/djrQraTBSAc/D4D/3vR3Q
MlluwQ6rJzXA/F6WO3syoQlmfD807qyyFwWsMx2trLNDoPd281iXWI7jYNwDaH/INK3Z8cSaV1Nk
XN3A2PmheIADAWqjkuegz4jweQI+f5VspdGsegoPlp1OTcE4WB1bFxlsJt2vV2aqrzwYMMuq2HRC
C9eO8Ci8pqvOZm58UyFBBv60KiTGwtgLbxyz2lUu1d3RTMkOnHZucMzFCxWlqJybfq4eKjJbWPmo
WIwuNEBY6yTOHrSovXU4GAixTbjbPDOroHf8xrdEdPJt+t5bi/uFWe544xOE07tI74YdITie/rP1
fYixYY82bjVASarrzk879zY0p2crS2zKRvUfHgkOrHO+S27Ifu4Hw185uol0PGHdtLT0iW6+bhGa
lb0uW7whXkhdnTVvhQbkIZxKxteN3ewywiyYlGwKVBrt0aarkPsyrtyifw5cvlQpNMmUMu0bQn7N
My6Z4mGiNbKKigdHZ4ADfcRc0sPGPDQLlmVWlzdCPHzVoUVuMq18B+Z+oqJyE9POpqi/mVXNQxfX
O5XLj4D9dzFH5jWOKGvTingVWuD2/pOyM01unMmy7FZyA0jD6A6YtdUPzhQHUQxJjNAfmEJBYZ5n
bKuX0Bvr4+wsqxy6q7rScvpCCooCAffn7917rss9MfKJEA1/aPIig39vbsea3hXwcCb9XnoNJiZK
fk1GnqxX+hi163GAYZ8185pMYbjp8NfooMpFWcU7x23PMcW3W31pFl6MTMKMqjT8iGXqNrvakyvk
L8+sQAGxOujkIlTGP0xafL5PAmLLrLhuOHBIHonIgABSzDTymL3R8g9w30QlwmMBc5hGG9OPETQe
qtmog2IsHj9q4lLRi9SWsyCNDfxY75gvU1mu0Eb2eO+cbtMEtnHKHCT2Oo6fpcswbJU6/HIWYJCk
Swh/GjZwYJ40e9gIaEibFFncAu5ztaqsxF0NLMS2HqDxNEaMP3V9CGbx21H5gWXhHiJis18SLV4P
kf4CbDZSdkd6s5K+Xl5qnBLJhOwIGF642BzAc+awWbR0M6CZpUcX7kzX+sjM7sVUBBxflhin24C0
dxDzYiA/HcTmKtwIh7DieqBBH6WnjoPrJu7KfscYi1FSan/VjkC1OItq4WZTsywyO123RYPI0lo1
DvVXwCRoDSULUnr+lqOp43YES+wjlU6nEnBlHh4KDucbmygZqEvIZ1MCX9ZxR4MPME+6DYfqZA8O
66lWncghD9aFaAyG2fYWIPGOz06Zp8LgUM/WlWUOwEztYJhDzE1QeYbRQh+XpT1t7diZwD1FEpyk
sNcNgzAncZ+KbjJfdEFkvQuDrKuwivml/jx4iLfDBj0HisHJh5NVISnxgaAzqsMP29T6inwVei6D
9yfREUo4kiReayJx3fcgIWD8YcM2gq3dVPSPyUnjYgQIupDZr9x+1NeDFO/gP/eJRc046q/uOK8K
8jd8tESLHLkXiXPVPSdaSdMkd01L7lLsIrmo6EDlg1OvwmnoDoa5FmVhIj/fJXVO/dNrw2qQSbFJ
qpplAyOHrgYcekXJNHeXkhAuBDIDKPIkbakaUPX2nb3PQRxg0jex4hvFl/pPEebexizfOPl0qyTs
f2JR+lmMAmkGI99A5Be0PyMwPW5fJEuggBhBD2TwLZsKk7VftSbenQd2lSg0zIseE6hlFJvpyg3T
d9wNhG2L8ey5abyboFqQ5BkCC2s8B6dQk688Dux+JHuSLpdUpPNS1PYtjhjaxPoLpm7tgin78Q8i
75nyVsZ5wuuw0kjlNcgtxmXNzAjOLfmlwR+unwkxFvZPnnZXWLLvZd1G28ktvlv2IQgI6Aja9FOY
w5/MOo4BI2dgI3DHsiraBsBwEHCvvDr8NtJMLtLM33v2JLdFF+0dIMpPeZO+Uc/THiTcPk0DfdGa
wQZNNr5qI5o3GM0ihDEGkR8tKgh1n61CkkA3hcE7DCUCDnRQTHIIfHBlzggsiz9F24FabIZPMSo9
eMDov2ABs1om1bJ5i0nnY9FXhFx+B6fij/seBtIYyvugOHppxpSoHSVjFHH2yOLNcrdeFMoHLDWk
IXrSrDt3oBeRNZSZGD/WzI5XBdBl7D4cFMVTZfb6snXaFfUzagl/2U0xA+n5RQb6UQ3W4VMCgxX6
ptUOxJVhJHIRmpS7ao7geHA7aCXAoH45F+UuV/Jk0ziaKUhOmTKxwNktfOAzGFDLHEujqS8STHym
LI7hHDO4Zj6sPQcDiNjSQsymM0D+jiJIjxm/HZqVkoJWTsOTGa/FsNNZ0ZwivNmD/SPTwvUUTVsT
2Ksb62ui5/CMw59KmleWkS2w8JV1onY2gvJl0t1ljWIgbT8NBdzKtY0B9CYCBecma6taU5LOmXiC
B8jRw1j240i2QfZp2gP3MmQBlq97EjWg/swn0Rrvj3vtAb0iFeCnFgOmGaPvpHBPY+JdNLdZCRtP
IZnBtj/huS52UvNe9JYQlKDeEZC979vyTm5KioAB+WYB6Nw3n+IxQzySbV3pMaBboOc4xx4YimHa
EBwMuGUpq6MeDPvOGrd+QZpMNZ/aic4cmnpbP9PQW5LsvGVdv1nVk1sXdzdKv4mrBiYYpZ8552Sz
8s5aZ8B7Gd4ow09I3L4HplZozm3YSl85Eve8hSngL/nWo24nW02fz8W2mKZTSiav51ONk/8bIELp
mnbFp19o/HlMxa95AkBMBNAAlVyBgREM/5aF4j2RLP8NuieenJbfzBwwTvqMpQNM8+M6r5i3y5Y1
PTO2nezfc859MecvD/ji2CRPCXbqWbO2+hx8GVFuLgGUQ5KUbb4gl2VhBc7Zi+Ul9PLXwlQkpfBb
aylOmyT5DBVbrZ4s/In0VnP7G/5TZHPoFWOMEALzIamkqoPOMzNP7dWQ1EoALpY4nmg/VTkux/nZ
NTQIBeTRm97ADRG2PUD4/Ht0gf9MDc8cgtPtMDHvE0SkLSLAFyY6mViB1KKg8dbWMB2U2B/MfIWs
qj5CqAcZShUPJid8oiw+hwCddKNcj2xqalK/cOYM4PY8s47nqNI4uOAB+LRBSsZc8YSuF0FcMLOQ
xlf9lWRVPOc66ya24Ty6J8iKzfibaTNTuOy75W5meEsx6Apsmh4nonqTKPaVE/XIjJLgh5d1jMLj
5yy+a5FtUiPxuyZ5c1OMvyTCFmJ1Yk9Bw8FwJNAlLVmx+WFzyLgbay8B4b9CB3Np4jsTWJXmEEcU
ZWYOIq7xsDePeEAyKCWi6nEsWryOl0+YrkMM/Wb7I5Fax5GoZ4Sp2cd55JUqDxQ2x7TfWkZ+XcPf
kDnECi3on/P0p7oUDxpeqKBFNLK3NhrJx+bwYMEZUrurQa4NOshNwsPjzbUeiqy4hTjWh91V9b1b
xJMpZWZrRceRglvMIysxHQE7ZfzdTBzeS01rlyFHxUoUT+NIAZlJxexDbIojOUHxYeIZd/fhyhkw
tTrIADHt3HzTObMtI+ENxxUC6QOysF3M9z82IQ3oI/tZvekBceFk+HhAQ4rZOQ+ObGnNcJNLTZyd
0n1CWHdI9gli343Ajb0IS95a1WTgtQmf0Kq13za/TcP6MJ35vQ9edHSZVLtnyqlOWotOr587nXcW
VP6bnyFF8B3wJ/27S5tmYY6sOH5KFSgOecuDoN43/MT6Elb4iaj34ixDt9L0B0Tpnx3Mk0U2Ij7x
Bo7Xerl+5D0MEaElReV99r14Ccbx2lWNs9Nnfosqzz5H9ZhURnib0OQNMRfVd91V5TpPtrpkholR
zdSbiv4BM3EGxv0nTZ5vX7gtczmJTDxmHNxG3yg5P9t4IjeIELHK+LR9NsdRHYJCndg0y2OFSUFK
ZJW3JnGSCit0xiVgH+OiE58wkAMFIF2cubM544jgt485fC6ASVm13BSx9Q0q9ytrxUu96qAXU01e
onI3IOxMhg3okGU1ZU+eW/3BPbjXQxLjm/hq5PFVa6EndfKVLJnbmHLB2nWsHh+33mSdvZvy6Vl9
GZkgFWnr3HTb/TB7JAPVSuC+Dq0cKpH7EegnaqVgkfnZfs4xwCEow8XpfkxWeijRkmTlsGX0/tWv
SE+fvaPtxQcYd6/mZDxrZnx1gFolBgcJ5jj+sO+z7IKVcp0STuu65HSkySEllJ0mWnodengoecuA
ZyieCaJ/AehRWs4qcV5rf2vBbYe4xK/m6fjyPT4jH9ENuiBMxk4K+/3L7IfnpspPrdtvCR/8GGru
qLRLD5+p7h+9wrwSr7Vo3OTQhelBa/hxRtgVC9uZqZIszDkKXFyE13GYFy7DKKjHnQBtWLOCCTP9
HRjvWQWuW/bwjtI/Tpadyl7D43QMEpvK2vuQ08fczKcxjK5um1xHf3q2J2DUKsYsT38UKJNNRiTw
7ePHSI2yflsMJK54n2T/Plf0XaXxIqOKAoqWM8+2+yEBRiHA0XClRZ8xgJ2lAdAlMrSDTgBWHOIX
jS56QRvPAGBf4UU00m49DYmiLJSs2+oOj43y2UCjWDh/hmw6jzWoqtoYCHQKDkaTsc/8MfXsySzI
uMzaZw6RqhnoosOBGdKrktNXa4TIzEvJ+T4w3+l65Guh0J0irNfEPbeAnrVpXehybVNhhRaHY7sD
yxruHI4r/QinsU2aJTECEDSBf+HinFYJQUAYGHhm2HPXRb3Hsx9wTOWHxbNIlqBKbp2LiW0Kt4Md
fT/Q/TE7x4PoqWM4L2Kiujig51W7GVFrsK9E33XpfxKzQKHHFYyBC0Dl3pWed0GkbxCRxOPMbQpA
gia6Kn9rephRkCxaReXk3PhZ4GzFhh7jNM+qteUN27aS8SrQWndFnPk3lv5l78sGzAkWYTJS2PoL
hjWbIuDJZ4/tE9LgKl07GRVpbAi3xNp64by3Y8ZBbBvXzSuwskngkzEyfV+1v9UaG04swaX5i1ki
mznfUqO9DQf9nk0zO1vLyTwCJoJ+c5bLbIIukNTsjo6efob5THgf+wfDErU/hXcXc6aVKlQosZQJ
eqLF6EZoDXmMtPHZj/0PAPCnvhS3NI2vCirQajhAZPmru7tkInATHouoeQEG/pySRpNoKGAHsItu
VnprxxzfYwEYldbyurEkQnY24bi4YL5fiHb1wKcmDndZFH/mTv0NTeDuZ+wogUtERWde2gjBtKtY
qznd+YC90/FaZfggY1Z6q9SLdgJWjKqjfAcTY6BqqMedONfvXUFvYJImZ6+QcbpKsGh5bsyAdiZC
L7/kcKo14WX0+SRkwZZty/bUF5j/Ez3O11VRsGhGdxMP31oVYUP+bGFlWWkJmmZLsigri3TEQZHe
XMqpS6cd/6sd2IHLiJIxzfGrO8ktcZGAepxrcil/WUzWJ4rTJRCmgY91PJUgdpdlT18YwS2VwB/H
R6cUGTxUk0txWmjRZ2NwcK3ov8TaPZhDOJdj+tl0HzN3KHnPvImcRsPKFM5eZvO70OUBoz6FaikO
Xi4OlhpTjrRmqnrnmcwtG+s4+Mx0cuPF7OxDP9XPWFW2tUVScjr/aeGh5DoBiUwliuorF5SfrYcu
O5NrVyCN0CcigvHjXMeQX3fUp/dHkYCRZ20ExsUc8y3ckFVTB5cRkQjGLDomsDnU58eI9FBX9sou
MWIYRLToC7P2jin7J/3Rn/rQfWsU1r5V/6oPo8WDFGeXRzU31eNBczl+OtGI31g/5+rgOesvlQw2
fec9e3I4Y17/Nfbelsrjbs/hJinDw2TpT9FAgmOVr9QDyxE0Y5DRPbcUBzi+QQmhnzcoFxLDepZj
+jrN5nYaSU7LJmeFI5+PJp3evYJ4rZLlJpc1JVHi86hqOiEl9upRNjhO99LXwx/E1GuNYy587kuq
cWslgCLRgh1EM++NuT+7BseJfljL5J7SJJq5ruS4bQVt61thULAYhyBkJ0uahh0SVeYM118TB81g
NsFUzgtNhkwoNRj230nLZtoLN6+0ebqtjgV9FON73dOnwyym1kVJr0tOkbfQbMxt4bRoArZIQOAH
rNKfGQPRLGneEHgvPJfjhoF80I6mtVbZO6PmyYlb7oC5urUxS7FRj+/AGD5DjbWoiOaPRxGrt8Mf
K8ZXVw/dVZQe7rvkzW/FrTbba52w5DiNdvd5ecX9qVpxfhBn1GLr1HxVnQ067C54EJ/LRNXJqgEy
DeUuEj0sBxb1qlFbtm6dOz4roh789WMN0cLp3XGpwmF5/6w7hhqPa668Ex7IAtXFeCyCav0h/Uel
2QJOY5ZGDUabzvPbzxCQNXqmbPEo+QOhlszoPcz4DJOBx71TjRzKCjAE1t6s6FSQLws9UnvLYv4B
/h7JPBYnskeUTGtbO2Pi1vQGLDTVYCwa6sFHvS+ATPI07mV3Vc6TFuySCVDQzK2fDFip1NWlUKkE
QucQUkLbChHTPL5koNkXMAW4YIVFMHQ/vemC72b88/k4wMXtxR+4hR7HCAVypOllMeCah+tjfWuz
aQvSc+aUnX+3BlMyu8jPuY4IHL0AzZdUu8fcqEUafZZVuyCj8rXnRrJjZJZaQ7EANuvAhnVWfYSg
A4XGwa10o60/kQaZTirQZ7xiq6F/OGBNqWAccPM9gnKwmp+8vGfwQeESlXSvx2LGER+hCo7hWCtc
XTU1dJ6D5jlzoa2wVMho+Ima4qLuODlM7+odZjRVlkIatKjSL02WTzl0gtKjeepXLnUjR8cx47+G
AMdHlv8pLajCatMfKuct3ImKzbhA+6P/ftDOKyukXWyglCDPKeR34uT7XbQFrKk4e8rUKaOmp7R2
guuDO2tLduK4qs4NVZkrp0PrjLumAvSjTn1u2cCMQ5GXz5gPhnrdMPYK0bLnr+okM0zWyRMWU9ek
MJcu+3kyj+/lxCVRR2St2KVMlmqvoPzicZBd8R0nPKhjYK7QLTcoPMiNMoHGeoHRbdW5ET/hT9D/
e0Y+o7pH2RhY/e4RNERF2p06XjsMuQSJVr9mBIIWs/41192+PKU0Wyo4Gnr17PYG5xkNz8/dZd8I
6FeFVMXkqfKZa0uzfhqUbDppV01rLDxa6PpoMltFhpxTcZr8f+01srFSThaPS6OFL0IPBHNWfJXF
vrclxUG2rtEdyCkkQyNZddOyoWU0Os2WuLnZ7E55AgfQKXTwRvmXL+3XyWAmjVd1Stw/ZlUcHZZg
F1riqPc/QFO0AZohKHSp+Cm8sgCtnHyKYAXn9pNe6obZ3JtlAeEpfrRJu2jzG8E49KiLLZk+HDD3
JqW212EWU3VwWnOA8QC7ZTanvFy05rIMdzSlWWyzjiFD/seuWZXinq9ooVwaJcy5x1OUWDTitACH
haW/q+yT3E0/vYR6M6O5kwG09JuLgfktjjg29gbrHI+s0TUbanY6GsatcAisyqwfTLyR1Lf2a5YW
DIbn93mIi3Vnb+ZCf6/n8NuaySaEULCs3jsQH5TR4bdTcGAd+uGq+jZmE9FA4w/Y1rEuArSpwc73
QgKcAbWID+3VCNdOGA+MzOZDEwh3vaM1ZRgfSSxB0K27aWfLCtFMcYLDYhIoripNn5V37oxT/qcr
3G4hcXnR92k35C6uULCD3zWC0xC3a9hVrOXxEVwv7ZSJxbGg1aULLp3eW2vg7hDAEKbhx5mltuuo
jUfBQq8WCh5g7DSYzpoaBwH9p3q+qtWt7o8QWn55IZ/Mo4ulmjOuXhM/LWak+4DiSqad5Xiw1EdU
8LBnrvfqDNZRw5+JasM4jYGxbyzO+FbCwyAb2noDHi2BTHXgZGTHbAd2wtfrOl2yQH7arvdE3WIt
Qi3mv/TiJRHs+TULpR527OT6tZ2g+T9eVL0hLQbZhBqH9JnsReN/H3uBZrBjUiizKjXJ9+PkIjVq
NU8712QZANcb86dZMtxs9btOCaqmerQEuS6+pp3KMKLlzqZRcCzS5XBQq91jSzK7+j0pODirillS
a2LTsxdZb58b7Ef4uXZmUG4NN1n2nrHB576W6QtbZtI5z3Vj0vimc0TawnWOm68mZoWLkJCFNaUi
/XOsti3e2FwwbEBo3wbpIie/xaoYKBjOPZzdlYXUg9iTawaMb6mO9kPpkHcDZ9cpfzSJdcmSeJlU
4WYGZgNweGU0LdDoxgGfqjyGAG+FOHa9dW4HGLxCuZz6vU88s6zde+WKY5sXoBjhJ6f1WjfTnfp+
K2HQkwgL1xAN/rhecpLc6R0GVChfydDv7dm6pSPhC2b2Bv+c6ABUlrOAu5Up1eUeUd8bg1qK5kQN
r9lrGoJoMq4OSFHbv5J7PSGumXq4XIY4ShQK5NSQ1CUhsSl8Po0Ki3YZoj51Gft8WGd4MfOx+DnW
Hg2IduUkv00dtXbvHsESbCbPvrRFclD6Pzz2W6c8mZl9TpyJYpm9t5NXdRtqWFWjyL7gqzs07iEF
9kL4w5tgML1AFHV/iGuzZTQj4dC0baRCgDgWKME1abuHgWn6KAhcD51LYP7SRzz6I9fQKvEjoGqu
Qu13GUuWAJ5Y6e3JeFsKlCgd81kTyB5c1X0VWRd8OgcfSaRAPqh+ycbRtnjAkGkgI+TAm806OIT8
bUJdp/5cXfNq0s+pE+xq9Kt14B7VrzC45k39ffWe6pRUayM6xPYSBFZj0HRs3WMpg10vSK8hQUTv
aoK3+7WHYXvu3ZPel29KCh3izFz4fAZpbZ3T+DVz5EX9BPXKOh9V5KJk0/cW/HHK2fLNQ81rm91e
t+yzg3TrcWXK4k0plF16a0KWS8EdEmWvMYNxQ9yU4NU0tKu68RLHudSueWZQv0dkTAQCoGg+fNuQ
R0b9hBBQ8ZvOQ2CzUH84wIg2R+sWBD9Re27z0Lg97vIK6Q3OYXPbZIiZDE7xRule7co6mwWLiCTs
NwpQtWHw5YTh3qVBKW1lXDXsgwkdVr06ZVr2Ng7oB+wQX+SUvtXITxM9uhitXDtlv48dcY29bm+T
BjNwHZUSO8qcS1d614DBtqD1NNTeW9SM27Jy4PWm4EmzHT79anCpwiiPF7leL22K7MJ0jhP3L9aX
I86Es5TRIdSzj5zMBWt6Dnz7+kYY1Js6TinNdWHEB9lp7xXjsNa8dYO4VH7+4WV8LszalZR4Qurd
hfrNlFgBrBdUBC9w9t7MwrpoprhWSYf7MzzYpXu3WsxxvdwwuN37fo6plhu/5SYEfZaCfgjdJWeR
c9MzzWcea1jcFclYfnDY3hf4+xfm0O6Z7wDKstYjn7HSEQ+Um5Un7pEPjdEWx1Emby1Pipdme3jW
e3XtlDa0EsEh5S5OdO/OaL3oTfodqHzVnxlWdCiBtsemd83iYZ8FD6vfD0u7JPKDB56qhSahx62K
5OKiRxos21eKOMOvoAMZW0krS92EczTiHvevmVm8IVpZkoa1VQ/A1NUbXRGciBxWN6xWucfZsS5+
woQWSN7ST7STi1BvpruCIUTNbUX29rhwyBz5tLTimCcFPmjrYkfhodG13yyka56mfTd8Na7xUmGc
wigXflnZ78ruU3yAfHijd0USJ8NhJQFBcmvfERT8rni4NNfcjOiGeGz3AP5lpF3mpiAc69sLtfd0
ay6NOb8x/d/jif+IUlZli4c+YVColsZAIOMv2w0Dq716mkbXOaoVoOVd5XaBv9IOdwFra/FYyo1L
YDmXJGZJVjeW8hHgdga5PsarGsea1fH5qlVErejuwALpW7diRHDlLuEVvsdVuOswLqgFUJ+tczDb
F/pwOwG4VUnMcT0csdTQ49bJjGysX1XTLWPLv+H1+Z0EvGl6TOug1XZ+4F3VYz4H0ZfOXaruwJrl
D8Ev8Rmo61laYaNeQkaetmev8wRwZRyQXUYH2lQ9fV+/dKZ7D/r4SipW2q8b072WPg/3YLvXuJG8
S4NACe4DJyauRSyzP5OmMT3LYfcBRMss9cu2xkUtO37ubydDXGA+8pVQhxBhn0qhNNUa9W81ZG9V
7oE/17YDyzzA3l0XMR/t5dHkmazSDPIkIAhpX5QFo5jLD9WyC5zbiITFhxbBJeoRbGVkiFXS2IQo
sXIufdJ4t8cThHti0PVb1nYv1FFh1e3VQ6C2Ava9fd7gqhiVPbV8tX3jXGK4oDDEOOic5wBTZYys
cwrgAw579YCqBSnp9JsqFjQ+f/WkS1JpuqHbj1C8Ckx1evpWsrT4kTi67E5Kcs/peq05xmYOWRB9
HsyZgaQXtbS1Ym6msXirQ27wAX08Oj9uVCJUllnfnmLkpBu1jEZI0BMKqJCqzGv9D80mWo1NpahZ
MVseziL8wcq7cZuY3qV9s53okPXJStZU0q07Giu13GkB8Ny7FnfLoUvfkNr8UrQDUS9qG5KYnr8X
N/X0GPiLEvxFrmSRUjtLOusbVWhx6yVtSjO+2X/UXG21oSfkKE6pWl94LtLBPM4mCp/Sv0ZZ/WGY
gA86XxwrI3qubEy8o38Ne+ccCZcFhfo69696ZPM0RAdrwGDMYq6euHAyOD+XH4iOj11rAfujroGy
HIXz2vCdo8NN7haesQxUO5nQh1gPvtQzVPsVW6hxBjjxy355mLqCcZUb5hb49W8Cfc9yeNcD62yJ
fl9GdO1a7aWfz5jYCHeh9qg/+plLUBo3dY1DYv/oqKwJUrvbUf7xeLZ7jD1QTC6VZp8CdH7R5Bzd
PvhKMNHquW1wMpT3JrkGlrdR+4DyMKgFKxiMmzdQjPT9j6zdtpLycm6ce+04tJXak44UsCi5e5mp
o9arzR962z2ZKdVpHpiHqSabpeQrygPR1XhmKIgCL1kNWfGs7l70T1fOdeqJ9Wg+MhzHkcTHh1md
vgwRLh5OvAdjwjXBARjDZ++QUECdWOtvKVZyEDw7WjdbmVPCDs7drg0etI20pl3dM/SOm1U92ZdJ
sBLMkFeqhP6cvNPcXks9PZujfm1Sbt+ysX8XYt4MEZHYDE1uaodkud41xt0mrpGtEQuLZvcH25ZX
2ks5Ew5xl7O/6sESWokN3Jn93Ux4MQK1gKOTTOVdS4ALC5tFlPTJg9VVH6lBy392zXhpJSgX2HUA
jV0Sf3oMvXC594SeBT/8wLz10sGWFhzU0xS0zYasloO6aOoxFvvG6NAUYa+wg5vjjsdCUnCqIlBV
beqp9+kNhY52MEX14pcvygUyUg9qde4syvlUhRQWdP0Xc20DU07pkaNmRbR0tnv23UBHcsuFYkkE
Gvk25NFL03SXAZMyw33/Sofnin6YIwEH+tD7raqMwJ6xd43nxu/JkFKJijHiKT3QFpItZCITdVEL
2mhRWh9LgXxevViYW7fHl2S6w5vHmdmoPsbZFHQntWvr8bdNKTk3OP2q8quQsNfoDvkdTW8wshlx
mBpt5gydgxSGhQr3z139uDxD12nQeMqZF6rCGnb2vkzcHekxoDx9j7ZehVujy1SOXkAED9v2s4+P
UU4+6EcrW9hsyheGx+DXsmDBYPPbTZk3+HpmLlj93vHA4eEKgOHUXvdiaRyKZBySCsaaLNL+XrAc
67Bqe3oOsJcdnebu3gokPoXgKgwvu6YpSHZ3uBiAzH+M6cahE0ZMHcBvqWH2hsEcdTLGpTVjOW8K
qDSqExYVyJgmxJPunC4HFs4nPaW3hXQ4ojFTRavB9z4zvQet4YlDlqVszGFw8+eTTh7copWMQwYT
MlFyyiN94QgAieoDT1zvxJ5pbdm5Wzqi2AdKF+r3iEzJzjEFeOEljWKd9j3thL4cP1sy0JnUmvcG
ykIF/mOrxz6ys2Cl0Qlbhj7Hjl4ffsNd2Pa9lLu46S1CAd1fHY8M2rjkYFp4DhWlMnGRludWvw4D
qa3sFvpJiy6CMDgsJ67ivPvRjyoNsRm6zwyZnnoLKDg1HsaYzyaL7CcECFsDPTCZXmm/aE2rYV6Q
kWcDSdbo74QzuQwzZ0GFik2mWvO7MY8zEUwaxoXcHhZas9w6NmIR1oFoGazM2q5OzQ/bNEfELcWv
yjFICetBtLtQkbve0a6lRrOgwZDDoAgaGOL2vA2eifiOzH4m2aXdk9nxmY0sXz2jl0VTDfW+Bjey
FrW7Y6TMSAz0AtG401I36bYgDNw1DHnJjEw9VJvxJhS1sTcVOyUwfkw7KHOcYNPGByLWfNU91RCK
KALnYnwAvQHmeqCHaFmM/8p4NQyWvkHWjV7ab5z/Y2P9bxnjT9FXjajqu/1nzuQ/wChfi4x//6ff
8v98IfV2vooShwKSyubfHi8S3AvlRv+Hf1jnLWHxL929nq7ccWn7b/+Dv/m37/z//eJf7o9Xef0v
nPG41QXUxr/zrP2LOX75yYghTT//Mv3leP9f/zP/e1IlDMm//f2/+eONv0qJQ179Cws69nj8bsP9
waqUf8X1DVsYMwNmNMPEcPgf9njTehjkYf3zdyxc6/9uj9f/qrvCs3VJEBomNcf7b9nj/zlqTri8
PkI1z3UcW7nt/9HzRvyCE4IiYrXqkd+SYL9y/XwXWHW7VLj3dhY/y65Eu9Mfu6pNV3933f5v/vd/
4TPy4200CsjCwTT+i9mvLAoxaR5r44yrEttRRWGqIUDLMoaQxhws06T/LeQMw+uMD5fa1WOZ8uxm
5fkSHPE6rlIY0Kxnva/9V2/OUkbHf3CEulI3sV2avEsS+aSyZf6dl7sLWsoOm0NEN5TZpsY1PtLF
PzdGcDMbce8Eg66SkqysQKqZNnZkDxXcLlXdoPplqEAGJ5plb6jDCLshCUQPf4+CxOsytU/uCJpj
9LAA4Rh6UQCYdUJLej0q7bpVJbu6VYRATweDI0PyUyVIrbE+ZRGNUmbkcuMFHB+F/REMrL3M2Tcm
LOMlVKh5W7YecmHbXnJvLVrdcw/5OHAKFxNTBc6QW4QHSB2kXAYZAMisf7XtWuHsiGZDbr4DfWUt
67D5mVB5M6Lp7AtQ03grTHqSSeBHTwNSlqEL/1iwqjdhL8E9pjYB3x6a0bi+QQ3iLCO9GQWpylZn
truwBECTWYAoRAK7oeQMXgMNFw16FvbhYl0Mx7RE8M/O7C96DzKPiAOwciMS2EH7DZ7nuwG4uOM4
nbwEGZ5rJ7VXmhFyuuvpoVveuIP8T0SNsE62iYiC1IwnLcPl5Vaa0gQ4P5EA4W3Xn3V89+jQUdL4
Nce3DBFO2urmJgvKd2cQP7BRLAx3G+khOYrOb70Y3uYOm6PdCnY8BgmJj96nMaKnovdpNdn+2QjB
O0bS/xJdTqhdzqsVU/szj7w/5U+tiu2nZprxKrCG/+dPEc7Yf7GuKoSGB2bDNh3HcJx/4pw6BFR0
pY3rhN5fufTK4AvyiieJ59Ndbz34aJCNHnVU5gz1xjT7n3WBXDmLPGJasjY5mw4uIlwzFTLzg9W0
1qbJfkSWt6/KbHjKAnTnU4sX1S79YcXE45UV8oDTZ94npdKUjsGimp0joibwfOY3UDgI8YNzbYr2
bFvDz8DRgXC7+ovVlsO5J6fNMQ6+k/+yXQTqXYVLqJq6YRMRRgJ2rF8U9rQTdHAx2ETm2q0o+RkW
kLCDxYUuUO+K4KnmXS/rMTy6lRFs9B4HhF1o5yZsaEPgE1pOtcodHf43SefVHCmSRtFfRATevFZR
vlTy9oVotdTYBJIkcb9+D7MPO7Ex0aNWUZB85t5zL044JFf8iHeBrgNm7opRHS6MeQxeskYsbBqO
7oBwCsu6f2ja6bPrPcCw1TJtFAK2e2TAO4vdD4dkYrN6d4YVOXidPP3QJcNjV6jszCNAukUL9qyt
TVBw2Q3zSnn1tPnJ/IuKvvIidukpK7b0Til/BwdiN8x+RCJse17C+i2Rdsoi1wN4bVC1esAmA5K8
2Hl6VEyyeCWWB/HjoZnEuQznbzGOCB5RAA+V/QLHh5glHmGykTDf9PJfxTsMxYnvIcmOCM6ckLx3
g8V2GEA2Sqbsq27RAFd0CsmE1ACXJMELTrT17MYnCaZMtx3pUixT+/AwOwbfSZGdS811SuXf1qyb
l86I0LEFDUzJiAfWGh/NMp7nzt8NhBVtBpRSVNBoYzxuB3Q8+hqY0V0bLg+Afy6z+Wi39CzI7mq1
DXrZ7jQJo3w79gWl2FeY4suxR65HmdnosQo4gle56G9WtlJxW/u+RYhCtcSo+PLYivqbRi+d+Ug7
ex9TWZOqmx0amHPCb8AER6dhVZJoKObrhwgC74rQjgGEQ+ZNZezAEk5wLoTau2xbc1YKB0f3zWaA
EXjos/qdufehGSK8RFgFYfNCIif3IDSi2Fbgt2TlzMzRujvpfMBqvPdq5LY5foYyYMoEDtTDKnIb
aT5u6LSGCeZkhC9hMNDfLEMS60JbhwJsElGF7AwNoigG/DdLhtnYH6JTmqXhvTFSTg5FxjfoFK/t
HN4ctNxxumYWaYvbxiwZviYPvBO/KwMSoL38lBNOgyXFa7m2+blKKqI8seqks3NOMHx0nMHYUZqH
Xi7Ng0uIECtC9u0zjafP5C/mIhbYuHbVUk9bclGso1gfyHwID4kHHX7QWb2hQZqz6ugslPZEVqFg
NNFw5FPIYIccXUwCbN9yS+onY2EBWk89oyPy/ExG9bsZa49KUdkudGVuC2FvzA00cQ3YO9TOG+2P
ExoiVLxuN9d3ea7uXCjOnGfoiZcy/C3qciZvMiUrVOVvoVr+AiavIBMyU2/gSOSBljufFrIf7OfM
Ny32VeYMPLmvzmNnvKVpVexUNoCtX/7orp4ujCggWHaHsGTw1WflZViPfWvIPouaFUrbpwfLwiUe
4mksuvKCCT89J95Hifb6zInEObY6T0QSkgLtn01DkQzgCW9nOy35SktUrcRj76w8jtS+pINssOGm
lpPdJ41qt2ZJiEPtIW0wvTPvyo45ay4vtY81bUUc7mTyriyLXS37tq6o2MFwpAPo8/E0eLcEOOIG
w/sJmkP1CFXto0K0RSSDCUjBDBAmj3e5bL8rTZVihFX0tqjp3AVJecEmfmfNro9fuXxyNUzhcaRp
GzzWig6uyNrt0Sws2Z1Z0WfLSRq0rwRbtSnAfzwXtqVvainRZlv8wmnbAl3qDVxZK2oswpu+sZpa
xs6A+K6T6pqHrHXLjBs84gHzcqCqQjN3D8CfSZx3i27mbTS7N1NHd3rAYkoCHxF6WBHQpRgTZ25g
5FnsGLZ5Kkk2M+gmoIS0p7Rmw0LXyS7XJWrbJ4VS1einh+Xeo8Dx1220hURt2+r6Hb7pdM2t5VUx
oc0agMd9fQBoNz5Pmgxw1E8CRXFsA/ptDHKyDBB4G6dLf9K5lgcvfOtHltUNB3Pgpnf//aP0scvQ
k5OnwvSchyx2jayMiZ1a9nWfEITuh9bWnbULrMUkLhCtAqr18KwWnmf4uKewS3fFjG4uGiGjcTs7
8UyW1zEoyIXKIqPFhRP+KRqFscn38KWpfka6xxIZ/eYN0NZHJQRXnaStrTemr7UdsrQJoDuvm+RQ
+elOGnbcGk5w30XDQ1TVvFXq/ha0UXJJ7MxgpZ9auz5oPsiq/w1nYjJYw+O9cprxPI8WXy4RvfGy
KHSRxdjCKQ/uQn/R1zq0v1XjuxR+FcF7Rf+RUgXmw0/Tmz+1NyVUKOa9LxGkhmn+SDrStcmmYFfR
30+4mu5scqFmOT1Lc/xj86EOJij9YFljEv3yXzrPRSyDiTWgyuOaWTLKArQBreDqRnaGZmQMP6MJ
G2bprQvpIdrYCQNsvCtFRLJfCyzvAL0GHcnoXDy25I86Sb8yyfJxFMsWRnK7jyQlsZtQFZKBsc/y
nKHQzOtgYYjZ9oQ9h+OdFU645lIG6T17pbYkm7HRyUOSi7ehN/9FLOMiolCvwtFbmnmbypIfKpPu
X5gADunHlxGF4qV10g0l1a7DUPzGDK05EE/hkVp1636r1nykEEDQX4fmKWIW0OoHXsaYIzOnP0sU
FwPAHVtTWRB8+zQk2b3D320saXkuyoYvqarfGYowa18ioKLOuCOydJsVPCq2iCBUDwF0BZcyXEGT
brLfbmgRq1SqvHSusjZoyP/OlpkcadVYsSVEtJSZb51nchhNowwfqzF6Woi2NebwnnOr2rEvEbHt
MIUEju0f2sVComTkO1ew60k6b69RNPAYfVuBaDaNbkp8LsV92OconJQvYl/AZsq66eq7eKHHQj5T
S+b7noZ1o1qSCbPOupVWt+wkKenUdCjhKFIUS7/qN2R42RiDux2ZC9xZZUGY4pLeC6O+yX6mP9ir
YHpBygKAU6hdQbNUWU6/b1gxo+AUH7nFjUZwTI/DFaBFGZqwZsWJ3elTV6XkTSJbbdoRebuDBnuc
jRNi6ruIWCm8myIi+I5fccTlFdu5+cdiJLubEhc6U1VfJ98iLKULTqkgEbtQUO/l0B6JXeezeEFI
rKT+nXYpPhZh7XuEEltE83spee9qFHN7dnYxIz1BrKDigZQJfOcsJ24V0KdJebOHdoxppET8Lpvh
GRkLQXlOjqV6MhXx1R6XsS2veG/AwMK1D2j4lzwJL71rWofQwoNHvlNfkn6UGAeVGme59O+pCI4J
poHEzot9W2CWi8Z94o7dJSCRlVukdTCWiv4O+wVpqFlrHKRgc4N0E0GYRTFF+BC6OiTMqbR+VVM5
LJb8t9TmVJ7KZLzwqm65tFUhP8PEuox2x96nHm8V0VdbxydGZ5LIPhIakY1wpjcr+wpNqc6kwEXb
XKyS2dpJLt28HD2x9s+ThOYcZld6dD9muIr/3axefK+7Wd6hVV4IuJhTVLpVt/U98all9DAp19kW
hmPuPDPB4zelD4Zc9hJ2zTk33IKTocRUVLIO79FcChv3BuIocaoHg+oxSAEGOdlXD4R98XJc+BFf
g1vx2Ajq93QQCbc2mwpj6h56O7zLG44WwC7A+cvDWLZpbFbEAbhe9qHqwLoQpPblAXaF30GCgukn
b0GdPLcBKQBh+CNteTdDXdFI4XHLwiKYh4WodGqutI+8WBnI0Wx3bxFk4UzlO3SE5Grj7HMNqMJV
gboCHeVBpMMDduSZxKKdbyRvypZe3PqhOLYc+fYEf4B5fBlj3UP7JvIXrYS1nXVyAD7MXl/GCy3Y
1lfworo2Dm2jjmUb/GlzuztAzcnPTm09ex41XNBY18UYsruWLaOxhmGmvLeOwlCv2rd5E/DoYF8D
p8XgiPu2RcFdO/Y2GuZb0Qb7UWGfD3HAbS86ZTtI36PhwRrcsD1KMRKy3BXb7vt8YhuUzmbO0dvS
UiLzbvydHZjTkbXysTRa44wi19uaWNa3ikCWPHhDeP9s55SMxvSTWRnRzoO4d9lblLW3XPpg1UQL
98Q8Hh16Ok9sL7irJG9XEl44MqRYL1Jixex5ztQ0/oNXTMzWKR5IwzJuZAaQXSbrf8YUtlvshIpX
Olg9B7I3zR414CoxWlKLUAa2KheH2UIy9MFxMd4zY653Ri5OLBngBFvphAPomsrO3SUeN0gyJq+m
au/LjhzeoOCMzYJuH6QWYkayNvyAUUZYeOdRN9lBGMur1jzEhWT70Vt4NnuzfkbbGxy6GehdOWZP
8F14iEbM4ilYX+HRxYRMNEjl2xRB4tyMYO8U6Xjxwyq5WPOptGciVEsbqZxFXRWp6MHrsve/0tPl
qXC9PX0mO/fpPyAyUKcyUHE/s2sy5/KeMuZLpybeb5ETAQE3y0jCK6ot9M/0bZL1rTfUKZttDB/K
bpdD4gSYiPwP8IfGW0iUcLvEyqcdUci36QDhD/X+cHbc4aMtrD9B0/cxaWgI66O/2SSPxC8DjiYW
KJ5jcrD+lYPBpip4YFy5nbrhzxR9MLFBHhx1d36uH9ze/VxaesCORxkQMxJvqsgOhsS4I64RkV7X
0sU5mEgsFAZgiQBHabs+eauCMopABXnI2To7ep/HyTlqz7uKuWR8ETqwzHmLlbXun6Jp2C1+IXHY
wcVuQ7E1CQPaaMYJMUoKZO19kXMs7/pZJtcqbZ5HFYV7bYgjkRH4pnK7hXi4D4eKNAZXdBgz2W9E
d9i4MOYNTnUIG4tETsYDYoTYEgxb5GJTbOmWxbxT7zUuHDeYgH7iVd9AHq7ALosHY4B7zn2HGJug
GS3mZjtCid91gNraMRfkYKPVD0d2hvariqr0SKzxUzWYfytP+cB/dGwRtd6LpqQ1lS0Mgvo4L8UP
6UIe/mAEz60/5AeznFgfLyXGgGYermXt/G2c9D2LbPRaoEsPigGSj7eCDDZOgMT238zp0xiUPiwB
vtYpvTPGYtrSEr/3yL0iEJpjy3dqdLGq/dMy1AG3fHlvNSU+CIV3IV0Fjrz2ELZxIG9Ylzcoi7Ck
kHCy83vjo1HB3rZq5ClFzrfD6IY9IX4UzdC8MU+FVbdx53rOaa6R+aoxe/ED3Gwimk4i8vxYi+xF
Jng5y7Z/d4DLGnKU8exhZUs6iN16qq5UGMTKhUC2iUp4ditcnSEeW+xLMKi06bzU03OdIoVWXvkC
WPevasMhzk1ob5nvvy7JvLPJyNnTBeNtnejs0zWNIm2Lty5t6rMnmGqK1FqR1uqsWWvNEzvQkGUc
SKSW2YI8kxjRx0nCS7rMmVzYcgZprcuXkatirqCWyEIv0UQO8eXds+/R5iMK/Qqd9LVorPAsdETu
ndL/FrvywKFEPp0gxY9yyEK1qEHYfb4ULQ5NolowITeEwrDg5rcgDeCgK/fTllXIdr11T0apEThf
Crly2pOl3AZ+8ll48pKMOLtQ7MTjQlh4ZAPhbMiAxtvj96x4fUuFOyYB5prZWFoXbbgTh5pd74Im
fwnIBRrRrOaAOQYpv1lP0IvNjMx9/OC8g77pTYPVv5Pt0zKTZ7ByEWMt5ZPgKWlRggIsyFPlihlV
4DgBZPkHbuAC3F5mw37on+2C1pJwoRcCqrytA5YM5dsL6kzzimP5kUAWgUu3HzAn94V9Nt2Vdtc7
X4PNtUiCZ2ckznbhQ3PGWnitj4D2V4ul+icFg8iUYII76ByRc03/G7KXGPTUYBYAKyp1GezgmkyI
+9Bxgaxqkzs75bdk0UxXSRe9qR1lHpiSFOjDubuEmdf73pr2gwPKyQT/sEkdlu+asr0oim/Ddv8U
kbeHej6cZxA0sfFo9dfGyUCidp61IZQ5IWw6K3eDKS6lmvyN3SvUSzbpyuHS7gQA1cRysfk3JiLf
bJhuqRfg5XJ8zrfhhTKIN+5rIAPjr2hB8A81/n0JasmEraDTyoe1QglYlmW2kREvjFH3f3vhW49d
/ioYFhH6Bm+qtfwjrkW5LdBmLFFPzkkEmgb0xDMvH/8AqgrqX0CSQqfKKI7yjCAG6GWyTpvjuIZB
qMuYMENJc+9IMJMH8TFawPsZYitG6gmf4K5YLu5hgniybRllUSS5BN4S/sv5q7sr5IRoG0yo6YE7
6/VhXnZZrb4x0mBox8c6gKWzDMhj4+idG0tMe+mWqBjtFIZoICzuhowUxs+onNUd3qV+N9fcIn40
3jMk+yqqjPgVaJyJc9WJQxO/Dgil/U5xR35xOzR3joJ7O1nerkuzU2g48wX3xKfBmDLGm25HhJwt
U/0I6Gch6AjuDwhEcp1CBkjGYkaHFDdeaLOFRwUrRm68UVD0CUqrR7J6dwJlEfeGVoyJZ2qNr0G+
e+6LVwjqMVKoS9di9EYfNGi+LWvFzKicWPZywDvtD+yD0P7qhWOlMxNSN4s9E3vaF1BIRdjFacGf
KN3yEd2Ht6nt8QhaP4uF1d0Co42YJmui21EqlIqD0DWmm47IMeinpianw232VG6MzflJw7puTzMc
moB04kys2CEXgxKA5q255sM3ZRuxGdhGBl8yJ/rL6HGbw092mL1xp5j+WG7dEFsqxe7aRIYUwfYn
ehZic6HXpB2K73Y2LXRd7mpqa6gB0fZWf9OoWe3iNVEsuX/ix+hLP+un0fLMWLj6UFsQ1IzNYuXz
DUdd7HchSBgHp0nXd+w7s6i65HgFzqbj34qeSPsU/R1LnLOxum4KdFRljmg7W61ivc9OsFHGs9mU
LlSmiIE10begmP9SwMepucJ8HN5sJszFZWJqN0lyLmwbgpirZRMXwHF6necPeJ0AIVbJbvZcaKZD
91ol+lIYRHcqBY3jyVuII2uCDOxt0/w4KZe0QSi9R8qOSzHrP2y6gLjFut6aWXpjOrgvhc1bPUcv
LwuBqZ834+p3rfjMZMM0dfCosZ8zF/wiK6LY9IYzwJt1D6ICsjZpdCQT3h6CpNn22JfFfZe9e8gm
GszxuoYg+NQksQukxmFUmbncMgIh9aQRlkAfHn/hrex0hfyLMZVpZUSBosWp/soZmReAu4bexyB0
vGKW8tlOMdP1bTL/1VyykrGVwScZnqbyNzLGnbJAzcU9QSFLh98MJtZAInVAvBUvw1Z+hwxKukWe
UwOXCPMwB7xeSQbpzxh+a01aVf5kphcD7e58ttRrE/FtekByQAlm78X0JKd5JxYcO8SGz+LTSFm2
MBVykWS2qIui3xlxt+Oc60hsPfy3BcHhFmJSwrJcltFOjvC6iJkdpIO3ze3r6L31VKeBftKIVxfv
XOOAC7gWk/vbIWujMSeG2oxn8+rQoyouWOeStDZ9e+KUWd8r5uf//680d1H9ZRCXncGCpVWEgRss
n4HA/2pgj0LlbO4LT2985G8GwnxwsdtooiVJ72zskVXATne5Gt2tsRWzqlOIRAq1JmCNVzPiLcgE
C90nBTP7ZsNj+PlQ8Vf04adffE3WwVK/KcI4lZxrfQN00tqYn9+DFrdc8zJnD6V/I7yLHTABT3d2
/SdgySd71lrTO+xb8k1ug4UBVT4F0Sf216gg9MXfz5L18/hapxf07Iv17vhPKdzIEMui2ZFNkbMb
1ydvqikT3pfks7FR6CzflqS3cG+9cy6nW1/8eqzOAqZpmuFzgCJn/U6G/KzHB+Xf1+N3xCFTXLyG
sOdr4mTr9B8L2XfDyFJWX3PKXHpgVlFfaAR5yT/VjEFm62FBVuDiJBsFmY/qayBbklnNZm30PKb7
FR7XHHuXQyI6hEk+eagfDOu9mpc4178t/RyCypDGPZ8x0hTvPZ/DgYOf8+yQMsKv/BeImEWSV4VR
ECCGfnB87sv3HuqqSUxC9PHlYPrPcbqMv4b9PcovVzxNLeZUBLvcLCPvfv58iHs0OnDgT2LvJAe7
+9LjCzuyaI0y2/bVRzB/AzfYjokV7KtoSl51dAICgqnQC94KPWf3eaoBpITp3nE5W+aEh8Vmgl82
KD2lZMm0LjKBC50ZKPKFoNlUy49cnN8oI2lQ/jGNlMHA5EAkztttB6VyF9bI4T2c7PVk0xZlCEXE
Vc/el0qxx3fmczmXLH0TTqIpZXaSDcZ9Aejr/ShZHVIbWPdZ93eomeBNlNzbsE7eoCiCMANghUjx
S7EmUktr8IMpuRLrfnHvijAHG6/3ute3KTAe+pKorNTvcEIJebOt/pmu3DgsKetDf8139ZJG7+G2
IrUdugML/oQHjbE0i5Y+yH+Uxp8VAtPfmusXyrzBZkSUK8p8Nty+h0R8MSQOreaeP/C30ha+QVVg
Z7T7/tVT9PEBWOXAJfXeogw/TXbGkytyFbcD6Fuc7CoWNavnRSKX7pPwMUUVv126nMHksIIcpUaH
zR0dNEBby647BUEdM6wujuOELYTp133r8U4sl52w3AgpHoJQe5qSg7Csn9EAEOkUyUftR3d99Vln
yH0kuOTVP/Alw8pmrW7adO2uwYHg3bPhEoeIqDkcrLbIfirMmyx81Z+pNp9N0/vvf7Pn/Dppd+Ca
vJu9b9HrAKREpc/XWNjARdffTjDXxS68W0oBswWKFAXJq9RLcoCwwaSoABO1jBS8Swt+rpDB1vVX
58Sa0fffPxx6DNVmzms0iycmCwbS6MljM1FIZjE07E3zqgVGGlni9xvor6wQFQXJVag04oEp0obU
M4SRC7KGUDIEFTZmNZViFnXPfl2zZGWruFkA/IPpY3BQEAjYR5NgPW1wNrpY/2Unrx0dC5ISfRDA
VSoygBEFH4tetBePRupKzc9pV7P8ND8nP/pZ37VIHvWxlYoAqbT6LKvoYd9XCUM/69WFsBfPynwU
8FbpxlBWZBMa36JL8dUcQu4zc8y4CackP1SBjR8AXc++8dQxn4t3Mkhf5kinJ+IakchDsM1r5nxV
1B5Y/i53IqLYSVE1NDp2s8H8lWVzUP5I3V1Xj9iNgr1cIos7f9rKkFcY0FyCygS5iiriQB3z6gOz
szzVBaTpJkSJlgcHyzbOfomGxS8JN89mWlDYjweV8KIflw42wyB+J5QTXx7LRno3kRzXuNGyzSic
nPlPIk19YGZekdvU/5stUkP7wGYuzZUAG/QjNHsjXzEPQzTxboTGzcopABAEPJdL5Fx4PjCO8KDI
BW0n6zuSgo0B0nKQnxInoQ5klobnaL5lTaCuBWWl7VR6P2ctRPeou/hpSmXR80RO2ajOzlCF2MEA
TwQWG8I8AO8igjbdlaxJjb6/dGucbmk1w5FJCf9lJsNnneJGUjNyksdJAKbX7DE3fsJsiGFT2fpU
8W0BV7eU9XbO609lUTCEHI5xm1SPQbIMF/a8Vy6oCzVOEjwjqAbmIGIQCs91bI5DK8nbZD4Qck3d
ks9rUgDvmF3TBKwrUBt753PWdkbM1qWBVZDQq6dogRmJsY0iAi5f2EKgf7oPHZZ8NlMd4rdwc0mj
6o9ltTy6dX5WU38iEVdclnAN3XRWRmsG+yAxp306RuUJYwhgMO0/GG7/iitn8iua3eVpsYRxnEp/
O4HS3Ro+to4m/C3ZjeJib9+M3qLA5z/mNDBOavCmuJwIsVQ00WBT8ZJEkbEXIj8IpyUCyKORwBlY
MoVqPtJe4N4Me0I2P3SWN8cWLBpyZd5dGqjbrq8QILtZdBoqivesI9utLqYv3HnJDiMpy4Vpb84I
kQOzPDtao8Gbf8ZAORjqVm2UpCQeS8e4G8WfciTrezZ7RqsOQ58y6HjTR8Q2V3m3qyZOaTWpe8vS
m0nwsARFijiYNBcAdfRAqpCbZYdeCvyN4B3tQ9I9IIFHY7IeMxBXZ4dMbqdj6d057QXOFLI+w6aF
trx1t2n/RB0Gz3JoIat3I7HHrUxOTuJ8V5m8z/PO3uUFnPOUOm1k5nD1k8DCYR9hGiFOjNM+VhrT
lTUu4aYo0Rqhfyf7B34XWryxVsUhp+3FA6RQH80MZ2otmdJofCF2Z56TlDo5fDFFjWe7B8pudkRv
+AziwtXx4I3DS9YJ4ieLMzPFB/DE13CCJIlvEY7obzOwby5895+Vxe5LGtjDMbGL92WGumcYvnvR
EeR4AWtzMvyPgf1hgXuqK4fgfvCCkzOm3S50VpaB1K+W5b7no2+fEo21yuvk+4Covi2Ec+fQL/KA
lWi4+10D/4TF0HhjirpTTbBTaZIeOpiEWx1ygDrZHGLNrj481/2YQ3mHSKfm4C/VXis3uIMttAsH
blSH18DUtN0hE95zRYgkcYZ8W32luKpoKPqe5V1BWF2eD49h4fzOQf7mAlbee12lsDtn16A8CTNE
oVAWy11hfOT/nVHRJTRVxoDF1JhqUUbYCUVw2xA+uUR/leM+NUy14sgG2hPhTrj5ERyUgcCCLlCn
JqJjS1kw48i7Z6954n2MGy27Byf1NtndydQG9r48uzeBVrI+kXEW2IJsiHEXtMYbhx/BCCWV8cgr
DETyoW4r62CH4s0gRjlWA6srFMUVLPMShteW3OCC5Q+/pxmZBM+XEuDT6JQnwuL/AoCn4CkDYtd9
l8R5JG4eOZEbk3RQNAVEaGB1YtMlvW8jq8W2N5WzzZmxYAuIUCwK23rPIdNms32ykhDtFjX/Gr3d
DvLoZZZ5SWaWM7P5Ey0hJOKJbNaxdOnRGfhn87wPmoTpP+317N9THpAEEZo7JAKrZzDsdw6kVr3C
KudeA25OWM2Vg3kk1c6nRvfkds4aY1cGaximDgjGyCPFzq+9BtYc4VVgrlIFzY35CLMxvVqsYNPW
IoliBCr4sXyYoOjENt5EdHaUdMg3oRwjvIB/MpCfYF9znvqtRLiwLxfzkKdIeZ18+UTv+zENOjwN
kMnNvtgFVo2txu7Y5DBRW0zc2tUKNC8TaA66JA+xXnHnU9vG9QAAvfiaVxw6cajgtGbeEn1FTeBH
tRcDpIExlY07PbE2TSWtvcxrQHrg1pMExQBLt+ToYwmuNU5+CEMPioUnVnd9tFWNklCNFN6cw3oR
JNMz1FJQ3hn4quPsAR7Tmll2F9CUhAFjWB5iGPGQ/Y8hzm9To+tLfY9zZAXKz5DlzYW30+Tw4aKq
/R3BOyd+8ZSvOHqrIVvB41zkeRFciBoVNPD6gLWSDcxeQbWfV7x9FgK6N63qCGr9DaPx1pL438hH
f/bT8FSukPypN8t9NSYTFQ0BbK732rDtPlddtLUidD0IAlZqGZeKcuN1ggbdADx8HW5eDu/fx/o4
N+jH8d5AqILiH/rr6AP9WLHy/U0WgUT9Cor2UTGZLogBSNhGiMzCMNv65370dwa0IKI3+XEkoryb
ViFO80Tjp0dCBlrSBpgEM18NGF46g/NbqNYFEWJ9TJKTh5XwhnjQQyKDMB7wI0/kGRBhAdXX1OMx
X8MODIo9m+yDnhCEcE1DMIr8VhFEw3ozh9X84eLW18SqZT0KPPFaDdLBvWTQc4Kz1KynFvmaSv88
ephWAjbMXW8drZn4FDo4P2YtfMwVMolME2WB7BGLDZwpvpFojXrwvPCj9wh/IAQhWMMgLFIhpjUe
Yl6DIvC78MmZZW+QC0fbgjwJ3oHFQY2Ld4nImhhk+TDp0b3hW3r1IWhPzHVRvCwxqdXqGEzTq+SF
53ggQTLdKah2xsnvUiBPwzbVLBv1frSDZt8MCwtCItwtl2Y5pApkXdse9BqaMZCeQS380eBwcwYX
nJn1D87dW2W1AQc9wRtuRgSHad9SgfR+DtafZ/btCQFPsBlGCgm78s24/S/Ow2n7nT8/O2yarMl2
Y88lCMtpqukltdHe587WDnJzp2ZhbdwRoinsZsXQgsl5Bkat5WHdmIFqz8lCB8Qw+9Da5BG0PZ1U
jjctW6NJmrJ+KMosP3oaYQIxzwe+2O+KPBPhHBFqEleyGgTXwJOZ5JN5jUCx1iyUgFCUZCWTlFmK
E5K8FGC4mvwUIjh+9MKrjMcjNtWjX5j2o52G7q0hDMhJrBxnm/2WIVvTyzQeTO7S1tPIVLN7QzEP
Mx2MxYLlV2dM+0hUX0EmMYStW7hi1s+0S4xq7OgB+8Vv26UlaLb8gaShkrdM85Fl6h5lLoKCNMZ0
R0Dt5zhxoOYQj0NWWH2H2qvgijTeMpFxxFIkWx4YtPvgU+4bYCC7PGVoQkrDsgW8czHa0gYEyew1
Kg78S0DEHXMyXG7+KdTG1c3RWcnRGQh/wC1KabSdm8TYZbb45GOJuEo6BnFR/TwnZrP3KRnVGAU7
UdBeWF1nXPz6bSJsCdE3AUl2ke59aSxxXUCfAC4x8HMUcBNMCjtnAGba5sbWQXZ8VHa9bxPGYrYb
eOTBUGoRmEGoIs5HTB/SwV8qHe/YCvTZYP39bbEaN2XWTjsf/ddGdxXGBauIrQZ1Jm47uluTbALC
mnwbWCbD2K20FuYAnfsQTDQx0ZDscbhrdhvbtlZGLCIptktL95CuPCzzjzN2VkzanSdTIzZF4p7W
9oHXscNfuTNCEzs9+YhMaEzaGkmn3bUTJE0rvRTD/MlbFQCgFAc14C1cN2OTHGh2xtdS/+s9hEiT
lVv80XBD1gZ9z1Sij6eHKPPlh/6ovFcNmx6SszbWjMC0x76OHo25YvrSiok8G+HfTPvYm94/Rs3j
bnbHXQRl9LAY9rPC0C/xCh5F5qKorQlKXs2y7UAwUY/fQBZQnMKmx05STtsgTFNCqzF4ug/LQPXW
o4xjZ52xnesHB+mLwUyxcbhNNAttFyCc2YaKETo6J8ADJUpKYzD3tepOtTvVJzUOf6nCBW/2nSvs
Pbvk3zK0ATMuNTEtg3MLuER1SLDfFAkm2mi95gnGRdcXJ49kIiyhNniuJyJ3XhJzfEcJzDNIllLs
zjZ94cifgISfLeyaDRPIBoVHSXGB6sdic0+lESL49Ud9NbDJb4xZfKT59EOOCOSjEVSowc6s8FsL
s4IAK5YUx2R5/x95Z7IjydFl51dp9FpOuZu5+bBoAYp5yMiIHKsyN46syiyfR/P5nfQUejF9zqbY
ZHejgZY2ArT5wZ+sIitjML927jnfyRbz0GyNBksghU7uskTughMWMndn4A1gL8wHfViPfX5qI+O9
7SK9iRIqLFrfx2vdzPFGCAvyUv7aFG21nRoA/Ym/99ToHlkY1zCbkLhoql9R2qHldNRNCa2svjij
4hkS9ye3Cu7auZxJ5iKNaoRQZpbNQIHJZ1AUfL/tF4I/1GXpuzIhGSJLJAcSXJjYayvYGQRuV8Ur
2pRYJ+m3sLGvXpCrTbZYOKR6MSZlIEfY7z2GRqBrb5anHtxIMgEpUJJdtGyTUGOsuKcRjT+GxyZg
9IwYzly3JbTsbHNCoVFifpS528B7e6Hm7mhU4/DolBFXw+WHc9IZQ1nMnISdVD4yGKUTu1SuySRu
H1xOiIILdDkW+VZa2cbQ44t2dHjzHHnt9KEdVfQ6gdrPJIRuM/aMTYaWAv4gx0VYfnZI/ok1b9uY
f8wzeWCeyyb0ZuNCpZDHiaR2HErx2QznO00/SG7SwmIM3ccyhDaU4/G7ILE6ZXr1p7eMa0AmfJat
wozXOFDiPVmLd047wF3GkJ2a1Hx37LjblI21TsJasjmhHYOn43bs9Qs5gKOn+vYuIz22LqrG3vjA
J3k152Dt5c5D1vt349RtmtR9q4vY24fzfHJq5gel2ZS6fCq3jc9NLxYOc4G+BJ4mFmbgB87p1pwc
ayUqj24aUnKDR09CIusrj6zplE79w2C6rOh0zJRlkIoBd0H62QacXlebzqxvVUauRFEtsyLLgMYd
zjyGa3FB9gkwBbkmPQf2fVXkw11zqhIeSnOEAW90y08D2Wtb4GnZpWG+o6jaOaEDEiGwU0w02i3X
sio/bBVoXjZ8oGElH0cz+klLKIcNFeSU9llsgOFK2na32AR5T7OaP4mBS4KbyrtPVGJTuBQImhiS
ObIWyLPTnWzUD0+wGIrtSu+xgOz92bgvCGofpnqbGOLblM9X9tysRrUfEzSX0ybLSVHFcXDrM/8Q
Bf1dPNffmrKytnnl7LrQBjg+cubZc3OTk3e2LUwCsSGv3sh21uknul7cX6PfczvnRVvP8N6ghYEB
SSJr189AmAqz9rFUx8bW4rw6+A+alb9Z8jvBq/MFwVGTsZZ1ZBPhfaiYuiXWsSnBGEejlj8v4hEf
X5npV9nGzTGSg7M2HZbTaQzZIs+bhduzGBhKIqCqcsetzqx0HaEJbmarfMeWZB8y8JkrFcEj5vYO
0Ay3Pj98ss9yat6rhjHBSngRpRt9qN44uNXwUrNmxlIQsJdVccwVl5sPvs5HZcz61NpdzR4nvLOH
7KNtBeHynDAMWIrkjPiCGonGGzsodjFOuV3TDK9Mt9mGXLg4pJJXKU3HZpeM7kfZje1jOYv6qAuO
1wZLzU5EMxgEIuKbmWvvOurxxIwe+16Gg447A6YPekym7pilzY+Mj9PGzliI6PiZNi5xR0rjpZia
Vwm+CoOe+gKLjEt4QLZvQl1eMJEvIM48vMe9/hA21Ydtk0AJh46imrTtDzZ+sWGB54v2yfPoznJr
eDAVZP1DNan0Ti7ERZ+kJcVHYPVAHG5m/JwnCG09m8nNYDhPtt9RPcSwQjcPevaE+6EsEctHJ+bO
iz65D9Lu4rgdmzJNxjTLXsE491wH7HA3euOZbQYOpQa7LY1LassS7W4K6bLvQB2wMa2ibVyWIBfc
BF90Qw4uMOin8yBYYIcYQVGBel9Y6Cgd2J3sdpcGMc7AsN6JGQBbOIoBU7pr7QeI3O44O7Cc2bp6
Njel1p6+mpqhAdmEfXeDjaW19I+hCT5jmb+X8XeTRtBj4fPsYAR7dAHmez/MICXWNRE4bLjsb3qY
/rMflkiWcquNYXh0O2pEZxdZxRQWFLIqunWq/YQXauFOKHrE28ZcObgwd6XNd9ke7Q77dL0p9nMs
jxEPpl06jbxLXffaIxRuUy9YG26sn0lIQX+cC0A7bOU9O4NxH1mY4QoF7wINGUD8U1ZrjEau95FG
/ilUCc5TN6GYrDXZMEEA9APeG6p/nh34h0AzcLhJr/4xq/qWT6Z5p71dNAbhLmTHuHGqvUn/2c0m
LkzkLrvkKaLkXDXDTj0pL5zOyDIgGrkcD8ZknrTEH+nLV7smfEUuIyUXCnTpd/iehlW1SsLKQylu
+DA5VDpGmk5BEKcbZFibbXJ+pGnkYFr+sWontVZywGNQih9VmvFENp7yaXFZIx8uGBgslgT0Vrg/
F3SnTsrnJAKvMs2PdTKyPy6aZYcPgmbigmc67p3OMROkgDCOaM40W/nhJ6Y1LlwBRaV19MoD2tmB
NCH14U0QddR7WVJiQ7y/B05I7U42fQ8NgdkSAl/mS+PoKx8Uplu/OsWMVaabnqc4zRaH+73lZs9d
FbFWNJ7F0H9L6ncvMf3Vf4mpcmeEw2OV5XzXRf0Rzum0FiODdzpg8iXVR4hlMh9zdgOO7tt91qcu
JwRPjARjT+2iMteFs+XJdQ46rzj38TG3/fCS4fyghvif+3H/U0SI/xvWw19RD/9t/1Xef+Rf+l9j
I/5fBEIoBZfhv/6VOPEHSWL5Cf7pH/978fmRdT//5//4+BsG4vff9ScCwoEfAADCdCE5OMonnf0n
AkIJnL2+41uWI+gxo3O4KJs2+qd/lN5vrvDIRUvch/yTvzAgpPMbf9vzTWbnP/7R//7z/QFdAKbx
z4SMfw/C4FtLtfVfQQeutKXlWsoRJoWcfI//DjpA7W2G3u5/YV7dK9lRnRp3VwqOQX/E1U0OBWCi
BKsvcBKTz2Fh78ZqSLdGhcktxCOy98LkjvFNn0Uqcb1yFRT1cN8JvtnOkEGPtd8sgjQ66pYaiKbG
fsZVGwAqul2xURUiDIQyqgA8RD0srVSK3c8J3YpUL2CcKMRnrrObq+vyXKoz6qEDyTxet1D+Dkn9
SE2EfV8HXDIcK8OBrzzwVQ1jchFQBDy1FFVjE/5pzyVdDTWrJe6i+1nyn+qpt7L8CuJfCYZafzZ1
Ki7FrKqV61PG2+aDPgoVX2fVfh/58Z/rCZKNr4pHh86tbSUtFnnm9Ksi5I2YOPzS41LyTBvWSeXF
iye4S/T++NBX4pgadrWhdZAexikH0xU0O9VRiODLvlxnSdJdB4GelQKVZ0J3ShwzrPsl/SnBvJ+0
GK8DGAxlWncSr9c5zjyfNbVzBgQFZs0ZilM29+1K2YQJLIOUF1R8+LqsfBLlVSc4d+m+Ey2oKxZm
Oy8X70lTGdOKBCX2f27L7WwiYzSdFKBr0nhFO0t6YGj0KXw/W3lJlWeJjjeUX7FHi7DBI2AXDRPF
W506alXd9TXa+BRE3gMH0cmfvPBg2IA96LYl+pMPWOv8Zr7x8MRU79wVVvDN8WaGkojhdWEhp55U
RzvUuBpl4iP7mv7B1158pILBPBv4/vIBT3mSRGdetfg24lktCJBs09LKcOTRwo1Y9TCzQIqRUq+t
EaPoBAbogB6GlBd0LcapUJpgd6jfRCNjNg9U0J4IC2dxRxVsJ06dU+dXoy0yLPS8xiGZ7fWYiAbj
Nk6nDI+M04YtWdsu3A6REZ1T1aGYYgfy6ITpJLhKLcVJZnF9yhIyhnZgPpXh8uDO6u5cFQk4J1zF
FdjlofSCBwclsWM6xe6cu7vAIP3qCufqm2Z07xi41pCs0qEdd5AccK6OYmn3630YsdWELVpq0JMU
ahlk1/ZZ7QX86+2BFMZw7bu92ZjOwRXiBxfE6K6NyxFPQ9VvRDIh2U8pd/o5TQ5dgdsoLfLoqqdH
r1WEAzyitEmSM13TIF3V1LQQRRXUhK+U33RgF8Z7gJDOEbiWjYFqsHG2hVDCbOsSsSftzQzsvMVk
YwTGTF6s5/vNy2aq8Rp3pHdGzoRVE3E14JZMs2eyJaVSreA6ffUmr6Seg35jNlG2awJXXZLCgcYX
lfeo84Q+Bv8UNEt8snXERhVYLwtPlXs75OOrBqH3wCABk01mgXDPB3yms7YcZXnu//yroUp7fkRE
yzYQNk2AwCAyaTz5hqX3s++bdEwNVAd2AEYbrEoM+WV7q5mDohJDbCC94oliTsyLASJCKqwHGDk1
+jf8weVRLFqbS0U5X1Ff1iRAD3HYmo9ld5tlkWEJM0HpuX5N0UJCEFLZ6pRI55aO/pF5sPkuMoJ7
7afHNu+litJo407TWvZje2uaHmdhB1qtTwFCl+qFVKe42dNg7fxGHE1lpufES+JzZOebxpkqDBg1
VLfBZ7ieovtIZdY2TSisJB09HiXB/I1hcnBXddjhmJ/9NXSXGUi+QdHf0u1s+R1YttxN9mMfLW4T
gq+joAaB9U2IjIrMww7euw5lXHNNT6l37IphJWWMbNMsGFkxcGoGNmqYxamVY189x09hrjia1Exn
Ulcf6eaIWBZH+pINlNzHuLcSVXgoyAjnaWLiSj65DS/bzP/ubeyuO7cgCe23zSkVdnWM5YxlYybh
xr2GNs1RdPdp/TT7TnwI8iQ8leW+d2EBZglA/K6xyH3430eJoc8b83JjdBz9Edv7g1DYOqPBU6uI
orhbK/oF7RcfoU6b92E0br0u/FWwpqWeYdM73rsIQK9gNaqJQeNvANzJuscdr2lk+Of+jirtkCjy
OCP2pzb/KQxTYsdd/FUb8JcqPgK30m73LZ/pcwjDJ0Qf8DBYweopHgXluE+z09E4LgasKCZE5OvU
gnI0h0fSkz43y7p9rsIfLl+2veWC6MHm8lLLN9W27Q8R4xNMXsJBzl/4OJ7DXu58O8kegY65G9sJ
yGWV+aOd+/su7nZ9BtNV8zSa3WAfp/qc1vUvp62ek0Q/MGSbW9uXR1gMIQ3Ezndj7ChG1lhN5oh8
msT1ndJHCE+o6S+25L7ux8NHA4gBNi138NEropPZN8W3lPucjZucr67FGzQNF+o/2C7HMTwO8CFB
TEfkvKSPet/cl177naiE2JvkHoe2NN8FN9LSCh9JS2evbuVsFeQ7WNvLhSiqnXPoRzQFd2V/rTpk
f4jiJAMm61VKpFrFVoTZGeUhaYOnESMUiTGeb6mX0IaCyS+blteX/EwKQd9MiO63zqUxpFxrd/7F
5QMpZmou4IDLLWIszlVhEoXP7jpXZmdLP4wineDaKbECAXuxOYFwP1kUYMErMZc2Ca/XW6q4F4p+
fmlCUZ97IrJniyBJZdy3ov0+afyNRAPo+/J1eskX9zaV14QabWzFnfg1K3yghkk/nTAUCxGNUyfY
wxN4Sto7yzM+K7Q5KET7xqgEXOpjR2js6Je0fup8y7GfchVWfKGjzxrO+ACfZDKjHGBL+9BURbHh
O0DErLHORVbzlUQtQaB9ghyWsCEmCoXDlEyF8haM5kXgFsJwExaE5ue1LWxqZadwX7Rec/RB/Kwm
k6NekHE/gCXp6Yllwa4Jxu1Bof60gbDs/QxfLICqN5YBkG9sbe/dKsbL0nbGpo989ySb8Z4DL2EB
HEFgN9UP2lLldiYQvi6UYe8iLGD4/d1ix92X722WZQ9d/5xjunSJmhxclnGei/06jzBudQxJp8IO
f81zsaMZ0FoRE/yO5jDhjBqxwRn+E7uePQALRWEtks1yJNPKBM6pXHqwh7550hZyc26xsyMmEOxJ
OD71eeavI9ft92PU1sSBDC531LNq1TFa2O5rAGvnCPfl2uK6ODV0UQw+YVtWYzyMfHHOAo1OkhJV
VThPVqS7YDaFDCutXqjs3X4Uo1oZtfEzbQkMF6zrQz8Rd/hdgaJw+DbB1UlGtIoWzJIQ+mIrm5YV
a105cbB2M8TfgnGEGbjCIeC2h7git+QY9GMLueTx2dWwlfIO4RI/6kobvKyJ1S4ChRX1rb2VRkOv
d2o/WSy9pix8tmPonbHB9r3wXUqYE9oFLesh9CDvzywmEjkAjGct6Qf9m4IqEc7Dg4NItnVSY8/j
kenX8MiqGy+4HFh8GRmueJRwQS8BtxTapFiykzIqT64T7ppiNk6GX/ycQIge9WRUtxxG0C5Kp2Jt
0HvDcxv1A8yT+TB140/pyotSk7sxVUzAq6LcStYLQ6b4qhB8VkSLKUHV2ROzmb/Hl8onOwgpH4sb
FKX+5voRvWyKpxHLwTOvWL1OzSk7DPanSjhWw7R5LXDUzRkezwVdMDRIlpVL35fh4ToBZ5srmQO8
IUCLnwn0BZZbesglirrAU9UPs+aC81EU2aUKJ/fQue1TCcWfCrRPYn5sg0cOt77lngN9N3z3y+Gr
yWbvYxgSjOwxfK6qE/umfazKxPiW6Cm7y6mrVjmtqgvoyZS1v/PYQMw2W1WvpRDcYjfL0rSAUsR2
AtS1x/qgVj22jTzj7Q5NvWsD9cmoRlJXtyCrZ7O8a39AlQPerr0fAbYznKR4KLp6+pAG2SCJF/Au
jghWi9m/H/IxPHcqf86L70aFchY3sCKidGjuoAowhUnrOs02z0BzupVd/yqFxa3KHDjemWEDwzn2
TnuovIxwHyty3C5UsZcU69g5ScwSQX6jTdTiyLa3iTQIsUMU23DjpQ28Y6u0yNvRou3WLJwMkOc4
g1lPIi2HjjQpUqm5Vi3zfVMD5aFIza7T8WglxjuPH5NYorEUrGvrWAZUaDmmZ21cKg7ZNqftpa5x
8EHBVltjLvNja8xyRxXROUfzvSb2RS/fnIJPgdM5xT6B6rqyakpUQtu7R8dyc6dB5ifXRzJzw7ts
sJEgmwP/iYFUC2MTF7W7My2utSRZyX7Zj1lZ9/cuTooQ//fJszCMdrb9qjMfOI8gZACKn2J6xMuq
87xzFAbjKTJ6+qXLo9P2GSZ6drVWjbQcgnyrxUmN07Ph0PzsjnKPaL/qNKtcr73mC3wh8GtEP+9p
DilItC0WlI4eMSk5xdVj5L/v8WJy4zihEG5I/YmtNiNOe84uz8WvI5IoAH6SvyZCR3vQSE/QgBYX
O59uOgnZYhP2YSuU17J+tkJOXM5tiEbNc6qWAdXkW9zOdbpL1XzzrOYb5cN6wLFVRktQDL59b7b3
FE2wt1ia6EjucvdKwg1+t89Izy9uyvM2BTx0Lpn1Gepwz1ZlTJGdX+hdkJU0YqF+lsaqaUb8i2RN
a+o9V57GMhWHyauurJc+Zxz0ERBLN/85tXVNsIiFf9bf1xk9JzVR3tnEzSeL0xTznKNPZ2fF7cFx
1DOwYywyXvUe5XN0VxYBsbPY+ZlVebUuW/ucJozQxlAN62Io3pnPOeaqoQXvxhVNwZ+oOu0eWxx+
loM8UDjf7Tg9gUoa6RLkfybEhKPJWM00vJAxl9AQbR/FWpgIqFRF8zLp/obTC5pP25ynxDvkvYM5
Pxaay5e7D8dCXGx+0nj6NPkkIj8AEEtNOhtr0tliFtYZVf9GDtDduHzIqS2aTzZpukPZknyaKlDI
ac+CNU9mucnNgNt7Uj5B2yjvgCdfSWH5ay1rUF2Cr2P+pfr4sasY22D+UJhjtw9ejj7PoCI39cRW
d56DHUys4erggDJbHPe1aV11f2zYyp9VcxfkuCTtlvYH/DPevNQRD88DsMXI3+IBmXEBdvcQE+CJ
lj3UUOcxM5z87PLN2RZkzAkW7FXDKx+QvFWemx54Xn/3M3lHofdPEPmcCNxOKHUj9zEkPy24HVL1
x1aQQVF4V/tmIPQT7txOnMcgxdjov/BKYbjM6RBgov1MLcc8WQn77WCmxgNH+y5jXQARZDH69jHv
rgFAj8jKKqOTdCX6RQ9q67tWO48x2SLIwOOvJuk/mQRcik6w5HSze8Gqjq+htnnfxiUUS8f8TDnu
4iMQOZaIlFhZFWIHCWO6D4YRxMhb1f9qpp+WrM0tMJkYA5+/U3b5STnqs09SLFfFM5VhuLer56Em
IenhuFqwj7+iFGJmofpT8rs5MZft2hJBfNAe8LYcnR1TpKQrndz0bMODtGbzaAz+NWrbdKN09VBa
kCGES/ZmdqKOOt1hT9tguYb0NBwoP9454YfrNPZDJR7UMIDpSlmKmpve8NR5LvynrOFoMbXBevsl
jFS5CxL9K2Arg5NnPvW9aq9U3ZgrVEZmUTwF62VVSJL0EKv6q/Qqn2i1BUqJJ3KZF1+hTuGxA1Tw
48cw9Xe2BPVT0iA4xNMHjvB7RUZ+YxDvxKRDUVBnFEerLsk7FmJf+QMPrdIfFgMBG93wOe7Kux7X
P5nEZkPAZR/ATl/rEbuF5huFUZo3Wo8hwEFcjQByJiynw7MX0f5YYEcMM9mdiUrWl9rvTkORIESm
00tFcocGsqF4iCf5FcNXytwXqyj6lzCXDyHVixSwrMdaFvcJFu+gr41VabZvYn4YQlqm8eTeTHgI
fMiYtMsquWJnfwG0+jI1rssqDH+wMJsnb2ZrKCwC/xOdHo5oFVY2R59wLP5wLcy5Ths8DD/GRrdb
QRB9LQbrlGLbYew0v1Eoo4zo5qOi1Nnw1IdEYGZsq+NoPEJxOJqGw7dkZEXVE+HeoIVcZRYlu5pm
8I2oQA2TPrRunYgxA4K2Iw/t+hmfVVyQrPtw7NH3QpgsxSk6UaKceZJ4p3ssQ6xlDSHEWOfBse4p
obfL7jKYXOP7sYqWhcm2pB2MLdZiHqf/wCyVv54CvhzB2BzA+02XCj+ajIe9xtL30lhXafpsxcby
hn9oOo6pF660NL4z9zF0xUyIoRE+0VuBpQKabciJlSr0X89f5TVxO8Qd4kTELofql0ZQA2GWd/lX
HZUYXyo7p05S3xs+DDnoE/3KVZa5dcwMm2SL1QoPIA4A2sBWNaNbN3fO3jEIx0Uuu0kHqrlt+a+6
YanUy577AHRC1ZJ28imVSOR4Ntj68qSd4UAykjOfDYE8hZX5iO23PCa9sScQJtmPK32cK/clD2f4
Pti/D67H9GT8rCITuIuFHBiWWF+cxYfO5/YtnjvajnB/E9JM+11iygsV6pito4S1vlcTo82eYOiL
WxB81uArWgwhBxVHObve92mcr3rmpcJP9kNWFohcDzKNT4Som3eO7dmnyQ1vaWFn+6HvXx3ouuxY
QdXJKYwvhJ42Ng8Fe6q4koMJjYd3uRTStWnCp76wm3NJoNWayz0Ar2jr+vBZZJWfvaoLiFay4KRP
YklJkngKop/QAup1TsnMZUhDdcilFluhxJeXeISH/HjbMx4eXWVgdpgCfkFU0MbNBXlXCSu+iDFV
27gpb3GM4VJPH2nH4tnkQkn/4BYiVov3lqbVrFLH0YGDlanphBn09wPMXA+ifyszZCiTGrCd15gj
uVtlHxXVVH3qnJT1ox4J5OLT87i3O/teFZRzFbBKqkajcLnVQz17uxFbKSkIeSpzNT3Ck9zPUF3Z
QeIODVmbrIVyuHpwB1nbEuai0xC+c4rA3MU5TvoqLJ0DUmG0A5qBtg4ctBSPjNjYlycDlZq334i7
Z2iq9Or46jK3T2PxZGkR3Mo6Woj/6mJXBd/F2FTnjAdAmXfRtRIedF/7FzH1+jniMk1LPHWkQW9d
nF22HJqRqz4alb7yLWmGedzKAq7IkCDCj6yKmdyLQ22hhacpnTC6Rgs0G+x3Kp1f8blBffNZ89QD
WFG+mBzxTPjUnqPSLawqKZds3XzsRn9FYHPjetWh7Ulqa3dfd+bzPGaPrUCAdmsn2vkyNM8wLX6N
vbgKNzGARLAA4dm2imaUuQF4GjeKGKNhEd4xY5f4V5AGjbnf9/U6rLH9WB32qVyRKQzC6GT3xh0+
QeDcZBs7bRwkqXT0lJA7Aqoi2QJ+HEBix9ZelGLf3OYCN0sgXNLVm8CkICUK7itMDVswT6BRbXO8
F80ENe2GmOgfReXI3ZSVnJ/NfExG7X2yYEHR/KH1UO88DL1cLsUBK0CyVbnLTNxT4mmn8b5h768m
b60VBB6V6exghsl0cJ1Jc7QFKB4lb6dRZ98KLsA4vSA2JnG+s30gCKExlNsBcIvpwz3wZbs3DfhG
xlQ9xIV/yWiYw+XzYnJCWv38xBnApA+TCfikzMcXMZW0WoUjQajZv5IwJFbt1IxFrLHnrvtWNShs
bA7fY7ovsCe4fCGc+mmpQ42T79BiX9t+EYoUQ16ZYnKAqGUsZbXwC5nYo/gSDRww4Dgf7MD4KKSh
993g0agDRK9AW94gdrVrU8Epgy0SoKFKYk/xRx/Ig+HqN0TE21Ihw9l377Wo1yqY391jNXjXKiMS
EGUd6kwZ4v917P2AV4kJ3yOD0Bf7ug9CKMb9B9h4JsOStb0lS/BIMnoJ0+kdqwy595G/Q1wVBc/7
1X41OTbIUcKYqps3yOoQNujShqXjxujLPm7NJoo/D0V6j6DyHgeLoyquPxlYeJyX1TOa76vZj8Mx
1xxmQQudNxj2gZ54ClceJvAqLzZ25f/8fWPacGXcBLPJxNPnd4ndDhddqGlv9p7gbuUYh7oLqIT3
qkteGbO1M0YYbvyJXezw4A/BkzrDz4iMzqEr8YVgAKSojAG5CZz2OfBTl+IkvMpd37XPrp4uTV0W
l144b1xKijPknhJPynBtKh9qiFB6G1UgYM223yCrlPde1GNa7MJ432el3obs07e+G/VPofbZffbD
oTBLyRlGdjHknbxBovxGDqL5VvBeHWfaQzcAAepvQ+LYm8GNHuoob4Gozf436Ro3J/DNh5iL+6MU
7nkWYlibQyOv0dx+1OTMvw+9YMXhG+VONDR24wZL11VaOx929sCounLwaD5NozFenck/p5F9aWvS
MkNfdc+UmMAAcWBL5t295b3iIEZ8TOUi6QVPtUsErIgkuCXSI6Pk3Pi9/chExGQ4vhNaMX+6GMfq
luQiKLgU8TzfpHSWa56oLxr0ZxWocfksZps5Cd9jL54eyp4JufTTbSOQca1FKRZQJpcmUZvq8xok
5i4S45MXs6RPe51yXUYDjSs3uvo0iAKAuW9Y9jwnDTdIOQxvpiv0chquQrdijTfO34C22NdJvaZm
3276unc3cwMmlHTGz9aFGexSXdOIvrnzG2fflvPaBVuyDaeQOwlJhI0FZmZLIdXSLDA4u1zomStn
575xmDBrOt43d9QtweQW/lKVl5j0fWDj0DFPEFq51LT6jTjSybB1uU9rhMqkx9Bu2Az4Ron+XOAp
XKveR8fSQ/Yyme6lniZA7wWIDKLOfAdt8RzXEzWiISFzjAojo/Us1+04EUGGlL4mTtA+ZgPk2SBu
kj0HgIcUgURQc6KclWHQ+Gbqm8Wnc8fJv20ctoF1jMRKwPTRgThDXIXmU2O2A0wQzqMbptW+wcOw
DujI24CLRs7hM3wGXLJPfO2+TRU4nrjt4ZMX0ZXcFx/+vJWP7G8OKQlZhAmTc526wpQUgNF092bi
2TuVtb9my3/2+X4cqFKTGzU8l23hHDQxz5Sr8IOzyHTapdgHghpPIJZmqU3gL8tYsoZGffFQOsNG
+48Jv3Rrm8K8tK2c/w9KZP6/tAz93gEjqFL5D2xDkOOLMsc29A+fX/+w/ijajx9N/HcP0Z//mj98
RPI3y1bs/E3LMh1mB2H96SOyf/NslyoZFxsRuy/PwcHzh4/Ilr8pi6YN13X4rT4X+X/pkhG/ucp1
fCR7PkrClNZ/qksGr9LfXER0yVgSW56jPP4SJf3vLqLK4SvvLVnWILgV6qvjxKxgjndkP2yDXB3a
3binnoyrR7PyInmgM4Fuk3T7lxfy3/EzLWU9//rPoVxXOVikTOkqk8adv9a2THR6ltxpluGCi6NZ
GO/NVLWsj5H0MM502xIi+bBYy8PG/BjxXm7SluVCYb6EPUQQSXvFRrqsFRxyF6ULy5uFlBdVrL83
7JaZI3Mj2pLmZ3biZtm3KISgLrZmbzzmEcWnQboYNMi9xVwK8pKCQdPFAFOoKxVfiId+MG+HvLv7
j39wgV3x3/7ormNj4MKMwHtt8gn564/uDAbtMKPkqo3jn8DzW4ljYU/2+LMLFR6GhcyRWTA6jKlG
Rinec1Vfw1D36xY23EESs8XmTrkkWTsUQG4bC/0jRhmgxAnmioIMwgnyUKSOWooHcVipAoBnU2Pv
b/mrLEEyFQtnxEO3ePRAjzgLgyReaCRRj2ireoBmvDs/Gye/Fll1rxaGCXAG0iML1ySaIJx4Hq84
khuVzDTorNWYfaoKbmjEKi32g6WQtdmTtFvQB90urs0MFvzyYGtgq3RO/zQDW4kcqCsQyDxMFgbK
7nDv8WsXPstkXwDWWVfXPOvSMh60O50ngC4lO994bPEGT+G3aWG+NJqZKXN+BsBgYhANm2O6EGKo
KLxakRNgdoIeg713wb5OTyZFFlhW37WR3unIuAULeaZ03atZzjdZN3rLSAQFh/yylzrOzvkeLPSa
mDKhJBWf3LvwS9jHND6pcwxcKgIrwJSvGYqrY50tQIaFjtODyUkWXk66kHPmNHjtGQlfguw0ukHw
YiNj7rriraJFlVLOqP0CnhRV937zaNNn6T/n/FrvkAaPaAdDfC7gcSl8F02DsFHyuoePTOyrkMVb
ZCIM80zc2emPWr8wdgzAs3zJNxoslZF9ZYkAT0Deub613ltUIwR9SoITcwIDD3HE8T674b6GXV30
W9YZq9L48HoLIw10wRGEASCr5f9LoTYUFwpA5DW0qP/F3HnsNpOt3fmGXD8qh4kHzEkiRVGiyElB
1Eftyjnfli/BN+Zny7ABe2DA8MQHp/scdLfUDFW73rDWswYsHwReMpRdBecoI7UVC4hLkV/BmzEm
eFVMW8CEg/0Nt0ZjL4RZrE33M4CMWzwbv192zIQUBEyxATv6YTcJ4nJc1Iw2+QAU3EwtnCqb1T9o
BB9k2PSwwEc1zWmYoDbkT/k//IstHqA4opiPjMsOY0xabRPvpgItqXLAw/HdYK4Vc6ZN0MAnlNxW
/nPyoYIWDETLEmUF3uHqrGRUjwpuQ8pjrTpwHtPU7j1c0GpHcjDxuew/2aBGQFWpubChjH8UrCQl
qqa6Mg4YjX8O8YSS+aQlV5cMUlJr+2Rv9eDjuN8rHCvx3dQ+Xd6TYr2heDJIWpAvzyJuI8leVfM1
Gh+gtEzr6pio0/6gYzF+MabHsQuY7ybEu8ObbNnsV+mTYOJZZqNLL+8jCTITn2ZkXET8w+UUlVcz
PU8NDW4MZ5q+Ly3Z1LCChSHoB3efSjVPViWxFSgJSuJWQmWRiZ9KfDBkw2D2THBSTmIfc5GkA5o/
JnRmSdXCih+K2ODenHZV8eo7JKMje30Nd0N8T/NTHzxqbBF2cp0YhrpnbIUqIeZQFeTQ/rdLj0V3
cfh08uaBqmKObayA9cnCZ+a0Zx0xROMgYbD/wbCBxHKaQBFlLYiw6onODhlLNm9pp+zhqfEw6PB3
KJSyXgPC2SkX7Sb9zSt30Ux4KsOHJZOl0RT2dTDf+H2ziMH2EOnB/L5doOGeAXjB20fQRXg33E8A
vqRznEz7AgYu8YktORfwfyy+M0AV5hnlNwyMZqUQjKlrt4hQmArqJp53xWPGdtLLW6+xdbkV0L4G
wLcFF4r8nkqHNoxPS8O32hmA3aBWSH7a2NwZaMTiGETWQmXlpGivqUKAKBe7VdxF80y5vMyHNr76
OiwvqGrGQe3SpdoWixx7muI9OqJADMZmTXMVXDqghpiuoBo9BHBHmhSDXH2yxRPEzQxsIbfKvZTx
LxEOoW41xW9+z0eXvWrtweZVIXoyuVwsgnHC7FnzmgPCZYCM2GYKgd9aVw5MHgd4TpzN6/bRKDez
OUfMriWwDqIzRIJXZhCzxj044QZk50ytr3pxHVlXZyBEbdhz9luGlXPchsVv0b36BvmZ48kbriZg
Mw19YNj6xK7xfpULN2Dqcj3kT02SmJSzU551cizLa1N+UI575Eqm3Nx8eyn3t+dfcj5jM72a2YPM
7zB6TvLLgnSXuCVeBnReHIvcLxI3mFIsxO2z4dPxS8IEvsJan/XtKRyBAtJrXQP7yWUqmh9nuFqF
BRAjp7v7scTTbJlkMNeQd72pPbr8IVJKJ9asHWetgXhtOlTlysxm6WJrliZc6TlEvL+LgItCFykp
DnvHe7fVkzzvFL+nKjikPtrKS8TgNMuvHneJVTJ8A3K+79qzF9yGfcXnXkAItXGQFeZLiLVZXmFW
9gQezwnScUYpMNslJE+eV/Ih0brjzHmr+jOarIXCyEpDAsZh4XB+dcOSw8vj/znlq93pbCecLVA8
HQhnoKU0qRnhCtAbTajsXv0i2v5FAuti5tnV66h9FCyuuZigH/pcXm5uruWNFdP0TaG6D6d+HVkK
HGVS0csvN0sPoE8XVAN7Yyr3pm2tauUVChURr+sE6AWn0IB73+MPR/dY6uGA5ogALBH4fMZnZTxP
fsileGZGNmNKjsppl1g2Yzg+hSRf8BD5e0hlZA/n2dzjWszGM3trDn/uVDDphXqQpQQO0gX+etQq
J0NrFwhTSJqbDehn/YYoLxQcUOkYrRiLM+hT5zwoO69DttKdIS9w3pKbJ1mQ+V2ejIn7kPDHQecs
LTC2+Nxt4Yf0o0cDgglrTlVAjMFNhyCvJu+6hq02nPeUuhYJDCXaNsBItPinurJ540zOpmrpcFsN
zDiRUjmwNJLg16mhw/FGY+2cVCfXOQPwmium/OIr1CqOduFwiLGFuxNfKACHuOCF4N0Zjxy/wByY
rl/q5iRzxdz2mTAZgexYp4TovJrlnitQgDn042XLpQMY09FvwCeJcOXRShef3gNNhgTybE2e9vRh
GxfEMwivuY40mXt8IA948nOa3m2ldvN0b3n/RPquogom4208DwmzkqvSnSbvEZgAIcN7KCOBeAc6
y5RL4pw55GJxTeC+Txuf2G3jEKV3dpLymcd/y5qRwysmSnR0zNw9YlbOavhOdeJm56R9AowrgCTx
8GijE24opSdjpGWrIBkAJgnR0zzrnpjh2F4wU1F3EL45Vy7d8HTUsxwvE8WufHIm6/ql4lRJnqVy
CsQz4LAhQhZUQbofAo4V3hI4VGhfqsg5sYF5PSbtqemokG7NiJTvw7KfVvxhOY8mvcfdwxZvLVdX
CnlFDb48hUeGLBDcZF/WrykPa9fdRfZVXCGEd+SjBzULOuLlN6n1Y/mo+zkjQUAxxB04+SlSXN6B
a1C/UQVND988sbVE5HhrMeDzKUZnVXul9DPoOGL1Oo7PjivCQXbt9bfOlkc+g/yxXTET4yiVX4T6
l/TBa1Qu0kNa4dRM6TNsNFOIqcHQWxhl3YdjjbOc4VkNtxfCGGITWrbsvS3RL9BJdZdYI+wCdyLf
r0dj4JlPSgGBa8vQL2xH565mzaATsxeE2jY95LMDxhG3v+RhJkE4j4L3KPjgJvj7R1huzyzbWgCS
h3H3EOzaWihyeCMXZpgvJPnME3NNnVaayt5EtUFB8JlwnVqVxhF4DHUsj1rCzsRjkIsztF70rblG
qdmt8kiuY+yUqiiZi8J7A7oE8oatJxRqTo/qD4sroX10BQju9ApmCKSwHIqur9HbuG33lUjAbiZR
u9MouRV++S+TGN4m7ymZzDMgb4hMaL3g9aZm82En7DC1P5Svkq4QAYcnJcvW0PShIFnwCL2hcpZG
kMBeshMA0Uj9SMdW9iNTM0uzf/DdAS+GAO7CTyHdPrjUEjMsEs6MSKKHLbSMs0jlVJVYYl0CikOW
+/CKSRUiC00ijMs/mLFEa1gScBxBOh4l8rjCdQAB2Rc9bnhFXeBxPVOnYo6QuGTy7eeKmyPWnPa4
oJRFKyQZThvZW1UZPp7h1gbIKKoBI3qmocSwSxL4Kiz/wO6Etis8+6inCFvjlEixilO6trRdPrB/
E9SBaN6g7vEOsLMs25JxJYpjjSOfyqPuUc9XxrplDDNPJZY+R1WylAvzKTHemobDsaImt+MQw8CH
JzkrsIimeeIgG3b06lzZkD6aii26kaAeldzfbtD7ZaVA13PS8c3mUe17Xc20lKVvNXk98jfGEcGo
VosGhipZkc8IzwFb4K/RZkpapflGm6qnIpLwhVQzFZVJBLhG3aoFKYnWgDI2QX677v1AI28mPcQs
euwsP2qxtgnSYmW9DDPR8w+InWN5pxYE1BTrm2ool0MbAqwwd5rmnYLC3vulv0IWuPbKa213xyjV
NlkeYOJBPxEGL75wT4iyO1vFnZC9ohSYx2SEoPCnM1wWdblDkHqoE39V1sMxw9I8krAIgvCFNvwA
mOJFSfS/3+hJ8YmtE/xSLtVRjuSNT48b7TeWijDNjAr6xP5ojtVrSl9Kls95yLRnJoOyTJtZEtef
N3qnOkC1qKKv9vzPyPPxkH8lzEXT2P2xfePJDnZvaOa7GcKa6q01qHZ63RCdt+CBWJGbG7Ffrqfj
1FioFvtLDdtZ5QRBfAyYvObRj/6QtG5t1zjaLgrGIzPxha+QRuD2qygx3zFfnYXVHeGQfwQOH+fg
nITq7B2s+38v28g/QhQaLjUVeN6dMpoIKgb7NOawyUDRCYFsRmeF4GpMmkFJxR+e6a7qWN+m4XdB
UT6U1r7FN6FM5TdYS1BBZ7fkncgO0zfJUeg8iovRrD+QaHwJES4a6n96k3vhhg9m5IRDhS9wnX7l
51Bq2clnmlIgijKa4mPCfhvWwaoxH8bYrq3e+Rlaon/Neki5XQA0oiFsJdi3CV7QNKww0nyoeraO
63avGNBWOC2AS7E690+FSZpgp21xZcxaZWQIwGrLApJS6xuFEEU4PkFh7iYNHgFfm9fcjBDFoeqd
tN5ZZaa9d2NrNyCyrUd7O9rGtgqWAVtdjwunaztuNWMneXJ9aK9ZBK1zTftouxetTT71AWw7Sy6q
bbAUbUo7mgpgVlOhfCX6x2CjBnKDd7UT75yx7zXXh66/qpP/Uar85CQZAoXYsH44TRnBFV6B0MFc
NVQlajEt2YmVJ/jwpzII35XgKFoyGiwgujOn9r8Qg291sAVhr+1VP7rpDUzWrlyrU/YwC4WMjlzb
jpCWJxwiM29Cn0LY1yXVxTriLjapNfUGeFEe1FdzdM+jbvLpnGHGlZQ+UJSsvNmFrbmKcmU3DoL7
Q+H46crmBk5MIS6vCmH4pF10b13cE0H7obIzTIqTKfR3B4CUvQq1Ck8x7QO3M2GKQJyCZcd4QmQu
owb08+24SX1MRwDSSEFqO5MPBcsBFRhxMIuu0n7LRjVpHxgS2C0iiH6rpz67G8v7+ZvPpOrOnqpD
ZDtLlkURkhzDUmcabuy8LheFqJCMaCS2evQIRp4dwRULFndiycOXoV83K5s32UAN7MwxKJnTDcvo
woPxSTyDA2EvbZLPwAEST1glC3zdQ33X92sLbqUjhX4EQSheuo24QkahLG0eJJXCs0g1ly6ZYHBh
5gPyv5Rla+Fi/W/RIKsIknJceo51go7AxGDcB9G4GuNgA1twG5GrJXqDtgKxl9kxeRk2kf+eEeoZ
IbqriO2Lw9NEbWG60GmTr4gc2VL59ux3x+fI+YsJMBdTDfIAk7vdBiunxtIQTEtV0JOEygP5yquX
khjBuFHTpDhasTZlb864ohGTgOBqTTD338wdP5W0Wgu0xSgRTEA94cpXA3TOxtsgwpOTTGfiLz7t
tHmFOtCj48VhZzxi5zUJmd+mXBKWrry2mg7VtN6lWGFiA/ZIpF+zNth4oIeZZ8GY+e5VQLY1ZoTw
Lqj3M7de5IP/E1YnkYmPvGuvnkC7ZSbJa+hfUTzisZdTJzRASh3do1CmjRYrcsffWHHPUxJEXch+
gd6tqigCR+gtIqIdfJLe9bQkQYkvd8xA7ikrkGALoopl4NOKsck7wSYfKjmShiPdEOrFT35HyB/5
uEbJsUMtuwpV+6UpWIr5nwAjjjixtyiZgdkEn7Y3rGpj+CcIm5FSc4gX2sWs+ZAZvOGLQaeM+sr+
jBQABI6y8lxINVDh2/QbtQlM1Xk6viKGuVos5qeWmVk9rNNMOaZBsNeFBSCig9TXr+MXDK0bXeOv
Tt2qRpPq/2o+KNc0P9ru2RhNRhjjsm8C+luwywaKGaSyFXzz0mKaTMMozVVUZr7V7jp3vGJF/Ht3
KagDvXsQXLTHYZwyD4pGb0MZCCKzQmBerys1AhtmaHsX9il1NDCCuCjWIDZ4TFLYZ1mxBbip/Z0P
OUadmaIkkPqKi4j6Bp25e8kcDpkk9N6U/p72wQ8W3oso8lPahD+VMoZLtgjLyAp+MjM9CIWmEpTj
xfamNbrJTTOam4xm0wX243TWO2PBFz+pdqinX9mHsw3BnyLrpXbMw1nYl3sWkdgOuca9VEKktOI0
evwtFFNzzeApLwbxEw28Eb9BRlnm0zZR1S+KLH7cG99A8xEQyXSu2w1R9KMU7kUbwh/Fj1GBktE1
cXbWzqVRoELm0WenOpsyRLOlYozWuPXnfjIepLvPdZVHCahrplbJoTLcSySLj9RUa871Q2ATZgsC
854qyiNV0tdqSWALA2x5xnZhcqoH/xJxOA2jvo/6/KCm0W9np4eqb89EVp5RFi24/g+1xVNX45di
f/oOxcbz2JaBsPHdi7zZgyk7UJojDwSl0xT2S1KQz1CUozfrwRhmmKHzLMD6x0fGpdOe07RceylW
AubOIFsgdtH/OFDdGVuAq2BU99qNXD7NTAVsFefiR4uuwg5+Aye5azjnJuZu8heNrn/xNN5yAqNG
x9dYlPNC5XFE6ucrJ1ACVUbp9xE5eaTLK9QMRX4jDcgAGUgDkWseCpVin7jKb2v32/GdIHaXQ3Iq
ETgjyVFCSD0JxvQZfk91DbE03zR9/+X1xTaW/Lae9KQ4DRgQ6N61yP23UFehfoAHyv36bGpI9HmW
n1Nj/PWjQdn7KejeMOS89d2I6KpIITN2RzN1jLVYXbRdekOf8SuMSSOHvPNgVhN6OEFKzfWWaz6X
ofLCW1EnYRKHWRi5EEIIuKtQpPWdjTI67ZgU5+E/04yL5cC4xQVYnDmoeINw/Igi1JJjEb6FtraF
aawtTGR8LBk5lBEfgaNy5CwoG49qzeCiIZBw64F23ukhporcpbZywkjbsUn6MSghJMJbD5HU9Smq
gzp5k0wm4L1L3fScd4ABUNk0UOClhIL7mD1IvAYfy1MzcBDn2Rp6I0Id1ZUuseJg7+qdJ1HjloSO
k17HRAEMudQirPCSzMUforwnWNNQrANRXiaOu3DbSqB5KtHmwGRbBvls+Ea455GEC/uQ0FWJRAch
92qm7jXMGpuNBNj0QPlnMS2ZFbXNc1ui1fWk/+2dOOVNg10nGv1bNTMk25SurkSzNxGbo4Zu9N5n
xdOsMSaxuWRIBtNdSLh7yBm5GgU6eQKkCX4oHdBBjYtmb1OZTbnlvvuqJC7eT2ENOgKEfOGyl5Ge
nELi5QlkAjQvkfMVzrwCBr3BLOuZtYTrQG6VkPpR4urRYRbr0Pa+FUlaLVIUWRJuTyV+CaDdZ1Dv
O5Cfq1iC8F2JxJ8kHN+BiKu36w6trMZCD8caX14igfpDrb4ZErFvwNoPSm/O1+mccpHc8rLGFq8X
7Sag2U9G8UzC+4hUuQ6ZhoF76Qkq6thItSmAYuU96YwNNP51KfH/o5YfqKybuS2jAZBE8VCnSZ2L
SF1nha4vypLPPayCCmCotUtIGch085WmnXwQUix48KPUYVTKChguGjl/qiuLA1ILChlf0AAwW2b5
R2Lqi85zr405jS9TXL/Q67hjeq5kEAJzjXniFznLC/4kTH5ZHJWk58gIBWNiNkbyGQR7HrOFDFqo
nA+mA9NGlREMqp4vBZKmZU46g4h0h7hjmYw64KHkqastkqm/RkW9Buz2xNX5/vdHrYPVbL+LpmMm
PYT/CFYiDnKVypiIgbyIykbTA6yDFGuX3l73rDsK5pHyDq1rndz+k4ZVNSAzOJeFMvHyVn/gYFrV
k/2VUrwoOshJdyK6EFviApTg+j8VeW6PiieDKjpfWXgq3VWZvYl8Sdz9p2/WC+Fjag46bOBTcSwB
usaM31qNOiZKKUGNwenRYxYrIyU95G/N/39F4nnhcZvX+W/zvxN0oL785FhmQxE0//n/RXzz/yOK
x9XQM/wfNDXVt/iv/yX7Xzg8fz/y3/Uz6n848Hc8/mOhC3ENpCr/Uz+j/4fm8GRBQGMbputKAM7/
kM/o/4FpQapuLCztmm3yQ3VOlwuhx5OqG/n7HN2xwOHY/1fyGVf+qv9VuMK/39Ftld+F5N9x/zfh
SjxOVpfmyVPFr7Gv4/zmYvUQvtscYAlve0upXzgZdMzU5UydUL4FdLYrL2Ah7k/EXfXTRMAFougA
S81cq9Y9KtClRsryXBm6i6/1OLthS4m0/6p05BJdAYtx5KC3cXzP9JK1aix8MvdUAuIz+FaWFa8x
OGHgKfDyDXH9ZmXB0yKjqfDKF+whPdCc/is0OQCLvM8QMYt5TctHQvPkY3Ix6Fgi7UhS26xj/b9J
B/gRKDgupqXsrYGhpBmOt9ZGc1FYKPWGMj4TwPVIJgVhQ/AJS/BYxvawhQwXzKkiNnjFi3mPGX8p
pqM5BNMMIeu9AZbMzU62tUcOk4Fqej5aZHzDGakWtHMJ0gO/KT7LDNlIXzLNjvRFhSGg7mt3OTgm
nSUTuXlI5sAaSinduVqJ3ZTEXzHhuxsl1RGKknTnTgPDgGDjJjFy3vTmheY5F9nST6S813C+Nc5U
V2h3HULnUiMXGc1G/WZiJyDjKC/Xtk2Wj2W12gb3pQnHpCUTPJlgs+s4yfWa/GZTOQeSoVAKrGVG
GlLAqd0mMDj7Yxu2YEp5CNO3ZlWc3QwhIaBCufrTDoHKSzeM37qLZ6ivQsYvfnIWClHCFbkdhTEq
89wm5tjWyGUyE+0OsBHsWW0hmOeVZnIwyyzAjxjcx9M55yEBNRLye72r6a5cph7z2gydBRdXVKfX
cZI8b4bYS7u/DTD/8Ott4QSby8ozr8NEYlgpkJhjoZ+lxoTHORsoyBR/YxngSIHtgKwcU7LVcm2t
KCwK6vQYRuT9xoLgK+m0msUO174LEbhXgBGDw5FuKFZdf3a1kYqgbqenmUAdKLv6hJt1PVmKtsya
sV8qMU1VMuUElEKD7EI5CaAAME0L77zlHjrL2Nttt6nl7McqmPNqEGx7CxtOHdesFAioH4puaTJh
XdigF4EeDv9aabslhoZ87CFj5KDxWxuBmlb38pWbPWPg1yVTrbrXd5EYvprCu6V+/QhVXi2V1CJp
jO8u7Y+Dp73mLb660R4+SZAiud74gczOUBga+iwpx4ca4b8byQA1SC/cJGH9zIb4UhjmSwI5Z0/Z
7yIwcRaNr1Lob4My+5RQOaY8M0IJSZFaqQUSI9r6El0OZgYkDjT7Oa5GMrjAla5M7CkzRk87EyDN
nnnWVUXI6/vJ2rRtCJERCY/lSFEGAQEvvAQ5sZ3VbOPG2IgesogzLhJBr6A4h0kaPUPGgDU4Ojpb
/z2pUVcXHn8Ll1M51BbfqvQxl+24DiPzmmkjMneGqrPJ6FTCJS65CJtNQ1bgTHf1vVEqcHkd9V/Y
mQ7dDZS8ylB4zuI8psnDoNq770HvLGrNHI6BUsOcStibRSlmmTryi3e1h2PiRQ3RjQBu9Ghac2/a
sE71eslxac5G+Fm+CxJJWOO3KEqSBZmDzCps1Gv5zhYx8GjRlIzcuOk1naS9epJjDLpuQvWWvplQ
v5RrswKZUCUjwuIiXWG1Y0nuuwDIaoOSHDX9zEROQhAYp2WFVMyJYoMEqg1dVb21R+PdZIR/MhTl
yxd2NBeKWq4pTN6FMfLavHRAnDdsOrWNXtUR01Xi3oUeCDhdvli2lXLPMF3iJ2F3MTWzvNaoKQ2L
EV2P5aJOslUcBA3Vr7E3No1lPQBv79IQx0xIkUmq4fjmJ1Y/G2JRzi1RYkZJ31mZ3UT5r5+SiwaD
BApZv1IMh2tiesVnnK3DSccFkLowYxjlpXJS2RkhvETA9y1zMNqiOYNZEizRQmYexXRccyDEb63C
J15m3YunT9TQzhvy/WpA4oTZXGeWuWw8fRb8ttJjU5DxgHKPWKwRILBvI3pWU1Yu2I6wGwDzjCN2
gbpF+FyXgHuo0C/ijzpluBDge8PkUDDWF9p0jDRa3joFq6FV3dKvucqmcOCxgaTACV34Sixwl8SG
MhyqDyzUkIJCXUqCWt+OgEVxkOUMdhTDoo+SjC3DnWFO7XZCrd/cAipsj1jJaRgPGDCK512LmK8a
v4fKnueU3THrrlkPioJTNzqEETMZL1SSVa/jxu2wJa9t+bBsFJfRAwHZiOZHGzQ+O9KmBibemLgn
6TSEa53ppf8VHJ2L0h3X08RkwGRxO3dzpORWP332XimJqWowtxXR79Qg+kYrBgsUjC79fP7mJkJf
DL51C0csDnpQbhryPJIu+MWZ+ptzBGUtOGIoedEsAHwx6skhd5mtJ2X3M+YNcQjlLBTjz0iny5j5
htWfnSNOVJJ/Vmqd3b1FqT5sHatrroHBlxPMKmlQyAn60NSbhwa5Gm7AQ6EMSZOIhr1hWJPMckZZ
YEArDRASWjw9l1rN0VMRtVE32Y+wCIkYLPXRIYddgI3oV0PIV+LDROmm9oenUhD6/gECjHJImXCn
XegtWTgfYqdMZ6YanPu+o8F2bA0a06vi6/uOv3qzpKkRwnmXvg3yTNMl7kZREYI49KSOg6mnNs23
sYKNZU/9oc8BWISJ58wYVe+rbdhKcCJ7j3Gi09Vw8i8rEvkq78XMbT6SpMGmURlYo/Ow39ZpuVGH
uNn7EHPmQeZ+k6yrHwIl3gqTx4LRNACunS7EwKgF5BVVq2HhKnaCrUl1eXG5s0v6Xe0W5ToL26VX
NvaaFTI/VCMsUEgVaaY3uG8rTF4PLbGQwLGlcgcihPL8J4wQSetYGmZZX71NY8G6bHxPRoxPuNqa
tWeh+2FEicivG48hRgfG6D8VyGoei1XboawK3J/QwkFsJR5YxGbaTmq0ClRm/vlYQgQZ3VM5Rv9M
x3xLM5jPo+UulDhI0I9SbHqFhWVaWPKheMa0cxhzkxQ/A7ly5T0GNGElHlY91bGU22wfnZhMAM50
sGyIlNSOi05Aq4rrR+FMNpkw4wfzLn8zBe2+D4Pm3ZIuu8zRauBXZ4/3RZxZAvCFwCQwCATaZAs+
LYI7GwbqBC/tJkePX8DVY8AuubaDGhxhQQq9GfhHxwaVFbultrCjXgaDIyhiOMqtwfKls6NVlOYA
lwDGsV26YzJLFo7S4u3heZHqKKR131zmujj1lO5VEJ3LmmUUH0xtvyiYklfuZK16SK/EHrz3ivd3
aaC6o19vu3oXoyiso9Zb6QIrmj9EsIQiPsiMs77Ia5O4WgOmgh9ueydaiLh3znmifo25waYJeo+f
1NYcHVC1bLW9kPZOjENfFDXW0coVDLZ3IjOs0XxRTdh2Y1oACbdBK3fZRGxu16/ssnnEqJ2tFtEU
mikVmzeXWtBwLttlTp7WGxhac6rbo85olEyE5C3VI1QIZZy9MIT7ENOdQR/+7lo7+kT0zCFFqEwu
6pFSVY+qX58F9wtmeOqfYtlG1n1sNGer+9kSPxNfHWujlaI1GyFB4HhDPWl4Q9chwEAihCsGne4D
HnRNKJJMrqwwxLjHztRWCGRRobtwSWybOGUng+toAIBBe/E7tSZpBHk/4OcihMzUJ+KN4nZaOCVy
tZrhKHdZouzyvthM6CtgMY6/WqbswEmGy9HJTkzRENeSnTgMfbQHM61WLNRDzFi4RMvFVE7Fqi9V
d6n7xd2oGCBQZ56pJ5FL+jr7sKR9iXqXwWBejl+jVLqbPER7tyLRtyRucILDChKCYz4zD11vH1tV
aXeatcW4TfBEC76PfVKGQ5mxIRyWf43N9NaLjHhVTG5L0oVdnMKse23s4pFOUkXNPqH2jnHLEp0H
kIakrUNJa8GJALvI5GLCPOUxzproRpd25c2MIOcOJQ0HFpazqLQe2U1bKsfOufTkgywN9qv8uiv8
o2qrhXDK4mHQEMMRDhEW9gC7jEmL3tCgjpwXC+RAj1zNv8uxRJbA098djXauEEc1b9zuOZnls3dK
7LxEbsRN5CzNoFnrtZ7fy8k7sGxe6o4XH49JFQdzAB2rhA4ALVrzNpEzaKUVftnevdsqjl0Rmk/w
Jix0Qy0lsd06CTcfmF7rN9sTxa6Gr8qPInFWGGxGuWesy+KjLHLrUy2apwH9BwhluTbMqj0C9DfB
eKPbmoaZDAlTe2DVUxd/0FfluNZCkGN2CSKhylxkK/Qwdurvypx03BbEkGMwzrMyi8yODucbGnOo
jWTt2BNyTw08Amr4fy4526ahP9HM/rT6QMZV1ZlsyMKPqNB3IqfuqGNfnfG14VtFEZKKOKUYrl4w
u1zKcjh6MDpWJSuOxdgiVE+7f0ydCW6343OdD9VyYn5N0ZEJZ1hVY2ugZ26nD8Jx10Nhv/VkDxwS
th0kUzR4evBurIjXjjR01T1niJu4O8sdmES0qJd1uzfJ7/KeVVACpcxUSu4oZZygufQEVOmZUdZL
JYVbg6jYDot4vqtMsCt9HGWouNMWcnwVLq3cB/Wbcab7hjdnSpcQH4sqMgClRxvTyRx6hTyPuaCQ
LPxv4JDYtFssyXhD4Zixma9bYtSUxtoTGM4YBfBuUSnfeXnHMsNC15DbBm86Cg8BWZz7xCJ03U7t
Mzj0BkHe3rQSAanvfZKxrSDoDS21vk7z6K3vjbc+xQQZjvSHGO7pW/yxgHBgm8vAx2VtRdmdTwc7
vBraqBu5LEugDWPw0o/wn7pE3dRlduqZSiAJgtimt75DiZhzzzYu4YokExaQ41W/YRKpBxtBNcvl
ot+GsGDx3KNtFjwhOyA42z5Gaywmjpix01+MIkANn2Z3JxMMdd323babaB3oQEfEF0mWZmEeqrgl
16lO1lPn7Lju30WhE/HERVpFurHJEpoJZNQu3Hc7X8INwrCgSeURzN2qV+N1OjjxVTVATgQOeRQi
/cwD96wUuXeyk3sSmcMKLTt2ipRVj4bPv0hAyVVs6OGoGI+M5JXFH0UjsIyDpbvsJwznAmRWWxsO
/gdvdIqz+w6pE0S7lz5SMb53bjlzOgKkC7sns5QFHTN9Ri0cAQ2FMIBZGbZ+YDtJy8sCfQEUeNPp
uLPKjN2ji1DQ71xrU3Ql4ZxR+O3Hyviop+jc0D2vMofUPBEn67FrX0hUQaFeJT9OR5/Za+6L3edi
WWKZX7lfaHqnTU6+Iu2tfYiwns2UTMnQ9gcQVR2E7FGxdCsJpg+gBTcqsYDJJK5VGDMrLzAXE6ar
zwHJQLdqx6vR+80iEtswCYs1JMJTBdZkTp+3G1rL4IRhITcWBU6rnEVXNY3fhRL8C+T95mo8I3Ri
7dhuSS1BmK5bI1ZvvLibx4gk4mSICte62VWM9rtfNBlM0smratYH7TT3OpznmZ5tlL64dnIB5ZU6
4IAaIV+wIMzmCLg1oW4laKBVHP+1l39S4vpeGnRSYRJhFIfN7yeLoiXgQoMYtyRaw5+3kiqp4wzZ
4tFHATpMJyvk0LDtm+vXcKPUcVhXQWsAvRs+hRD2JtbR9/ikhKx6q/gCGQZp2dTGeW6NbKz+G3Vn
shvJkmbnVxF6XV4wN58XWijmkQzOw8aRyUz6PJrPb6Vn0Ivps6yWcLulXhQECFIBt1B1mWQyItzN
/+Gc79hnl9GfbHOGgF5FVABbR3/00YUV5nTKmKmtEAGEAC2yVXpvemhAPSPJjqmPltq2vugdBtO2
gNbg4IOjSJiTnyBEnZzyklBUKCdVu9Ys3ZtBFmDqFNtksdh6eOUnpIynxQ1fxzYk2K1GWpvZyacw
Jgqoznhbcm7hIau5uLEMVziw4QwWuzgAErrUNwDg4dboC3DMPU+OHIHlbHD6zQ7yRlCFUPqND6pI
BxmZrXZelhfHcKDVIA8jWtst2eZ+BvfFsNnd8LQ9hQjIhym62SCf96SzgHdTNhlxjXdznOKjtvN2
TbgP7wcgXjAHe9wpd2Gf4nHgQumczN1YICyMMZqvSPrpzVBAN6UVnl2Ft2xqDb7LiBWQ2g/Ik6/S
RXnbJWret67KNv/AwCl03AKOg2jEuSjN+sOM3nll5KeM5wj+EWlx7ivCRusaN+bvCHD3Tk6wkk0e
IlGuphXdEv6UOTb2GM8GDP9FxyyrxthfZTQuuF3OqOrQzHKCNsSDhQ6dKLfv0r21ETljItyLKeJY
VtUBlqqyhbmfk9A/u1QXKDufWGY1YB2yS5M4ya7KSbioLWrU1kBWgODtKdQx4YSoj2zR/GZXFexs
5zi5OAotXYdmggbRgQVpUrKzodolLsbpMAy3fQ0zII+hScQb8Ajm9HteogAa0QS23m0OmeIMigud
Tt96CNdMh4jRHOIyhT/5eC308umHXYU1LE7MHN0YQ0gKTf9AN3ed48Y4spDUSdYda3QSR4a5e19K
+Vik+VEE1KNEX5E9ic1obukxCyt9tyPGA5nJkz6x7XXdRwqEyvyBiebZglXTzdcckWbmL9E9sFaU
Xl1yLY2BIiQOflKG/S6B1f/pk2GC4qVJzXbZ+nFr3sF+XSnWZlgSx2Q3pM2TY7s6u7qdLk4RbTgr
CjwNcHkqTq7OOZS9j7wrp6MODDKZvBGTnklO0o07Pln5ciKZBYUgSF/zzism9zA2zUteFMaOwR9u
QmMiijBDWEzq2zb1LnCHrH3LZGJvVPYJGyX++DG4NoOR3ZQxv5Ql0ZHCVWDGHuYUlG/KywSG7TF4
rhn5mMY3T+uKRX/P04XCITG9gz2TZlNnxPbW0gDS7xbNbhga8+bG+e/BgoNbOOptWQx7o6T61P+Y
gTFsHQXAx6FVpqgyNmpQ1tZSfnKAgImCGNBX5aBGqiPSn+xguQTLjN0m6qBjNThAcCJW5IZPUHFb
33j3Q3laMo9mrcjvDAGubHHGM235jNIcAa3rW/W6NZxHf54fNAdoxhGxiQUiBCeG3TTXPA8W1fFc
tOWpiPCgJl11Mttmq8zk2ULde5xbCnwDLf46wDm+J5JsL9rpvW95ZioL+hUVVr0OeXj0sVHsEzkg
t2auzPi+eat9LIydTyXcW4dlJIxTZs7BZwKTlnl39E2IvwlH7yp12SnPqjh0NYJjJmLFtRHfheO8
4SrMdmU1TQylhP0SV9lXOrqCwb+/7AgEUrGiA41mSi6GpDtOwBUjE5faHP54FLwmhVmt6yD7Eefe
ZRoH/65e+mcwnuU5ne0HxikWI0XG9lNEz1b2wbp06RbAHp4WSigjJywgyWx3jQyuvpDY85SIm1sV
LnfiiCO7eU0sGMG1MAga/oAm+JspFygXLTSSiV4xw9vYJKSDE+/0NibbjMiLdeyXlI0oBe81YwcW
ccKrx2qF/Hwg0oF1nERUsCF3AItK7Cf30zDs8WRzqKc7bNL5s6OnGUX8YNucjKG5ESpJtyMVz8rz
o/fB0vd9jK4HCt8VzuwlBLKNOJMUN+nWbxH0kW1N7ivP/S/Ycs6z0Xhvbim+cMLbdECh3Mg+hj5e
Nx+gpOdNYAOvIHvwsLSTAC0805eG9R31eP9kmMzyUi+6ljxG3CrPnsO0eWW/jma3YvDlE9K9QsFL
Wg/grBO/afy01PS/ksBSN3yLHVI4w7HmIWoxTctj/9bHZEhMdppcahMyTuNhYe4EZ8JkVmrdCrFN
GvpcFUPl73GjW/qiGtpob2rq9uJxmlkOll9yJuJymRkC8AHUi7euvYJ9aCKPEUv8NZkARjq0xyxc
LjTJDNobrOZhcg2RC/XMY+lSonhDePEG3z8TgkmBMUyqCJBG+9Ofq73J6eTlFSfXjvhvslfnOdxM
Q9mf+SVpjezwWJX21R4T3dxUP4Ie/Kd9Z+K8x4nCc6yzJ1SzUf8+JctXepciA2Q5yZPHtcRaFDnP
MJvEAQPqQMskfd0SQ4L6h/ytMWJAM8UuGCO3f2WmTxHVQDxPxdJQsbNPmSR0rqwc53MhZtRDQO3r
ECatYk5QdBTvBQsqo1rIA+6WJ7eyyy3hF9aa3/8wjgxhw8TTqXguwQac2XmEncAfzgVgGwshOMGg
MRSitSFCGjP7NFXxL1OOPzPrI+6Ro3iKNOc5Bt6QWjNAlvxnagAYJUVaMr/egCy8Fz7LMlVlHHLL
fOICXxNTOF0qXbPS/weHWmESEBYLaIsDcJnSidQ0XD4T/rgpK3h0/Mk4J0SzlmxM6ij5lQZxcTAS
ilGLkWIgHPzMWAeqxN5BMEtOiNgutipvM5SGtdOP8y4ohyceW8AKQoSQY/LhWyx+mXc2Kdufdig+
Jwt3et3Ry3ZzcIkUTJ2pZFlEH7p2aQ0DCoO/RcQTIrXjKVVJDkz2tGciWJ+KikNFDYy/DAgPfY0T
J2FLu5PG/Kba3t//+auHabnkebgZmysxVziEu/hslzOjvAafP8hV3hAm+lXaOdu/hVkdWnkDDCed
QfJYzLJcohQgbHJqitrZSJfWr2VNE9vqljJARiJ9SD05HwVmpF3LHOWS4+swyAMAzdium1TBsIUN
izYTtjUyF4o8Oi8+kmCVZma3jtlqOUn/q+5wbZFV8y9aY/FPyVH+T4Qm/0ax8v9RMJSNYgTCyX8s
R1n/6H7k/X/7rz/+Kkj51+/6hyLF+jtCaBdtiSmEJ3whQMb8IxhK/N3UoU/8R5qYwUQg/o0iBb6L
jZiFL2FS9vmuf1Wk2ALWi68xMIG06LhM+c8oUjSx5i96FE9CmfFN37OZxdvS9i3IMX+licSjSQBh
xi7VCJddLp2Dl+HYqJbHmEK9brr5UAOvA78W7rzJP5o2CJEuullWTMsav5I4v0ndZsu5cfaIxkOy
Xd4FEVl2eTNy6Bps/RQDqEngD0kA13PG5zz7jRFAdfkPGBFXT/S7ulVo5aryP5V9cUMT0Kn//C8m
Gp9//3I804ec43tsoUw0Nhqe8vXjMSkj/ef/5ooWdXO4/IZXiaRcNcvGaZ/hDVLT1fJxHh0IDjmq
zQbkvFNjkLciMR7rwpLbgtW5XY3LOZK4F3B2gwjpWrJPoETYqn8lSCpF/mbd0s784LFRPo9D7J7a
If8Vz8HrJMlOkhIVcSiYOC2xA3AF1PTaJM5hxfgAFjHZiBvHZN3hV0D2Utn0G0HxoPGy5hbWarCP
FyAgkjPCjBkpqpyIGsfxSNgtdcTLuI2M3ZIgDZl7UG3KqzclaVDCFa9EfNZGRCpC0qk1Ucpbkah9
CTEAjz/C+eQSDi2nZ6OYnRCXTaRKhhqC9OpdYU/swLLFOKRCt8rZqY8nQJlCIsEtkbDq5Gd7lI/2
YmOiG1+6aaLIjwIstUu+HZsUWzobxLk1s11uZzzPewxqBYAOt0iA8tUq2kfCYKY2GSEZwD0iGh9P
5hiyAByjrrsje3urehqzZViODtGJ0Dbqo99BoydFEGHJLvUlGR+Q0oUxDOt26n9TsV7+/J8Zye1a
ENMhQpzWVqtp6+h0yooarVDMA4jtaoiYcBtW67DA45xRcotIiaEf1vOixwHJf0WDi6m3FsVuFHDe
RBnm29KrGQvW3mfG9UK5ab6EvRlQpIVEFuE+m8b5Y2EEsWKgfe3D4q2Ufb3/igCwnvoUz0fWmOeQ
HPg1AzusDqoitcvs0nXSER3ZtC/kM3+ySaS9irHvu9Xrn7d+6akUScc8jUWDsSafSTaL3fWcmZ9G
h4XHT/HHxiHE9VnYzWlx0sOV9VHEKs6Y4R+zfYkmJrwVEwYjBTgg+GTYm+dbgV4XHpOS2SZo52Rv
5NRirkkarncZDZZkqTsl9OxwT2rU3CW9aRuZ5YUcM1bEcF/Z5WADq02UADXOsUgxEROsBWWNmbie
kFmxVW+4fLoM9mRFfGSfWjyeSvXDRUF2YJ1FSEbzTPCA3I75cKyR6HKv3lgv1Rhm68lpkZai9ldE
p4bBjK09Hu8GI2CW1KYs+hhd8hFWII7MnzFhYCQYkbLJ4HIngrPRWkyfFsj4kzaE2B96fRQagpCn
AMkBGoZvf4q+sfTXKKWs96qor13P/HepF3Q1HIPjUnwOhss8S/0OPFIAYHewfEQTItLse04jdz1I
yWiE5e/ab4dd7BQvChtUxpgMJlS3DnxWQolc0rXJrjRohl1H+NQQug6TKn5XU8ccLz16/wRBe6n5
603dfBcp3ZGPj3GV4hPzAytDgMrcaxmeRE5od6b4eqlD2aW9F6H3wnWTraizAY765M9gU6CqfLIU
mfFZpZZdmSHFVlOvRW8A0TmJyiA+JhY3UeMbGbuk7jPy5XNj4bHvKMvW7fs8C3xWYQQoAnn8BMF5
9HjzklkhbinsJ3N2M3pm+UGB766nEXEbW/zNAr5wS/UWoNENnudhZGDdnqoG6WEUzBSiAXp2TrSV
UfEHOQW2bc3YNmcKUxack2landBfk60SsNGy08xYD+o9HnhNyshvs76fK5/3LjFudYs9vdb1r1U5
B/Jbji1Mjj8vIrDZwnQe9z/faDVcKDLit3cQ3q+zyVQb3LD8RDU/j7J6KesIvWDNi09IUjr4YfLk
WfMnRMEjZrhkL2trO6DvWXsuppHRzL5VSO5y/8au6VbLot4K+Uyyp87O6KHDiPlNdi9/Xm+ms3cT
Fn89fkLCSwd6dpI7peEAdc/PYRq+yzZod5gnOngOctqRvhyvLcrxe6dmWRdJCBiR7ex6LyQvpORW
dQathmQxzWj3iCf1F6xuRIZW+Y3u7dM3T0VAYJCyn9NwjGhO0ZaI0X/uG1ZQ1jghmISNnUzxM8uz
nd2RKD8xMWcxhTsfkyhSvQyxeMEfQ8sAPj9dG1b0c0GnmVVsyUloWA5wOdYFQN21N3NCqCH8ETMg
Wg0mnVyj6FdcU7wXvi/p78psHZT3DbMOVFshxi0uCtfj3W4OaUBIdGLVZC4IHZhbXZ2UXUpHWNW2
IYiqK/l0+4g7aEE17vVEnLs1+2EWxQRIOx6iBUjcS1/h5TGGz2gU+bGgXvdGYEsTcow/H7sVh88L
ot717LuHbhL5SZoPTpbeKkQdm0hfnINRYADC5RTwy4mR69fHAJYzH4BdU917cfuQLEg5zXzBS4TH
hcf+ciC5B4AvjUSL2eCY984mtbnWPKw3U037N2FqIr1QB0hwN9mNRZAtr7UPs+/E8m9Gh0EUQ8J6
sKKnAeFFmQAvgVwhMw7gcgmYFWtYeiWhe+Gdatp2k4WUFA3xT+TDcgP2pgJrCsNBsHilg8cmzuGM
L76eSL0wML/wTK/ZpxeXYBrfkEIScpR8SZF/u9id9703br0q/e7omTgHAHr4PH7+3MDk83LHmMQH
Dww/+HThckBkZ9JysahhGC5g4kJtamwazH5wjLlTOan7NuVmcuevbgDyZeoBDL9Z1wYwYzm3ekbl
NlRMOEbEOsPaKGFtzXF9C53sm7v1s8hz+5hEJLjbQ3AcZn6AfjdCFLhYpx497FOr0eN1OFb8nQjO
FOqtzzYigatRr4akD62V3JYWbxzSQT05BnbcekyJmjx48C09MZ947MUkDzHtCXd5E//GaHP4c1z/
OZ390MhJteDXbcr8O0+HXRPHz1z37LJFuHOiENGXjfS4dc2fXLWAG1zeGpDj3+wReVfMZNf7xees
sm82FJC2yRz+88b0Jb+M04Lr2hS16DZTmzO9ya74mH4UDsuRZHoEMIUZ+4QC8h1rxztrwKth2Qdy
7vdgwNiuo5qwrHoLxHNtZ8Q2aw0vMY6q9R8Kd81VipswRmM3PPsNSALR71L7xygfeAufFQ6HIQQf
Bq8oSWds/8Nzmw/PeDtQr86vGVmd5Nc/dnp6WGk4m6AqBUxb2P6yoj9+LLkVV82YgX+QAG8w13XT
+FjkMDWqctM18idhGV+2F74XAUNLbC57KImWcBgDJVeHnNbac6gwl/Ocz+cpGR/jaCLNrH3IekZ6
XHs8HMJbmiBHDiICzthb5OvHZFr1jUc1mSfflcRxh+x51ThMuRZvehhQN0Jg445p6+AhLZzTGOSX
vsD2Yvg/ySVgwtel39IDVLNofhGYGkwf1XbhUl5HFpdoBDNwQ8EyrEn4ZjlpwQlXVL3V4iEE6rtL
HPWfrckmPm75etoP48ZuvmQXQ1KShCio0dxXCawl+I9ImoUN/gN7t+LSj13nzSZOmpQObFMxUrvM
cU5WD+pav8qJx8qfp1rcWDcf6FtaTLvGa8+NcbYQ8yNK5GqeDMmFPDCsBD7zzafBaCjdssthltrz
qS8mhYW+mRt7eI9neyez+kcUhe8Obxu+I416m3EXMeknYOaMLei1FvahM+xDIbkip2HbBv1j0uXX
LJzOvTudUyJpVkQt4n6ezqVANhqOcFeGxxS4w7kovAMZU3dWOd94lu7tStz6fh8M4FscoyWDBeWA
x9MyIdYl2zZN/u2X2bWKOnyC5pcgEsCnIDdq525MzfWYeIecok9a4pbreOAhvQ6tdbOEe0fntIcS
0JFhofCCR9185gQ+WAcyEC5pWV6s+m2s7XeixbCZTnv99+ifBxwbYdX0PLEyQTT2HkOLI59NnavO
vcur6TZL906/0i6GHG7Pz4ldTMhxnJ2YMQlgiCIRYVVrcz2AgjwuL5XVnB0/vhY+F1sfJL+NrDlS
0MKSG2nvXAalQ+U9CzbXuGNvwoRFE7VXb+DwaD2Bdp0fQeJPEX0HFVeDk9s7kq1ou1FJdP6MIV5f
1Bn7FZbn2YnGwnC51H3V7I3hFQ3r50x6xxp7LFciEIfNsyWwgRPVvioGvvDnOaWf1oPvIXunbvZU
/dkN2Hc3ecKVO/DGc4vX31WfXKIRC1vHtRJXv7LUpsgOUFcvzAqItHos3eGHK1OefX2/Bnq6QiMU
gkbQ/B7zyTeqJyLeX4REHNHZSIudb6x5m0wGr4WfPxUpcY+Z/9MJWZ+49JvL0lyagLuZ1c6DsNVj
xPSPFmQtbe+cxj70H5Fd07h9VHrx4Y5Uy/U2NbK7ji0t5ZOIt3YPTgLWcSf2c5u+mCYVcWK17qFY
/E/SapBB+S+kfjxi0DTIpkPOGLbP1ZDIM4ONS+jlDYbcfsZaCJysDloy7mYF414xecWvwp4PaDTz
8nMwZNtuqMKP3EU4WC7fedLZG4LvaRrN+WdYkERbYPpeZUngkWTJfLazvBUTQbm2ogHKSPNlJkVx
FWzfZ3v+9IzRurgC1faYXvTonGbjLpBkF2mrfT6jPAnNReFeZEU/TvIBY9ld4kqc43k4s3rflSCj
T2XBLNeaxvsAWidHpJtufDcpD1UHcS0FP+WSrn2Q5Ikckp69qu8uj31VtxtYuW9wNqGymqo7euVo
PGEJ+EyWmFXHvLxGQDZXEnJvCOrr1PtGdBDAz4pQ3KOaMu8HQ/xQTjEeA2YMEDWjYzjjzUCK01/9
CPBgE0EIIXY4wKlzaWRymhoTF3rBkV+29OAZDUACENb+ogvxd6niWewCAOpmdWe5kFhQFPa6gfBE
CbxDYb4PHoJCBQQe3GMSWnn97ALPjml3rHm5wFQhdBJzh0E/mGuJXkvgUGr2PhK46QEsDIvLbtrU
IzeaslEeLfLRNxkOlEM1MxABRenYYGPLsNhY/ngaggZzT0X8VZbz7EsG/yFPaDE5TiBbQWNyEnwy
6IhY5iESaNqjQ2m4kQZlIY+Ot6AonGf2ks4O4bN2rdhwiuIctTTrtaum2iX1KWrciq0VLo9gIt8O
pBQGIxtFY2aVD8Y8fdP7fafplBBxScisrGfyHezRX4XUYebY7wKjqYl4i85NikyIVDQrAnxgmSSr
Et7NLT1Xd17pnIbahLUYqgM9+d4QWUIFcFJlUB4FMi5sqKwp8ROTIKJ17U032vu2HuS6Q6d3nU3I
kHweTUHckuZrodQjN6uS+SH3xkMrHf6Vpj2rwIDZSWD8kdkAWa3etxXxOEyI4twTJcQufIrfa7/7
li8kYt1aHNFsOvEzOMW+GYGPUkmHmxQXvme99mMbbWucFSw3+pMeAbjugtGMiSO5RdZBmShfx+4c
sJbNRYOAP8x6TjQAC0lpkupqbMIgUU+lTD6rOM6PsNfp2/jaW9tiwWemJaNKXvuhvheRuCWL8yuH
U280xd08s6OwMAGsyrJ4xLvR78itLk+AXgm+NQjrKEcTexaraQ993cnzxruoyy8ZSNmjEfh7CwL1
KYhixHA9NgZ/AJmf41Qf5b0zqSd/xNZUIhqydfZm6X0mnSgPvCcm1U01n4QZG3AYFO9vNujNO2pI
RdnUzq53GsT4TrR9vsn98oPs5ubMfEDEVr4TEgJoYzc2+scq44fDgZd3VbuQa9a9hFnyrd+DTYCW
a5YzNbYVU8562X7Ou3uUwd+yndMr2Zc851A1XoeIRK5HYri4XxKi5Uxi3O5qDuVLxq7Kpg0/4tQ5
WhVVv6LR3i/WGD1GnR892rdZJVglkjre1x2W+WB27nkhTL0cQSoOaTErL1SkDC2zsyYiCEZQcOJx
/NTWNb7y4JVZ5127MKwsPCY3pveMc+xX6FjsRVKGHpLLoFVmu8l5JHPDQjibJkBqOZemp5Jg11Sw
YmP5Fi/zW9v5ycbR+t/4jxJYa4J7xMGYVO5rF7Vwq3XDrVYQ90Ix0MIAjLTY0xrjVI+LoBeBt2Vp
owE2uA0cmHA0n1OHSrlDrlwSjLDY07rPrOxaNBUBVihCwnySGw6IBPV5jfQZmSkfefZJwM1L3bvF
FXE4xL4+feCcEkeC+/p7NMc+KekkxCVaXz1qpXWL5LpBgOKg5803ToMcO66ZpGuFdqy12hOibcwQ
NY0w4WEjYvVPuzKujtZ4l4i9sSClm84811oFHmg9eKiV4Qx9VyVScSNFM04FuckRkdfzMmNDSeyz
7TFHTrXWPGBaCa1q5C1Ch54iSM+0Mv1P8DM2BlQ9/kEp9ykq1V5RQixqDnYhkvJZPbiGPDSI3ged
2IAI3kQTk2tVvKn18VbdXXDdUxAgna+N2tgNI/wMmbAncDcGcHIGima9n+06BtiT422rcw+Vu39v
5xGeCh+QSoIv1hZNfyqjLruqqT31tdHssT9RHHHHbzQtaYv7zb8yzPbZraU20FL6L1NKm2BPoZ6M
Tp1bkNoHNxhe8gZBggp+2L7a+Q1mCLOMqHPQ7zF7QoJU+guvbzJXLnoRCCHwqt2fSSRJv1qaDbLQ
y4yxYVFcvTEIrzETYp1GAQMO7YMII8kCWD4kfvQLx/utylCcmuSfbgYEN7ExHYkhHLYs2VmGYrRo
tOMCgwRR8QQPpV9INh553N5H2qGBQAxxSVZ2e5JvR3gS89OMoWMZ6gdikKhCWb5wYOdfymruDEI9
60EvEbro51CSEaKmh5AcSgvbiMg8LEL4WfcLZTnAMIK9xpPl4DUZtOuEFUq+N9fE/mFzZ/AU+rCc
PLtGy7ugkKBiOi5QFy+5cH70BA8jqfAIEPdYY8bucJwY3R0ZvaOwlQuhKMvVWtRWaqdMEyH8bUXD
CmZS98a+wVKTlxT4o1W0vJUaIIxDC9ux/WCwWrC4LoldRJw8RXr7i1+nLx5m7Ds2Np5e+3lCjD0p
W3vt84FzjxhlNh5I19D8uuRC+GKwzbEH5donRExiiHvx2GMgkqQTsmlzdoaC/NRrl9HoiJ+jnviy
yP8aApb0PDcx96Iv9LVLKcWuVDPxBJ0klg2/OvRea0sqOpdHzRjExYwVpsCdR5xAN3ewNrPfglu0
p00rfoYbE7sUuw21m7r8LosxRHvvrjfjwMFghY8R4k17QOH+VWoH1oQVK8KS1WpvVjth365AmLhW
900A5zcBXSsTOxeBIvlD0FsfCGGwrYTFQ26TupdqF9iCHczRvrBZO8Soc9hCYxpDz+6vQR6iDIhC
aphl2ncOtiu7l78Mz3nUmttQu9CU6u5m7UsbuEu4A/CquTXNOWpxomO1k23QnjZgQPluDsPq6Mv4
MvxxvpFQAydr2YyY4lzMcdhKocElyKUJi1xhrmmxBqVn4o0erFEMJ6uks2nCfq/yySG7GFdrUiC9
qWUqjylYs1T79Ej/hNXDLoyan2xPa9YVA4FJ2t2nfX6JzIetqPqNhRF4leMWldoVWGl/ILPiKyKr
W9TiHOR4WYUNIeo45sDman8hSmH6iCSB86Hdhy42RNQ9pKiUSbcNS37fmGMU1CjH7Daj2af2W8lq
I7wHX9sba3yOLAAHTpPkgYr84FU9LXS/qxlDAUbCJFnillxwTXadHq+zn1wBpL5vtbWSTerF12bL
FNcl0TP3ncSGKfFjjl36bLtfBCZ+tLg1bVybYA1JltVGToWjE8ESRDGev4y46JFwfcpDiAM0cz21
8aNiNws+agZZ/XYc2Hn2Ff29Y+4hfAKpdPzPwGWzN3rhNw+TRbtOPZWld0gI8a/jSDUk3lQPk6oR
4lbVrQfmTePd0k5WB0urwmB/RKxfGoHE741eQSA/trsw5n5EBj/PhJFpJxdCzYjsKIyzSjto7RD5
WLbUe9T8Gz5PM6Zu8hEKr6T237L0UmhYAH9hzY258zeKqmePfAc4NcnIIIsRPTj9J4xbNgACuIhV
JlSWpXjgI8ArNEIH6DOKMrJ70KkQyxQ1qOL60m03aUA7W4bDPYvCZB30fkBSYXcvO0JH7SB4Ghv/
F3HNIOFwJWLrmgLsZsMlrMxrOk31rXTfONsWamB3S98KwxnT1MEZDpJkw7sqb5c9RC1NDX9scV9s
M0zHq8R2CSqNlpNCi4xI2Hnu0uTXYAyE1zm3MhP12bbw7vMIVoijI59FYBYjMSES+rllpQ1q82by
9EYgGfEuZXQClJ/oIFEnYhp/bEP4jmGPv8pWrFQ2LBdCOLpcnX+ROfxvVu3/i2yAWavvoEAIbMu0
PEvnxPxlzy7h6vUsKSiaoZ+3SrzqaRBBGedx7DeLZ93VTFr+/JX/10Qo/w/SThB+IFD4j+UltEXl
V1L/+FXpBKH/orqe/CD1V63JP37Cv4YH2X93hIaUeJhqbIf//T+1JoYH/ISrFtWI5QMgEQ5ckv9B
P7H+7joB5BO+Zlr2vwsP8oGo8H2uZcEqEf8c/cQM/q08w3HJwPZd6XDZMPm1pam//pfLpiKrbpga
HiCxS7RJoMgLZ+U/4dwUe+KkOXicNNxkBbYEOINPU640xa+5qwNKWGvELuSVRGtEKUWLQ+oxYPIM
RnZvAE90sGQYIYOPUBJh6qFz6PBmFBhn1jKAXUhBhFIOhEOX+kRYp3jfGSvQ8TP3iT4CorFGzwJM
VbmPrsu6xV9oJOxZ/JIYXPM6FGfTbQ8yavxjpeoNLqb9oJCX4WTsE/uNpE82QuwWyk3cTBZgfljh
beP8ZJGynG2377disKAYQ+KHalZsG5ckntGh5g9q7faQ/Vc1WtmRlS2bZQ9roOF102ok/wwCH61l
BwZkY1Ufyo3eIg2+7Iv6tahzcx9G9d5ZmCwhFr2L2lmt/dp4dcKJI9UjI8Comw1qX5SEyb1v5t52
lu2RmvrNCuN7F3oeReiRW/2+juhNyiC64zM69kVAPUI/45tuf8e5XHAMkd7ouy7amegXY0uwWBSu
KNy0MFRgnsabsiU3L9YssQQaK8JMYnjSam+oo+rTSyAHhj42e4TJS16F7/xOUj2ySRAs04e3GLcQ
vQAZ6ZG9ZTpoCgP808gca0/5Tr4JRqEE7UwxJf7V9xuFiQwSuCvU1bXtd6kAhgmLursPUHO4PIHa
CB04CU9bP+u2iTHeQf5I14qBohPqEaRjUlUVlJLhcrXb5k2adnekk7COwrTfVNO/eBZtjxwh+PZ4
t5ps8O6TOTr0iC4JfHxnKFCRG0oLaLj2eZ7jaRPI9M1w5XCwnjFpGIb5XXKprIbfVHK0rBOb2GH0
Lzx1H9o0P0VtcWePBJp4lCKTGyPKFeid584+CtCYJz4fNr+nPjBPSVl4ANUHNrw+I64/klxtxF9N
pUr3c0U/F00oUr38hivlUHeMeECxEW/hwy5HVE2MKUHhCiNZxbt7wZK5SjxWoU2BaMMJ2vt0cX+2
dRMegb7m+3So+cDbgemfL3+lprOsM0MCb5jJoW4Io5OtS/IHtfs6V1z586xDZPKV4ypz3zDJ1jr2
cG2BVC9YIhtYTFnldFA/U0KyCy3OJuYBQ70Dq43bgt2BPQw/fDV5m8Aqxs1EZ7EWQefvh+LHkFnG
leYougu5Q/HWmNaxsOdfds/3dkF20n9Y2js7BcvhTnW4LdLpM2pdY9fnylhZMTiUHPostW27JZiC
qtFkQ9zFmOfkJ3AlJJ4LM0s3at/Hxc0OdqSlnRZDWInTTniQZ2YDwbQf29Tpdr7FiT9tGrQ6rL/o
bOlB0Pm2r77gQkV0/5tKEkYizN0xQ8FjFoQMhiY0oYzO99jG40vbu7epZzw9koN9lO68S5jKrqsu
tChPELhYhiTh2OjBBaQnVZgPrtl1B99SxgWiIYQRawo3WKzJuMTjIuJZDxc5UJxo/Bnk7E2hLiDl
DkDIG9MT6Ea5JZUJt9VaSArbMcejjffbWXXE2IC0vV8Qpx2qrcuy4mzkWs5bN2SsJZ7NhTNd3HAZ
zlWYPygLNwTkA6ripPywswYrVp2mh4x9/LYuo1+l35qnUmMQTQ1EnDyU5IQLDMR4mgRKmIATB7R4
lZnTsQ8CqCLN57pgFIWm0CS4OnkwDF6A2YiXSkMZA+6CWRskNK6xh9sYuQs9H/sYBjYU6E2DesVF
IeUgHYfc7Gn8o2ytbaXX9aZGQ5aBcWkTGWwrDBJsldzvIqw+xH9n70x2JEfSJP1ETJBK5QY0+uC2
m7mZ+R4efiF8JanclTuffj5GV/VUFTADdF+7D5lAZkb6YlxUVX6RT+IaPn2jrtktMA+e9kLbO3fm
aQoWCGWw4Cjz0foJK/fBXkCVBRb0AjkTSgDXCpalC9OSsVZ9KnVP/Xi+lAfXhzicXvUCwoxzkJgx
qx8gESfld8RMMC7oTJkxOLee8mo65JA1ORmfotG4uBPj5TFw7BURaZILKaTB2pYryjdqLE9UHEhC
Cn5qf03OwJhW20djacrOWIQKf3yeMvurgpEc5hGM6yDfNO64q/q42fRdAKrA43NvIplv4J5unAJm
B43NbOt5AbGrtraj3yTAC8OPqi8FfE79KZdeuSocyTwE869cAfnFf5S2NPJoPaN6wyHDNUFVUBdJ
KhPm+SjAmq1aNMIbcQe2qiKF4v5Y2LMzC3YErwH8cSQA84qzpKJI09uXKrzMifXS8gDuwzpYD73s
WP1qwYNqvJr9/Jp3qT7SL3zEsYTTKYsZHJA4KEl+YASBB+seiDCCjCl4DamZDcHowFIEanhqKWxe
Q+pVN11jH0edk30lQ7qelPXMqYdsZAjMD/GHABlPA0UIXguiKxHGXZqNnLUK9ZNVxqfJspTGJLHb
ahm7C9DABqdG/K8MzuP4xwKLlg1vdY+jSREgDSGZramI3YeWJO05Nc6mfJ1zw98RE0TLsX6zvYAy
WDKv7tSAk27MMcDzTPX+V9vXt2JBQjY5YrulHvEz0JySgwwyqjdEKEa6gGjqkfrzTFNZ2yY0d5WP
WUq7r/VGvbUPdi2ILxQg/zYi84OmA4pYfG6mjGzTnyvWFAO/nVI/BphVnb+3Lhd9dsaf2ahOkCZA
I7b01um8UJu8Qg5yubBOxC1aheolLeGIJw7HtlFi59HFac4MZ0N8xo4JekXmmZfghOD/mg3pL02f
hTGjZWRJDO+WoprSIb5ODTpNLpxfMUbKEX5dU59QH9jwpPN+6h+Fn9+l2t8Zvrh6VrFzO56g3uNX
ITx+RoA4hPFdZmnKqFLGkj3PQlmy5EAl3TZ63+vg2gn5nLXks+Iq/q39iXOZc+8U4bnB+pz09nXI
y18Y/OTKWuZKwbEau33bjbum/C4p/PC7ZVVhp0EZ3kn09MVre6AweGPr8quZ2msMzG7w+stQBruR
vQdHzonjoHGjiR6hdoj92M032h0uOdVVOgt/GZXe81ohKU31hc0sF7DrjkRmt7OyHxDI2c1QDQ8q
zu6N1D/2KttiLmRRgktZRNvZMjkIFujT8g3AEQQjFLeM2JhLV5JtEkwGii/Eye9B6bdk8SIPHQ2r
MwvrpVFwrJaSgb4/FCq7naP6UopyV6w1D/c4O99ZPO7wj19ktg9yTaA/Wael+S7D4DICw2eYsAf6
tFXWcG6dt0biYMrDXV26jz7KRVmdWnqM8PzMSJd1j4mTj3ehgjDn+B3Aq5DUBPRV9uSOxUvvhXsE
7ZPjuLcxUkCUXLxq3smoeB+tbO94vEgS2kRlfA8LdSXr5NY1yuOgWETnVeOJPWiqx7nj6qaTv8Oi
femTDpLHLZ7LtYvYn5rNF20mL0R092HkbYduVdCyN7UtnkmbQ2zafc5mdzCb+cHOhlv3ZGXDqiL3
HIoeH9sV8DLQQfiv5YeXb2Z1wDX87DkZmGaABlBbmU14q1DSDM581eWNo35PSfvqTbXNpAa2cIP2
QrwJIwull5Qs/oiUBpkax3Sj+qUQMf0ZIgEccAgduGiUz4iqQCIa3INZsDhHeJ8IpL8bkHzLvKm2
oO/2xtIenDg4LuMJLQoQAzU0PM5RZZuAR86GwcJI+GpDa3y5/vOyhYP10Ij43aySH5+3KaOmg+2m
727Lt1x41thLgXpRA8Ikiyq2+cXK2GHVkAlCx7vEdKSwaPNn3ZkhVIqeFcTTCxYVyIOdvugsgCLN
ilKZrJEue/mGwZT1bOTBA+NGem/6k86tlw5XCVGpatXBACtnUjA23m27YYrSaLHqi+StC+gp4/v3
Mnu3DV6vxIPefBlfcYysc9u5iShK4Py6jyR2zOV3H5ZbxRURpNo0ITusAMt1/KuILQybHCKVy94f
JIviM+ptPuzSe6u7imm83R/VPIL/i/nuWY7X0BPtB0JaCbWBt3pX/RL4Zq2OhYGks0cctNn5CyT8
zxvMwXu0+vOJlXb5ZEEeyzxe6DSMPkDr4NIsq2Ee8LPMAzYHD4JVKW9C3V0CJ3v2lnqGdvjo6+in
ciouGXnz0eRLjjxggHZjPAE98tSyWEr38uf7dqrZQMk+O2PNm64TYBjmeGdhlrzBdHAIcpP8adFt
OMViYET/5vjMmz00uAcnE7nQVXBQ0vcyYRYkmsufFejPwkeyCHyVeOYQSxYSGi0nYbWOwxHqlcmS
303+e2h2PQ7EBOsyv9Tk0qqbx8c0pTpv8EAwSO6QJgrOYdHc/vkSi81Nk7W4mfzniEQhvDH6wKuQ
d7VLr5wus2cHb6QEXg6oB35gqN/HIGd+wFCUFDespmSgL3HZiZT+YkFb1ilnXCB32DsoUV/lwGCm
0L9EJv9/Ropk1e69c9XSDzvWhCX5c/Qab6rAvEVefQkT9U64ioI3qlhLDqFTkkMiDi7OUD+EuXeX
D8WdP2DQdzrzlT2yV7LiVCk3q+FxO1aVdylq4y1x4/c/P3LhGC9lp7Zdzbmprq2L62oaGnkJ3Tfx
TgeNcffnH4pgNRnWrxzCPbYY5p7sip18eqhgOKwFJBFaRxy9T0JSoI7GnmwbkLhErfZ02r0oxaUO
F79ZTYmiaxoHd7ntQYOJG123LWATB987yxhoCZoniizZtnRJ3NDpd+fb0F8H5R+lVb+quH+1HZ9a
9eoZcXYBT+Wfy1/VJIiGVDX+u04eRj/lK6dA5qsMgmvJ8QngzN1ctwFBEzEDIk1fUpuXRO9hOwct
wmDSTaZV0+5rFVh3LEbRNHSnfODBrZRYJT6apGrJY4aGR/kWQ6kuqL8BK7PFMECbgu4/BuBGTSme
TI+bII8OkOBevH6EieCSfjOQPRi4Alq0G16xyiJgKhucP2ZEe1WApJ0FnAzSP7vuIfgaM0jWmiol
HGBUY3mZQ8AJdMlIPwyE+9eokbecAG1GwuIqlvmB5deMelzObFGIkdIOjo1IHjP2DRuovN4awO0E
JoWdvcNAOJVg59jVwFg1GCckfs5kxX6AAACle0bnEXa2L0e5Kzgcb62mizZkYM/cG9kmsMuzFxkp
CAnb3zgzBN9EaE7ksHOQeF2xtU3jGLfZ8oopKJup6z0ac70ui2ffLygtidpu0xgjcgMGJSerH2hj
yDZejhjULr2FfY3HsVkMeDlvrLSr+n3uT1xjrc55iX8We+HvaDuB2l47w3T2THbCud9SvxF6eImx
juT2cB+27puwkr1MmgVOydynioonfwZdA/ISNplSLSZXA30HfQRCFS7giPhRn5j3ylBMVFRK80tw
sriYx6EIPlpOxydlwTIwI7IXdUkyI/XR56FqjwrkoxNw+4Zy2NbYMoa+8w9z4L+KZP4dR3Bd1MxM
jjjCNnZdzvOCMQoJ2kg/hXHe/je43P8Tg5BA2AMU4/+3Uo39QX/n71+d/qco5N/+v//Up7ncpqA8
PhCeJaQp/p6FRJ92sA45QUAYMmDcv/Te/12fNv+SvitNUmxLQtGUSOZ/p3N7fwWLlGw6Np6iwPac
/0oWknzgv+rTfBUHZdp1bRFAvg3+daxh2La2GCRyely8sVPwDN25Pdi6gG3tRHtfixL1V0CWpLxq
MO5IVwnt9QdvCpAaqwiD6pR8OrWl9sza2ZpwbuDYeJVR9AuxmMZtWgcTjwlyO3cuAIDFF0ruwK6R
USaCX5jGidoDBDMZY2IImuvOXMOlvNR+VBw5d/Eo5tX3FDyS1L/6Q8XqqwEE4kvwePxo8SJpWa4N
g2BXzrB9BS8xUuoxd7AClA5OldY2XqfU5ycY4ukgKYQkq0DtYHSH4i2fQQjsWoI5fmZO5w6WK6FJ
2ikVzdppqk5sLUGn+Km3zoZq403U5kS+z1YiHs64YKe163ak6jXV3CXQO7cNDsKM5drVgupfTXyI
F/Oj6KlrMGbmR5Cyf6owHTh0b1q8g2Z0zwZFY0mdgNKhWBZqGxb1tUthprmjw/vYAAo8pelhGI2H
oGOE0EWIzlH3GJugdo34rpIcsMxfZk0hnzVYRyv1mhWsjHYzfnhteG/bqEFtqz5sbAbHKS8dakKh
1hXwlkyTq58P1WNXoWwzwSfgFlfPTkwVUhtfpTFhJc+4fmE93cFLq9fWfM+b+LcYcuOGTiKIJ5TA
DdWqNCZ+xsK5p6mgf1agESdv7dbuN3Pz4p7UN/CQxnwGdSDOVdAdM+qDzwaL6CmBjshOPn2vsSZL
9vfr3ubU3LY4WtDV8F/l04pIQ0WHMnO/qQaOgx9xUEV966r6FtX9aQT2E1WskpY2qbJqOkGjLm2C
U8ENHCf7qJ5MgoBhs07m9BJZ5ntAvc+GVP46ThmFBslDR2dj3KSPsGy+84WB2YbWd+VXuIKc+jvD
bFoqDPS4ChBQ4Zs0qkUjKFLEXNc8islwbiAD/cQxE9Xu2WqMeUPn5LguWuNRVZyhzc2c4hLNJH7T
IH7oW1ve1/17OIdb03JxG9YwKEgV7iY3pjWkBDBcRq69a1t937YT0ZXOuDrgItATmIY6mCP6zjkA
HOewlQq6emGU7e2ZrZE9MVya6/FosXdZlWnM9GmCul0ufNHZJSOcljfQioFj6BUDjiccAV+oTNuq
xt9g2jVc6+mz7H/IvtVEUSHP7uqICVSfMlAOYmQLmRgrDG7gRHK8rQgclcla39I+2c8e6M3IoPpd
eYT5+69Qjxz682wfD/5D2ta3Vs+FdCJIbhUnEI62AVt+bqhhUcTjnvqjomdzBmLhFFcjScZOkfiq
5q9ReNFeUL6FlvaSDdBLYfqfsPsgTOJcKSB6oEzz4RC11MYmy/JPUjG8tYR1HQBvrWI7/nSALvTV
9Bp0Ktsbotu6Gmyfa7Y7TfCvR7tnT+bSWJsED6hm60jRfxHSLIPGBCQG6q4vj8Xw5KEtbS34v0FC
xVjOfrq1bu3BN08akQGg3dXEj5uY3gYaw3i10eVxoBW8RT177eUoOmXMiExbtKyK/Kh65zyHHJrJ
EMpNa4hvopH7ER7Ik9iEvR1u2GhBKeVMaWdvgwcCjeNxtVaWp0n24lhJy6o5FKE8j5Vd0bSIqVQ2
GF38In7rIkoRZMnILycFkAald+vRUHkbl4jTso3AtoyYarAx3TQd25Ai8b9Gq6cFabotCu0d7ZCT
Tg8OZ+lXabaEmG3meT61VaUHLFXVq8TV936afeZC+GsGlseG7TOkKHgjqRGps0rkxlTzN1GcFD0o
wtLAFKTRdXAPOJkByqx4kCQbN8aY1aacCR+ngf/T4U8Ak5zDz5gtxJf2bA9tCTrV8bCvNfBymLBB
MDV2YnCSdWcfTd8qT4r94YpIBuS0cGvl1M0VMY4heIvHqEk0TlZdross2ISm3V71aCEBa/MmH0f2
tSIguir7NWTecKj3Rm2/Qh8kqJnjJ+6x2/JpZRtrVlsk2QHMXC92dWP/Hhkq3fZuaOw55HxUbmud
qwR4n8q6kzUTZUmmHvMvu/ptEiCmWVhcHCZaRywGP060tNC782lMve+6kUetvbNsa7kepf+UGouZ
blbjTWCcZiXu4sQJz5NESKzbCkZ+yZraVd01tDDLN/CippHqIQRgIKwdL7S6iqmIJA2Ymfni6LiS
D22pey/MPWPXnG7mTQzsdadrtS38Fu9Ljf3QKgKSoSnYtj6laa0JFbYQB73c8GksqootEIh6o/vm
qYfUx+RuOrgF1ZtavbN7hUpnco/7CmyRkVJMTn4cbtmUM82Z/KPRReazaVuXinPqjSmr7Jb4Nl2h
LX52G2dITfbPGSsT0oq1NzLvMmntbmWeToj9Y3sIsBajmXyQWrXh8zxh36KXoVi2FyWe4x5a9Jlx
4kNCXc8l6uW5tZJH3yzOvqFo/EMVE4yNnY6oHEGEVwDtK+Vo47dH9CgIssU6WzhvfjpfrNKKP2VN
rr/JfvrYuzSJX54ABEJhjtvnuJtfRBa0l1pgvXdT1oq5wuJm9B5+00G+UvX0IW1CGF7iXYGXebfC
oHXChJCVTd6hk5h1MyV2ZP/fzNyof5cevyNtx1ze+c10tmV/jQb7wxjJoNqzeGxQGSmMvKEPES5r
U0eboGDFp1DhxpgCd8/Bl9ruJGDdUCTQi9+UsHHCpxrdd437mKeCA3Jw19qczjiZbPo2iDYaKyxu
KHT7WeIqhDq0wJZINzzNLJJsVd5FVNy1RfwAd4lqKhjzeY5UOGa1fQTOh2EJK4Fz4xuToJLRHDeO
XL5l35NgzoEpwoU6c/KuVqPGE6R8L75RGf+KD94cJ7qU2/6C391iBUjnU9J51TYZO4W1FPk3Nfep
M4y3+EiFv5dkNVYJWVEmVsAGJ2ZFEHuw+7jWNtSg3DAupZuBuOrRzmaQeVyZrRu6yXZxrFtTvMOf
CliSl6pPI2tpIED3HO1xiqn+QgfhzWC29VXV3TkZVfc0ZwXmJ5FE6zhqgttAQdj0GpZBG2NSCPry
rnWD3z7472O5gM14GJnUAMYZS6cgXp7qiyTWKHlR8eviCknaXUa59BLOfIlFSKiTCGVuKmZZTgtZ
s20PbV4la3w1t64nCeUyx3KqnpJxRfcoUuEDrspvs6qfIjrrBuMlgJl0M9JvSRwLbpBIcxoKmqfM
Hpx7Vq0P12aAF1h00wC7PQTpkozLMbDOFHj6y5idItCid4AuxtpdY+Jinp4hyri8LDns5vDqR1fd
ltQR4tZ+aZDymWvXJvkBfAA8Y/iO7fFk3ZsVMIRQ8FPCGsvODnkCK3fCO6/axRlPWzKG0bb1t8Vk
mreGy668Kj9kyFQHuEFDiWf2FIbcyRRRwBhcclCewkHsKAvrRUAtjP+e1415W+cDCsWi9LFXTmPL
OgWSi2syXGKXAeqzwMMMulM/mRE335D7m6rrXrJpLLZJSNjFxPpQ7rpSr0s0LlZkLnviwpCbchYD
xTv3nnGGtRWJ/kq1cTWLwV73IYeYQjH2NNNseJBIF2YQlQdVuDArHHdt5ou1o40RYNuPIsTh2DsP
mr12SsvVQZq/3Dx9i0zvq7OaD0MLQCFmQzlwPRIultN3Ew4uzkF0FX9cZqfwt6PZs3agShiNzn18
MqJ6i8mAocEEdM1jWwbCDasL2v+4YKsImtmXLDTEDnbH82yVxLM4FCDWQ5FjxeOsBXNjWcpuJ3pf
NhRMmBveHZD5/PE0axltM5wQa5VlLwivzW4Sw6UL+jNwCJstKtdm8NW8TmSKuDdiMIABs3eCDvpd
hp8QyMfIXBG5TB/DJnIJzdqg2wJYhZLtRT050CxHKh7tviFeFehwT337YwsSClDLnibTfh/FJWW5
06I/OYzprJRzhG+cBxqsbjDdlzyWfKR6sKJtEDnfiF3MIcrqxanEswpKcdsmTyQFGvb4JiS0ofwo
8L8fajbQq5mjatJi2B39C0TbtTFr6HuZntY02BKOm4mImRO22ajr6gMz/vaBndW7OdV6izEzWeUi
tPZZG2dsK7qXOLDE1nVAdDnJgm/W0B+ZmJ/S3kEFGocabSt774folklqfWxr3RxVmzxYHcPkHA34
QEzIXE8OpNs+5vyQhHuF1Fq1Y3es9UiJeK4px80VXEMTsVXlOHRNGvsgRMw36dBSVJrlBDCsCBMs
xAG3woa5nFlW5oKWF8xU8MYsFjQXaTSxKXWWbbIYo5oX0YnbcMZFMSFJLNo3vAJqq8PKRiFNYI9N
+A7i0UOsLrlMLrff8rehP3lIaamTHpKvZG6LTUe7Fb5VFzNuLrdTgNebJNvMyx4LrlbDzp2AHE7s
oac5wARrOht8GOO6xdxGfc5NiR+UzHW9Kpe1d5rXMiOzoKZD1S07DjYDTUdb/Tgf8e1rVoHuNUpi
kjRVeBsXw2dua8pn7INqsYPnc8sR0Ehu/ajauHQe9ZYnwDcAp7M9Y8NxgG1KFPyMI1t6HhqSLOOK
VwgbEjGyEHHzTOVT2MhdDNI3a7qvoGgxK8WH0fFOI7Eu4OQz5TEj0kfN5HwIrxGL86ijtzljI1qB
joz5A0mp1uxmINWHr0BlmVpWuMtio1rOZytmp/3dhEkqIUAFLFJyjPfM3YAhCdcSNAf90s3JL78w
eB+lxNqJ35NYJIu6KUIrXEeFpETDWHId/fChuoZ844weYmMIEgE1M2EBBZzuRc+SBY9qzLzTuDM6
9P3Zimi2bn36gBvuWOG08x6/TX3jvVsJcQR8he6p646+DQCjUC71lNDXHPCd/KyM9gnkTSDcKHOC
g207i8JrZesoAVDhkuMTfvuG//3ZyxmeFuZAWtruX8OKKWHi4jPxmQ/bPWAH470XsOPmQssbjox4
BpBCRAuqCD9EVZsmbwEG7tJEsg/ttW+yepKW+xGtCSkuk/kpTnsObHlMY0n1GFv4jdpe7WoRzXcW
k2Z2lcZegJE6dSQX/+Nv1ShOGJPQPziwrML8PQSgBc2d86QLJxDMbbjpaTDZp7jo6z76iGzXX2WR
vuoBHBgIGpezKrc/ElKvsyfAYw+BnM+tHOKD00bMzjI57PEN0obV5zRPGiAbVjQsOvu+TwOMGMpG
0WYfBvABgkpO/WVM6Xw29t6mZmTPVUHg12QA+rL5DJbNCs89KBK8dl4UffYD7wVtVK9hUBmnxCtd
YO90wcgOhLJTtKsqi9Z9Heo1RC081k1HlHCCXgmwkGnefCY9DZG/VkDqm5dk6awO7MeFRdqo4tmb
fOZpSf7ppcLZztP43CvYuX2LQiMdzGSAy4H+uJjFdPyNFz3fdIK4IHuf+2yCkOiUwdnvPfvMcQcP
B0mMJCw66AyMKshTkd8aP9I+83Z+2YxrLO6fDIhH9P1t1yVURlsOQB0qQnsa3Q5scKCh+DMuo+TL
MuI1LjZzl+dYHd1in6ZWgcep5hc00vQcK4j2AOWnILtPwJ4wVqmJN+unpq39a2BzLjTrNUyafsP2
98GihYMc65Y+t1U6MUVDtQ9BLJIUJpZwcsKIe5OnIjeG5MGfWfuxTU77qnpK2dWRTHA7LpWEoMQM
MHTH6JqN44DDSidbmWbf9Mk2tDWr+dA7/dZt5W1QJcQBx2RdL2eWfEuJ7b2hODu49S406ocgzZ5V
c1dB376rOq4pd8kGC1n66hjqmw7HL4/JImHCKVkVcaQpgcjqTRnybikqBAVEqCUYNPwyJthISC9c
A6CrRs0TFyeFvUliJ6K7xv1x4kf4yaaRf0vhEH7DRNLEvrN3Y/08RwA6eUqrdafcjCgLeM92ag9h
4792GYkXNfdMGMNtZw36qMxdu5QWL9wa6kyKd/Yp5PYIOZ0rnBaNS2obPfiGDE53T91AUrvzuqn5
MgXyF7P24mfOhkuoEv9W9OVr41iAXSMDqY0/PGPtDDq5d2ptnH1A1uchsl6qgVlRSD5q1crywPT2
zbBnHlJiYavivgR23g+FOA52SLpyVUNE3WNZIqKDQ2ELBwIE9rzTTlFAeq/rLatCwr2cuJtZW1SR
G/xcGA6xEFKXu+rTYT/EY7npDtlxqty7pMpePJvoSxoUbzBjGAwGhrn3uMs3Xhdtix5zHKC0Hd3b
H6Cq9lDvCyqqm3sILOzVcuaNPe+8DQqdPJp2+jVruo2LwRRH0fFM1GyJ8O0sZLNE7eexmJ5BzCPd
meOPmxjWOfVlv8U0GK3xJ0kCUDAWRjUEawetam+lwfvolA8WE/+bHmAwHrfEX+phzWt2pJ/Zu+/H
CPcWDgfVZeXvbvyGGnqMh6kCm95068j7zemLhN1bqSjWZJMf5pOBdEgQ2HF/twEWnPh5sPzpOLbp
Nc+D61jjN0gWfFfzojocQ621H9EoLNYwNPvLXNjvWZu/tDMguwZKFpZ8WhiqclOOwZ0trHPIQNOl
5qULMHxUM3iRKT/QfYThPGKI4BQfU/vYB87ZMdn5z9XwNI71qlj6f1K/XFTcUjwAi2ptSApmGm9L
XO54EnGi439CeBkZdhKArKHClSB2HXRIBo9iNfSsBoXIIG7lcsdZHzhEKZjLLo+B4bHNru5L3SSr
uoDM3zmFuaoNdyeDxqc0DuuAtD661D3KKXuuCd0fPG1iENbKBOYRl9RTAtBrOLQWeTdyfjKPg1sZ
lEBXzsHGi2gPmuiVEaqNmZ/SmIKWvpneOamzOy/vsKDgpGMaeW5qX6A7FSQJLBiWhvCSVWcV6uAH
yaZxDBpRJuf7D3SuTyNnn9mhebZsXQMXij/noIAHDcfnBu/oxg9wAXtk4I2EV2IBJnfjcEgbODYB
1m5YKlW51yVD1HGe3uaB9nY50eds81n7azFFyVlN3rR1s8G6kc74ogrw5qMX3TkSmZQXztaNAm/l
+1tRWS1qWvuhZ840bmddR/0mYdOsm6i295XqH4Pwa2Y1vsuM7NH1FA1WNAVMJXvBhPwjnaY9A9hk
EbxIPfhG8huUFi6YET0hsdiClTHl1ZE0Pl18tNpr9v8byhG26/z/Zp0P31FCB/ESyTl3+jP5p4mn
+I//+28TT/Mvl2EBA0qYpGQT0NH/c+Ip/rKlWOqIbV+YVmBKZpF/m3ja/l+e48N4BdkBodUz+U//
d+Jpe0JKL3A9RwQCwOm//9s/AVKbf/nnfwSmesvE9R/wr47r2VbgELNwiQUJ15aMXf8xkNNHGHix
qXz4geKpBSafKcaY4jBohi2VSW7RmrxPzPa3PmkKvEi4WYgZ30Wje5gHGG9DGwTrUIP8t1Deqhy7
NtURd9rIR85VD5OFoCCHu7wZsBaG/WdQTUgmMfF8P5wsHCB43vPud41rcx2NeK5StBur9/ES9xmv
J0lWNHQZhi5Q9AL2FaGja+ok8dboaUUM6OHsRqoi6aIJG+tnWn5uIzXCldV5nDeCTxOY/QrmGr5o
iJZWuXwtg2/mB2xUciP5Krx9H0JHVJ2/ULWyMxVJ/bbLnZPv4vR3CGkm2icq0kLdnBxSLuNVg51e
h67m0OtOz8xoKbzlZBRU7qWnIAlcG712UWCRva/u2sy6ddrxWIeMdhgyHvqKkVwkmQZD7ST7lHxL
pOa8XWkxU02T4YsNBR5is+t438UGLxiX4+tgv7a+OhoDjTqSD5BWjSfZfddeaCH98y6DBP3McDFd
RQAsbhg2MsphhZCvVVCQGkxmqieYZmVXEObEqeZPo0OPUTrFsO6RdE8cBiJj9WTP6WttkujomJUp
rZi7um+6L54CLB6gHM5N4bwm0KlucpdflGTnsw83nEMYv7Wp53WEINUVBGFijyUllBiYMcOQ/pGA
eKXJe7EPRbYTXXX23KDYeWG1zxZXIxh/pm2t95rPNNK7jWmv2LdtMyuItjmNaELJJ5OVkfQqF5SS
iQ46bHHwOpK4rpEu8E33w+3yDaiMa1IC9qih9/65cmPvfjYevh+CCZKSmXWUiTfXmR6AHzNaEcaC
PgRu0nBvLH92jpHl2R8dy5LwP5NIvmmEmmH5ciXM5ijcKN5aFUQdL+u2hg/+J3rvOW1zZOfCy0Rc
y1LvnNYEexkWTxnAEjkvg0lCYlaRHTtm9xZkwA2P524Y6NHhnHBDKkvSjbIENozrQMS+z6ik4bA2
odb2H5SuMLopZb9CJ4fGR/xk55NO//PJFvGyC50Ok1/eGWi8hrRAa1i3bsFo0uaUOzPdrWZ5yGP7
tZvCchOO/idmcZqw++HBE3emVT3pYBmFzkRqRybMPnv6DOZzg9zDKhusfSqPbqZNZWSfdsDTbsT8
cVUAl5Ij/yV+bez21xRjHexB6AiUpw31khG6vskwNxzgkmFp4tzy6aDWbeYM9o4PCpiC2XLaJLR/
PPeF++V28uiIWL40ZfuLxKx6oXRw7za9XuWIyicTLC2PWK6ProjR5Hs//cYh0MihutNVole4SxPi
hALYpYxAewTzU9NxPuMK5ce6RwDKW2O4NpUgeVMtkFbxPQR8HJM016oKLsou3zrGdMSfM++sfbJ/
DN5xMlfelfKdY0WPKscUsO8zVSLMweAPtqm8RsbI4CUmXxarXx7G1y03O1uHhmSMWCZ/NVeDGdWS
GBZI8n6+S+W0ods0fKoazzmY1ElES/00tpj0mhDgjWpoo004XeqkbNcNH9dNGZE4k8BCt9zh4gSk
WpxM9JBM0WhhjY8E+nTKUb0OpgllIHwZbWIDVQFnzyKp/5j7y2Qi4FxT5o46yll+UM2nkWOlvfNV
C6RLYSNxk3wft1Z9Gie87gUDbPJX9ZuGMH1ftuOLxabJV4AU/JSDT2TQaNl3gkKbCk9fUT9K9ox4
wEW9r9z0A8dufuF8n69gPdUkxmhwm8Uo2R+GbxPC6ikv5btrTN7N7HXDwVkei7R8nnJiieFgJqBa
muiel8k5aOzmELt0btlTdRYyX3fsSTuzzde+p92jtoFiqiAg9z2Exjaajf4pDo2noqU9VVNGYnf9
61JVPMC/3A1Ba+08eZ4xKGztyEAFtclghG54N8KnunGJfN+boXwm461fmd/xk9iwpAG2RhgkEXvM
gUowYTtPBbNsmNl62jstNkbL9MVuSJ7TufXPIQSkxepjbTIbTX+iEAnNBO9smmdbNIr+bKc5opz4
P9Sdx3LkSpqlX6Ws96hxwCEXvQmtGSQjKXIDYwZJaK3xTv0U82Lzed4aq1vVM909mzabzbWbmRQh
EA73/5zzHbEsMxCbdHew3AJTSSZNLoya/hctDuC42PMpPxCSsSl6cjcjFU3XlinE2WioDBp7mb1q
WOMXedU+QpTbFMksD3U0r0fmRxd/ym9majBVJMNQzdqz1s1UaRGS6UMj2Ld9bu3akVWCLD3DTsrI
DE6TLewlhg1M1UtJj0nivyYO+IBE7i2rv5YNvJTYyLZjRYQw9DswKdRF6gkmkEBdkUILThC0uI38
djNLNQZtU0440zozJE14cGcYPbNIMehe2Sa8sdYJbxh79aNO0NKVzkMPhCSRgYNK576HCCxLu64Z
FhT61uwZvY2E237opPmbItPXDKbDnanp4XJWzFPp4oOvgwiGemJyB2rj9NJIxmdu3j7omRnsELlm
0onyE/mtfYgHhNwOpaejoxQ8kGJrFvEpd7Pq0hWlfSq7U8FisWK+bJw6hroYZD1vLwoO6U4AihJd
be/1RJG0smVbHhbnuud6NKpm5U9uvMed3Kyp7F7ETJLJ8JKcBxEjTkWZJpyvJb4lGwt/KMotWaVo
LS1ELAGQGJSi2AZhTnTOSz8LQI+cP7F8RL7x5siZQosBnKskrLsqqKtCM47Dh6mwr+CrvzJLU3No
8BtBHMg13rpf4xByz5u9eG3U46Wj8eZgQMUGuss6yrnV3DYWMCxyorSzxN1CGm0COEbea8+rt12J
JWogJIHVaAh2I+BFwDGcc7OWgbScgq1ZR/rJpAs40UnQAAdzV/M4nvse3m6MeXhOuMRbHygYn+rn
SoFesrRaJkGtH2EUn7SaaCk81sfJTtXS4V9K13gt8/ATSsGipX1pyXh7HTr1B7agam/Pe02A06gb
f8v6iyNO+5TGScsM4o8a/Nl2oWsWBmqAuhNKN7fX+bsKjc/EAxyNIkB6IoqBO4FHX48NnZRhCRu7
xRb+Hc8EW3qPdJLdZGc2/1S8uX3D60iCQycio4HW2Qw0GDFmPHEENMhIO+OhDB9bR6bH3D3KsS9R
t1g5Kjcs8NDVZ6YD2q52eBQ4EJd0BUNyTFSxwmIeWOwTdJMir0ZcB268ztGOqJek0rX1nz3VFGgm
NGMZ0sSLY0zc8zXiYkVH9XmHRM7WZNpYYWUfpY4aaOaR4J21QYYV6UuuB086P48OLfFzdt1P4obG
1iyHt8ETWxGRac0yHC64bVANeX7rCa4Z/rMBFKal7zhRsIFETutrCpSw1RxA2HlgKovo6kbDhyTZ
D2Ww7s9cZNaDozBSfzp7/ackCnWCMVz6pCSeCGnRY8HR7c8nGLvB35UK5yOQ1lsIzbBpHtvGgnUs
31zzoTC1+o9f+N/Gofj/tQxFmo7B8fH/7gEmqdnl0efH519ePuiU42Ccf/zlf/zlj79uP9o//fWf
ERZ/+7l/nJhVuQmkVw7MpulxXPZsTqR/9KVoOh5hdfJlU2JI/MM6XSV/9wg76Ime+o/lObbFP/39
xOyaOI49y3FdLhCewz+dkP+jE7NuqAaRP6pH9p//+i9YgzmWG7YthOnxcw3nnxpGsq5CAve9Lzvr
8cbCalqPLjAenIYEpUkn2aaGldQiZW0ZdDUW0llndOUREqY6QEctdOqMwWsMUo5I+PwsVNwNugOl
wc7BRU72MPcsRhgFuaqFSlVB1KSqoiLw/vg9qI/CksiW4HellN29TCElU2MAFMZwNZMYk98e+ozg
kGn3CUfH8qiroqokR+NNwKslqsRKe0hN/T60w1v3u+LKpNqL3Qs3WvYHnf5Dqjosi90qNcjnmZ6s
5ndhlqrOsn+XaKU+oMB549KuBYN+5Vb5tjaLX4UZUr+l5+BiU5b3FPaS2TvYKFRdl0doOrNOpE0B
fYA+WaDAnmo/q/e6vybSDT7ZsXTgC9l7rOrAelw3kSoIy43YXjntk3BQ8Qy1BgKM3JqqVixTBWOu
m27smFZNHiVVNJSQdQIYmGnWJyc0Od0M+CM7IX5RLXDSfYA53FkaltidR/nprfPjU5CLpyFJn113
xrLh2x7O6OYNxiubOfbUp1QziTu6CE5JXr9S8VJviH32VGAdIqhe57rqdimk2wM9yL1LZpTZ9DkL
Q3kazQveyo6cSxlvOz3J/5MFkGXu39nWWQN1NcJx8DdKPhz/uAaKtOG4KZJfPm4XBrwcVfWRU0xI
XSfntHlTcF+FfT2cOzaDpadF3Msrj2jau3kYHEOuyFQ3K2OuXvOKZ4ge0aM38z3YdUHUBhTvSThq
S8/S8YlfSOcRJUkR+jP2cbhImxXHGX4DE9W9bQ/1whnwMRpF8kv2tAkUqoy8soyn0MH+SzaMsdHw
QOI2OAfj9BShEaxb098ac5usSnMmrUejHW1o/bSqfLRVY12VMQZnU17iQBDW9R2QphHD221qkntJ
pjnfNjpDbLbtBPis8uRFOFgLq71CqXUI34OGCk+FHYwPVQLDvzKSZNvfRijxK+ZHw5JICejJfPCW
ZGdWYRsjGUXsN4sqPP/xVXX6PXbykbEVXs4ivo+AlzYxaWjWLDZaTZiuQVZuXSxGi0ZZ4lsQ4KUO
H84p6YJn+LxsBl5mLKmAVLQS3QOP99Y7aTAu1tL0KKIpITyoF5dzmo2dEORfo7sr7voMJ7BBUtxc
f+dG/5jTTLicQ7dembVD/04F/VD4zTKoOwOFjvRBlRyYwZ2DpOy2ZsOeUOd8wna3IdZqswGgcYdI
pH+IPPE4hRDCTRtsu127h6aPFCDC27p+ujVJAa2amLaIOiw2liTlIDpEod+VJKMKuEfMnGl3J4rA
r44ia979vhZiHUV6UAUmdUJ/g6yQ/3R2mFEQUw1pqLcAS62Nk6Sb8EpH03Qbox8aH3d0X4+jfTG8
tWGPPR0hG90cYVrk26ESvEFauA8MAu3YNlYtyWy13eCc1w+nrOFC0NnyU4n+U1dNtb8fDF0SP8wi
pWgkJBAdbOrUdBfQDlmc6Ggmxu/S4N2kJHpnLBSSR+jh/VpkSfXqSPwbQ4OeyIhoDTVyidQKesQc
HwuS+b09JYcypk+vnio2q84+9XNv2458xqwerHTzYNigaDz4LkuwyOMmNF4IE1w6t72LCk1orApz
Pc/yiIUm5sRaAHeecWViyGBENRIf6WMcgW7AT1XP1TXHV4dZ3oKyxiwi+YAgmG0cyIgL2cJVH9ga
4/Z2VzbeUK8nH9ibyYORf5tc7sx690aHDdRsJ31VGSDHAx0OtKujwjY5QFHR7EfDA/JQmJtoSvl0
JO4jpZ2UiFh8BAEBMzzpcxTq6tmLQ3LVGatDDJyVDg1BO7lNr2R07LkHwBSsbg0bVN4aCbyjoE7c
SVx7ncHuXEet+wtu+x4cy3jRB251SSiuFcQnZOgmBdPakSawomUCQBokL25nP1SVrpEyggUg0EOp
Z6thGudljTGHURNPWubujfMrHggXGluKj3QzgrjliQxrHAfJiREYjAZu2LNT9Yy8UQaTvo12o4VY
0onmpRGuv28FXT56fMGqEqcyOif97B+IoHzgejxYqDbUjjbzkVnLPQEPdChmZQuliLnxhq1BVeeq
5pR/GZr2dawbTB6D/zqUI6Yym3ragIA97SfVqWgTUs8lL7fPmXTn1S3UpYQQZxN7NKTCr1pOnvxM
tQGln/zDMjDEz3yM9qkemLtKskLTKjDvULpolUVtdqpftoHx3GzaL7jA3pYSrEfMvNXGq+R4wWt2
mCgyPg4CaVZrfIrKMYvqkTadB5+bMqyedaXP2NonPAm+5PDaGHzkqjFk6DcbJAtbdO+irsiUeICk
XO73ay3mno6rvml/pXmirn5xDCbclp0BQ/H3PYQP73M3k+ppUoOyGb4dAzjM+BBzWyGTF7fGIxoF
ZIviqkGyK/lusyO+TBfU1qMQ8sEPyB4XmbcF8kWBuhMA+crme1AS1Iolt5u6mXkjPqyposOeJ2OH
QEJKzYf/4cMZ7ahpoE502VqkC9RizF6S3JVePdYZ3wiQseWRWA8Y4WmxogfgkMhHTxQPpTLujFxd
yyyiv63ymZTJGQcFYzw3bblv2iy2M5AFciLkkUvT4hLwP0zN2wcjat/oIWtq9s9J4wGpAXzme8Y2
lG23nDL53vlNsgvy+ueQguQInHwbjC73Waf5DjCQBEWx4SNhcRt3Oyfd1IzxZAR61gyxOlkWaVA2
RbEAvkwuXTi43bRudDfIiA7pFevkJNFHMWeqNAHNvy40GqFc++rWI79OvV1N05wHxmYZUCBv6ps9
pg0QtmPw3Pvzrm3OBmPUDT2gVKtnkBqxzZAFCrkOGptWiZhm3J4bv5jL16hEZ1ZPwZDxQQYK+wib
KvFhTzUlLrRR61etZWw9hjYYsLCrz3N3yWP/VveCKDf1Y9wU7Hzrf7MLQqOAZhrVkWqF4DNHsAHa
MCGLLAXp6bckjumcMGfSUEVRIcJn5dHDJrSSLTtDb5aPYvY/YFxTItA51pEP77HSq4fZ84nXVLqm
KCNUp/A15XilioO2CKcy9j6FpI1g1htbyFy0nyCv4ICsFUuR7p9igq3YAVkkh74pgC4aOuGdSnEY
pYHxuf7NZmQ/XrfxVcsLes6zW8LDwOxRMlJrIDsmJLHoES0U8bGzroMiQHagIO3AvbWKDRkrSmRV
W7vEhA3VBFgX5fhEszehc8WWlIoyaffc51nnmB4wKQBECWYXHJH9mihCJeSCs2kOJ7oLILIpimWi
dfAsI+2T49IzakexcUFe+p1iX6YVJmqg1IniYjKBr1ehYmXil+7x0mj4MgBpwijhSrCoTSqAbDJK
YGnNQF4JReC0QXFmAv5p5euvzKiYVhlDs4ZcjPUunuE6OzDwPGgySQn2JpjKZy0NVe0JW5i2T4Nd
4rbjA7iLVVbbzwKhJeFaWDRSw+7hJNxYKgxYtSM+zUpD0XCNI6cxTOJB1O7C6IaHV6zziRlb3GG0
IWT6WuKh5JbBzDEKc2uFTruuS89ho9B+lLP0n322O/tGw9gkilOuqUZyEMNBxVnL0XTwmpX9bmQT
U3efa2rAELFNYhp0oJCpiP4uk8nWDS26t/VXExzV0Sxq9tSpBhcjJlydeXuMeMUy8HNKOmKTOHS4
Iy0dLOfchb7CokLcCDUiqvIXaxuWTXNIG5t2GAR7NXs6pr5x5iq7hVX5VbfWtJvpENBjwmu0A/6C
9qpsoRLjcoEvTW9O1dC/MMCB0hyJy0z6JWvlB+HZFQUEGIH85ldTeu9RML4JX2BHqN9FL14a87PN
ZLGhOwmFN9NdWDz5A0cba9UqLUIzxk/lHGbbNHarAe8oTOiQxrDuy4Q0R7dvcWjTqVzX6qBodf0u
To0jhrGTOU2U4JYtXJmEpzRj0628rlj6CZbBdhrWUrf0dej5HFGT5ipT9prd/NWZPFrylDVKLqMy
P4zJsGvUGLnw9Mnh7ocmNhidxg6mIHgqfp88zJCXyTToJOzjr3rCY0wfnbOuJ28nMGFB6GORTnzq
vfwqSHck5H5S1vBqB6m5HubZ3w/0hQ7vWsVuYcSXso+a7FXUnGwJ+zsVm8cEkcBuEJ0A2Zmlw9Z8
ftLi7qS1CTJLfrFy4v+JLQ8VFj2kzuknqEd9Weh82D0Vl5K5vh70HjKdGz/1dVTTHFIOGDawtTj1
2ZsP4+y+OrXB+LVO31udl9zntochnIyAZLA36vimZiM42A7FXYGEUFWZ2tNsNMTgrJIoRlevooRd
ZZ2pJV7L9F2ETkMPWlBtC6qIHwKzejRKHiltRhhe+ulniPl7TqwPLaVqj0Q/hlj9aTbfhKOA21RV
DO48bqL6Z5AbEst/0TL6o+Ah5bYNyy9CfY2zrcZmhwS+SNQE3l1XiEM+uSxScYjo1IRkSf7S5qrn
8xB2Wr2qQgAEZkaA1KdWq7F6Du4J9pXAa38OGje6ongANxSoAE2JEZnzemCFyzKxx70Y64cpCV9K
3cN+6n9w23+qLITTLCbeOMz9eztF0ZVu22PaDf7NYM0Zet/bJdJYFIklqCiQK40WikXijNNWEKwF
95uv7bSfMSe0b20bDZc0Lc96EcDz8iG+W/Uj+xcmnjWVaFO8jWFHwIqnD9UwaXiTjFgigz4gI6Wv
mhaWZWVAPxvM9o0Kw5yK2e7ij/1NFKlc9hW92VxcNAYO7NEH2oa4Brfe3FG+DbQoADGxmWdG445d
8uZoqBy23pwp49gHzdye6Hv5IfT03e3c4Vh5XG+OsW9tSq9TVX8dAlrr6MOuVDG2PlYswlqByoZR
q8KfzVkUgfddV6XalarXZoF6tlXhNusEc6u6vIrZPjU0cx1K2rktnbsifW8/bSWTO4Bber5tVyEQ
VarcG21QbnMYnohZ2WrisOSqKnAxUgqO5ZMzQAygrASRMRaxtytVibijchk5qyO1EtOhQVdSxa9r
ytMe/LSOlAy0Srj1iJTackrKK3RXMEoUl+uquyop3+m8/jXRbF7QcB7oPsWqzH2KVkASR4n3ofjQ
UadU6nySVxSO8mB48Vs59ccyJZBUzTa4kWl+t0aD855EEAEvlS3pZR2PtekyzQH/R5aj2mhpV65p
jyM95r6lrGWqJwbpDtTHguP1DGASblGOfEOyxnBBPJrGTyLjHFsycz60BlTXth3gvkpz4zQgnZjI
637zmelPan5J110arCdrHBeYE7X9KLIHzpehNq06KyTyEyTHbAq84+SsoRO2T9j8ULXqiV6SrMiW
AisYyAD8Of6Y01YXCRdoTPRsg6PZRjo8xSkY1mAF5aUx+aqMkNYJIiDHxkR3dx5T9E2ZI57TDVhW
TnFpoNfDnGe5yloyJY77q3AhaA9OPQD5qu54tZFKdUBuoLe2oYboPcU/4rwlwVpSgmDpubOk/lL2
5nNiqr5T5iwLd6zVOp7/4NbyrO2xqE2bscDAxiV4dAwc2ERZ6tL+Zql2lmNXPqQaN94k5kAQiDpa
vPRpapwKKm84QvCeYR/IPPjjeHgPRmNlS4w9fJIBRM5WPa/lQLFmYM7gxJB12kZfaeSNnCD/QcQY
l4UZP9Kw/C0F7b++oX+Ntdsx0V1DjlE1xSNiY+Sznvwa0seSnM0KvBELroufxRT2g9UVlP563yVp
EsYr4kftz0s+q9GeQ8Gd9oyIoVD/VXV0NuehCfWBOPMAx3ATc7wFPdSvRBCyGSi8ldGCnnMK7SFJ
xLmMu73Q1/yA+bVjKGLkTXFxrUMYPWaxxIzM+lqbnNRqBxOMZVPl0GO9QeGMOS2ATlhS4jutjYi9
/JAqJmrR3Cq8PKkx2BcleplFltFC2EynxGifg7RlaWQTM4WtOPoeqZuRN4NM9jJqul3Yhe42hT9X
JHRFaCA6F47ZjLvR0d61Zm6gAVmCG6f4bkYiC4kR1TRs9ekybDhh+2FJaCPEU57IIoDxoj9pA3j+
rHGveYWAlUfju9a7Wy8h9wOLXdvaNI83mGnPBmYWw5rZaXn4e3Itleu436O5GdSDPY0W+Hgrmysw
dPa7BvZhVasw1JgTw2E/AhGgFNpWV2YQ8NpI2Ln12hKyxSTDwjftnAMFFVWICT7s8zslWw/NyL3G
aD0ya2m6blr2q2Mxpvvcus048hYATtjU+vbPdMwGxjc1SiIC+8qeSxpKed3y0fceQsB2mjOEqyYS
N80MjBcxUPWZp3RkB26za8N6JbWu3uSExjhBD4/5dFA3CpLE5J3K+N63J7u1w8emHF5dwLIHEV0i
jwuSbmd6rik0WoZitLeT8lp0mC40H/cFcD3CKsqRIbj75lg0KuXVkMq0UaTx2aOIdZFW6JeAzwj7
S1weAB6fYuX7SEqBlKvpvwJ9iEkw6tauGxNJk/SE0sg2m5eUSbqLnQRJT9UpqjAIx7r0eZxMzPIE
BJuafV+l/hNwoNnkyqdSK8dKqbwrNSaWgRnPmnTnTSp/i4Zdi5Ljflso78ugXDAxdpgBW0yh/DFs
M6A5Kc9MrNwzrfLRzJh2+jEhpmsEr7rWrIOykMSdjIc6ylQLaAf1TYcG13LHp39FHtAs7Ae/IIuk
EV6fJ8c+0+QWrGQGcqilb025frDD3BmCfZk+5RNIVItUOYQgoHJoU66hWvmHIoxEUjmKbOUtohkR
87PSyWvlPIoZkyknEs6lHrsY7iReRNUDhmPJUt4lDmjMf3Az1diaTOVvsjA6UUjwGSrnU608UI5y
Q03KF8X0tcIepno18Uz5mKdQzjhLSPxUv5W6/zZRU/2iOxi4molji6D2t1+8+mg//uEPWDSjdnrs
2H0/fTVd2v5vLU595X/1H//y9fun3Kby61//5eMzU60+GFuie/uPuiJ+2/9Ir7x+/M9/axAlm3uB
TLnumuTjM/o//IS/eXn1vzqMagWOXUs4+HUFSvPflEn5VxMgD8KkY1gu+CL9715eU/0bvCOXCJYJ
3UjiAP6bMmkafzUd3UGWtJEU/5/p+uKfhUnI+hQom7pt6lCubPXvf2Lr2xne/znVKVLPR/yMmBYY
dTqi3UH+p0p83vp5exakXHBZPPzpdfsvaPDK5IyT2JEOHuF/rz+NSHcAkemtpiIzXBlW85lG5kUW
W1vOLzYCGLVOj//xr9Slp7zJ/6DEuo5ukStyLWEYcE+9f3zCZkYdovC9BKJAt3MQjNImeCASwHHa
F5DtgmKV4j9gvgO1/ShdWq4nnyW7Vq6f3K8euyLYo2CFMGzcu1dlhFw692zrBvB/0n2MbLgdy2dZ
X/24ImbBmC/Iq18kcl3aVK6FGiv0fWWuOzfaNFkiAWFnX4Xsv0NpcNCfrDNmKibTBQ2jc38QDJ45
7xP0Y5FGxgVtKCOmBBjsFII7eAySSi5Jh1N1apxFQ6QgspgQKOe14Ws54J9E25rEaXU0yUVZPBKH
mWk9wKQopkFskqF5KThlMVX2cuKhuW0mt2ykYQltNDW97Opxh0PLLfYWrwFTa3gzvLoEdhmamPXU
bwdhJbs24YxtUcdqR2ct7a9jj3pRW9O3nwKtS9zoPg9WD2TKjZkAgH6zBvbYYQV9Ys7orY0oH0jq
czjwB21mlBK5dFJP4yuob7YjQfgj8fxXQYsFMfVkjUbODq9LXqkD5ssCOElq09SEgA2yadpotfsF
CCA8+KH+sy/ArERj8e5OSDCRwd0pqr96MmsV1j3N/kqwfjDMhLFB2zClfI4Cn7Ch8lAm+Glqmw9Y
qreGH03GHNq1393Wg/WZRj8M0wZA4ZGryzsqDdopoI1Vh9NRJvvWmulvG5JRHRCjFQ2A+RhXxwo/
ouF2AzBQ7aUGIFWQ74Q9m5PSECMq6lTt7JKnhWBpFMZxzqevPtc4dWfBTw8aCfZv3iIBq2cWHw4s
DyYs9XXqgn6dhTAi3LrIlyEo/dVc0f1XB5zc/OC571MCKAkiZ+xn3bGcg3OrBTjaUwoYi+bSsmE+
YhbG3Tr2ZM16OLWBDj5wYgFho4fWZDNW6wRNFz7oAYg3BlGfinFWy3SznW6+Wc+PDXFT3HLXYRqK
4zzUt9zxHwGZEexqlCMuT+VWBG+cMCuH6LUYKpPTGknPvBzuhLyns086qq3CT9EY+a5jLWRaAT8t
q56iwgXDTiBaB/Py0prOluopDIHuT99DTXZSuFxGU57soTXW8EvRtVWSFss9HMGqTWeelbkwTDA+
8BDIi9fcp81JjVvFbqKMmwrpXwwB2E+Z/g9HsI1HbHst+56pXjlgSybDA6WNwqbQOlIsgtsBmEBO
HBDBMaABCkfqMphgPVb0H0zD5zzW/SMz4WdP55A/IIWsNXQywHQVaId0xIabrYcQRjFkMM5F1cD5
BNpmR7vKxeN0tZyzJFhN9mstJA3jTGRr84pPmlGzH18Ysy5oA4SiX7J57cl2t3rxHIT8SaTzXq/L
V60uEqbisbna27r23fWUY/bMyaJ+2wd1zhNgqFJNpPL0pzbGJit7lh7qHVOx7UcGPnzYdfaBS9np
YJOnu4NWM0gLWpU1XIdquJX+fNHoTNGc6SWLou8+1r5SczqKeLwLN/xuuv5F1B1OdUKWVTw+TGN8
LmYLb3JybqGCCbLLiErOMLA1BbjVRUd9mjCloRUICzJK6Ld3yVeEYaQDB0A1DtmqAW475P74kln9
U2+IfUxVGfl19VMTM/uopv6GHosFEBQHXUMVZ/JFmyU70b2MLPkdamepRQcrnl4q+EId/WxpPr/0
MS9AzUNPYW7MA31L2XnuR/a8dAHzEEesl1abHDLBmCOdX7I++ja78V6GFoce+QPz2UoP+xuK650m
yxY2e7sRCU85Hbchu+RB4Uh9+mdLc6fZHIddMR5b5I+0HbYDjjTR9beBvnPfNd4otQlBP+0MOyNC
GH/YMvpg/LcNEhtFuDhNjMNlMF49r7up19SrrLdyHq/qjUh6hmi/X1VqltSrBEDA7y/11N51c3zh
NDUPCzXskwWvNMnIF2Y+byaAZNMtdsAX3/TOelNvJ1PwFzrAXrAFnKxpXNNKOTE/tctlM4uDmzYc
+cDumZlFK0VpLVLINIQo+5vlTS/otjPVb416zC9Dpl851d9kf9GF/kGZBv7m7BlwzI2BB2fM/kaP
89c4xlhOuItAPa5XYmg+dP8azuLN7vVrHuDw8JOWI659ydPuSV1phuxfrMZ6Y2LLk+p05hn5G86R
D02ichmiJLODsccvh6eW4j3VlAu1OttVeI0tH8pvM5ZEOOPuTu74uYqd9WCYb+Qp26VJgJlYyDGn
0KWH55GV452lDnd73t+IMAAj7uJv9QO1luFIwIapawhOjuX4BPUJW0V4m5Nwj0H47E3BBw73jclB
ddahPRstuV14IrPVPeUWj0PjToItySPMkC3tjA+aaspCFOfRVdTnYWHQchA1SRWf9fGEOHbA+rtr
yYaXk7xUaOJoHAdCM3d1oTRJe/NG1i318Qx8d9kN8yk1fk1T/NGrHQh0h2lp3mTSv9qyvvUIQ9Uc
PIM8Wduhs0Ad24KfRAuErit4W2syv7ng+nZbKP9lxCs4PdoDk+W8gTyXz0eD6WLRmm9c+oNzigyu
YAbYT5YoSIdQ+zx4/I3M9I9+HHYCiQsKh/vGfBe3mfOadrwqOuM6PMHlzoZaR2ewu0KA/jCS4WHW
jR8d/AMmAN295WBdBPEhdvjk6PGH3op7wLadxOwcLiAFFoBYwp7xC9vb3wsWW7IfbmCiKmOmY4zo
xme/RGGfxAMEkdVojy/ObDPvI2nfm2/m5L2NzNIdDUwdr3zk25cott+imPfFp5A+76IIh0X4nTDS
KEIbRoP25SbixVTOl8pREIz2LXJ/wRF9E8Zwt5r23k3z1W7Mnemka7PAUpFM/YtaFVtq6Dnxb+Le
vdFhfVTEaWB198ybTuXOTe1LlbPSCHM3GXLnWjO99No+dn43Xh/Vd9dG++R709Xgmi3wxaeu3IxV
fgaXe82M+Roa8tJp81V9VNLoNRXFo/rfOeBy7mr7MuNK13z6L0Pz4tTJB2GCQ2bLkI9Hw1/GB0Fi
V0hxbYxhW46wzKJVTtQ5tRlV+f7T5A5Poeie2GKR7oBCCQfOAQ9Rn3ujY01kuRtjoqZth4fH6IKj
cOBYFhczNDbqo5yQaFeA75vUWZMsDd4FrxgU9/7ee8gpSt0IYBz0g/U2Qpf2Y52eCnpFfg+MAvh6
hCCxgxnjNprGnWey44u6pe50q9Cw3ly/QLQ3+cg6vEchL8TQXVX1A+e4d1gTOxnMd7BqV+6qwMPL
juhxcivy+ZoGMD+hwqVjEi0ZqBSr3xd2TO9lwZJQT0d148lKCj/sYVt70cfoJ4ep6lFlWFj0jBnZ
LK6F6FYGGXy/ib/x/fPd5SL8mqT2JPkxXssHMjNz5KbuvUkpxvPJ5WVVt9GxjZoTTQGoI3fM+sWG
4cdR3ccGLllr4jNj5+2mEaSHRo8XOANdJP172acHjQgHQsMRkvxTEnENifEemthBTqPX7ZN8ZDrb
YfnrkeZrPVrREl8s+qZehBCjljXwmUWVajZHwuk6l2qbHDhPSkXNxmvKDaWFZoEb70HuMOh9K7I5
BsCbugsVnfQXDI/5/FFMWnv4SamA3JojczVkY7FiDNsIrVgOdixWM2XO59EpvmzpU6OOKTGAkkA0
c5sRkezGDH+RqFeBGbbrPoYrUBbqeAR4Y2trM7lDZ3zMqcoeIDzhZO8QHdx+a3kg6uQ0MgQX5VPm
MDzzLdomyzTD52ncqHhYVzg0mxYqTp7oj4reakryU3mARaoXOrW2VDdvS7/bl+G4SCKfziFKf9c2
qY51T+wtLcSmICIS5PG44hNyKOjAXnoYkbYygx7q2Q8O+bNDJeGL4L1Dc9JHXtWRRZ1UO9mieXwP
6/zu6ZMAvE6dU0gEGxPccbDz+1C9BDGNtmo/72nYURjZmuDLGU2bRnJh2/vOhhjIg4bwG1L5m9Di
vmSEiIEg0eWOqa+9qaLgRwndYDFTpOEi8wBGoVoTkyYVPDq52JQ5NIF+LWjkqUtTnIK4BbFcYPaa
Ta63scj3RuyS+7fni+vw+gdcvJ4xh+vca5V1t75oZRauMmPYBTGPFeLsYwEHkiydQRd3S8qRM2YR
byrBd2YmjrlhZpLGVwiusi2BowZXIkVdXcfMvPbcXWzq6RoIjoZKmB/b9EdXvcb1z8idHtqka7b+
yNTNtVsYx8b82EOmRHhDM59hKzlGs9LoB3L4zeDidCDNzDvWsJERiCgSRxHMHzvYT8usefUNYBFA
3t4dTfJZDsJ9N+rW2miCb4eB3tkY8eFalfHqEitc0rW1giciT4W1i9JwDYDr52x7w4Oti8NklLQN
JhPKW/g+m+EucjL94BtBsylNwMW5no2bwZeHEDwi+3j8lBE65ox+FeXNL9vS57XDR2glCfUu7AY6
WNel9KqTiNt4k86LPiEnTjU4/3o2t04e+oTZknrp2zbVANwXFmXMNhS6JRQREkntkU4UCqYpc9jB
i3jyo9DbNPzgVePgtW7Y+y56Sj228+w+2x6lAblbQtHokh8+gapl01AGY2K5W3W++yT1G6Fm/bGw
qvuE/Qdo6v9i7syW40aybPsr/QGNMgwOuOOlH2ImgxGcKYovMFIUMc8zvr6XM/NWScq+SivrlzbL
MqtMUYwBgPvxc/ZeG16jrQNuO0D+FwtCDlmrcVPi733JKvAytTS+RY+trWKgWowze+WtI8TjRYSW
T5XeuCWyndh1RLCEqBPC5nTrPllm+GwW4j1YDjr6lYcazFvbkMDHyNq9qpyr5MEzWH5ooBMInMid
rOTrYGdvXertDRsv+IKxZ0WCrrl1YT32mcohjZYUrtWAeBIL4B7lGAMkHSaej2RBx6M6DZ7+t3oZ
QAPLq5QCFx6tmVxWlsU8i6SqE14u0awNuhenCp4pNfzwYdESptl/cOLA2sql4KhJB584+fseQm4Z
uC8KhMy6shwks1SKWTBeoDQKTe92zmLmgJwa+IZ200TC3NiqB4uJGdP+ey8HgAXwjaAw5X0PJe+S
E858desl4HYqlrbGM8SmSmdv2+yMJKovFR5L0rMM8Due/Ya+gPgbRhHoFPJdX9dvEXvMgDTI68KD
V8YPNY6BbWeIad+l1hF76raJnwpnLC5G/2uNtnVrkmfHOh0cYodjszdH7Di+CRVr8Z86RDObzBqY
K7nZqeuQ7S1NRS5nWV5GS/AOoiuMU/oj5Hkyf8qucmdKdqhquiJ5pC1/Mk2C4WoWBTeM7mOvup0M
/2Wap/u5TLHNl/GOUfk90S+EsXj2IwHzYpebRNX3HNZjiUnMJh5k188RauDZuklq02VsIOBp9+ab
tI2vjhnJzVzgcgiZ8G/tMGBUnUzWJukGbxONtnNL/28npti4VAveqxBAs11CAjCKt9xLruOwSXfo
DJgPWwyo42s7tm/bNKVEhiGwSrkBR0rZqCc/01MzjjGJwYtAiww1WpeHYAuaag9KaY3QcaSmnmkW
GsUJUnNlEHM+5/v/7NFANZbgWiNzIS1sXrbNyDDCf0Ti/C4MyF+Fae9kD0QtkQGB5F3MMq3O5I3H
RyHb+JIGznokJwnZpbE3seat0ml+lKP7lpjRvrL2dqWF5oJ7Mn+iC2LvjLzkRB1QOBgLjUYDD0hd
XYsJ/Zxt2c9UZCmANPg4ZS0uywJVd+Y5J5pWOPP96WBHUORRVztnLxObCOwzcDoiGzpasQe3JAZn
NN7kVF8R4DgcRl8/Foq8mbwCzViNV1Yekuqk6Wpypjk6hA+IFsrdMCPF9jxvbRqjsYoQdbAfFOZp
JJx8nSbNl9wjJb6tvDvfjuc9cSjTbuij9wHSUTrlCbLVgEy2mFCcuO7FTaJTBeuofU7DlJZpSsLe
jLLSEU27z4YHIyMYIhxhbGJa3Hh+gunXm/H2gTzUpzF1tCnWUiHQCuDwQLFIexxcHm7HdEd9qJ0P
4qVykz2VGpibhLA9KyJHBgVsbIIOcwhi3hZe4W9EnR5mRU5IanagJYBwbZWd3Y5+ba3kFFXrpsrE
KYtr1HXG62xRMZZykxioAEJtsK+d2yqrUI1GyyGQ2H4IEQTbQoHI8I+4rsX5DhLqCawePGI0l7hy
891/Ms7Ky3DRB/28v6qA/m49MlE3duFemybt1H7xcOq02Jz7ULeRKEQ947s1GHeFxUi/Yz1nki03
Yx0flKJoWnzgBJQJKW0AIlWJeyrlKfC9cW1jB43DYhPmTOIQEz62joeaG5L3KKbXoaF+04fksHP7
LUivFK8IyI3UVi+y5hzy7w+qTvG3pmzLj+5zzPTPsdPnKOlf//ZQ5vzz2x/5//6i/4PjLJxwFrCY
H6YkemT25yjs/JozCrt6/Q+apsnrjzOsf/61f06xPAmMhiRon5kNbBqccv+cYmEt0kQa2zKxevE0
/stfZ//DgzYgAdV4LoLNH4g0wvoHf4EZkoNjT5oaVvP/Znp/To5+56+TLpbCn6c6mIhMW/LGbFva
Uuo//2GMhc6BrFARJWw5WytIlx2MuRumOnvE/xIJE2OOnDjVHnTyVeLnX6qIIhMp1E51r3DnPbyt
GYNv0u6PHcIsRjPEMnj9w9y3J0Oqd2+KuhM5SNvGFzsdw36DIIJf3OBJBu8RuxIxV34bRDRZ6D14
F67n3ur/hTPLV1aG+5Cc1UsHmiinaO03W/zrLO7RB0uZP6IuI6s0vKXkGNYBJ7EV6pxs57v1OW4E
FneffrjnQHhlXoy9rZT4a2DC+A39fLOwDHSN+QZQ12Ey8uyyCcy7xqBxLA3FiqBmFEFdeJlJCnQx
Jlt89cHBCLrVLEfnSIXJub8EQFgbyOisQLDr0P3D0wQMJxwp5MxaHn1VAWBr0wuixCEGTvJskjm7
wpFHmh6wkF1LOMkG0ZLuNiapcz2kHfsyCt1VrQCVx6PTbavReKbT9Uq7/EXF8kvpLUjJsbcdXAgj
QOEO1uigAUFgjjwiJ1oUoSpohZfQMRAweS2lcjwcuhjnkkN0ITGYyHPMq7H1X2LoD9vJDzazLE6F
k81rx7PQSRsXubJOU4Ont1WLt4os5loR+9faij0Wdo21kRGKX7TcF/U0DbtZkIk7Vsv3zkQFz+4O
/6dAd5PeppNdbW0sM+sZB6Gr2mPQOf5+7ocIwogcN0NufmHKsK/hUZBhhMPDqCqiDn3WPc+ni4lO
LEvJW7UbCDvR16IJndM0FweKws4e/FsQdh8jzaEVWhJjl7ILG9SIyFCWL8wtP4K5f+6dItu0lkOv
OzmXsStO1oivbbFGk2ac/da5MVKkpoCIXeR340QrLnPay7I1PMZw8JEMs7q1QG3Y7MNpB1QS/A/c
C+vWwQ61TuT8OC3yRUWWwu7PQA+Dp5EeO80ZXVABywVupF2UZ1n4hMv2zUdI94sQD4JLrmu1B/Ew
gsTh1pQi33P2i3B+mS9M3W7oLEKKY3q6Dh/RWHG6x4QCf4eep7wjrJXf0g1HK2I01lgTT0fLz7df
wcVc5Un/2I0zM47J3/c5PEPDngWyN+TWXn0V0yZqwZlYHTMYoVmhBlFxpMrgPnj0JmttuM1FIP07
EqrDk5c1u2oa3ofQuQwsm+bS5POERT3TwvGh1/NX2G/oXhYTy0r7YdXJd5MfRtwV70Y9vf2Uh3vi
ptdz3YgBr19jCCGDcC/tG8UAuBmYh7SDLreJnLC8U5WG3tbo1bdMT487xsiLX5KHzEx10RNmoWfN
zbEavIsJBScHC6/YjOP8POrpdMqYuvCDdZN2B7j/+5p6kROXonrkgmH5CSYeOypLhwqz16Vmi+F4
xe0udS90pLrqCgcQAoQT1fSXjObw1VR6daSGdeNrg4o20qVtootctNDXYVi+ubr8pSTFGMGAyiSN
oiNWrYtjcQsD0Nuo0bY2dKskJ5cmoFuMZFjoMltRb0/U3ZMuwFNdilfU5IMuzqEvh7vYCQtKs3aV
6RJesXrvzMl8zAtaED1FPyMVZnFtsrG64X7mJJBwIvBVcFfrI4JicG81pMRzdgjkVaGPEi1nChgb
EIH1MSPEvFhH35WoLgejx/MyyAyDa0GOBHCnyig5rJTyCc0GBkZqD8C7HGmACB+4Heh46ePO5H8t
9fHH67QuuTbJ7HCTc1NOjHvtEPgFJzuKOUp/NDpZdTRq9TXV/mlSraFIHkPUn/QiK3Hh1LD3hkx8
9UFe7DvdVLKtvCfIRFBuVyi+6PI/eBZyXGugK4rvcpu6hD2YdubuRNt/FL2f7dLSUpe+Ez7WsXhx
XZxeeXNPsAShzvDHyEx1ssPAXBBhOTcxrZUkrjTiLG13vRi6TV9fxmlFDBDj8L1nayWkvxxQydCZ
IHwoc3ViOij7S6NMnowS/ZU9UZGT80FyYEfuK1HAW7KnHyMT7W9TKcb2vv2tcdOHhVqTCIL7vrMe
4ijUnWk2IHabaedDJKwUi7M/EgPTgRH2G9ZTzHP9LqjHemPb8TmpAEABQMVpadwHDbdWr1k+Emuc
WRv3sSD5qBaucxFbRbWRpXmRzhhowV+uTOz3DGjQPONBZKNVO9kZzxIqYxiG1rr3SDLngc9Xc8sA
ESAQJX2Ljn2CUs9AIL4mNRmHSOFdjMjLaVivDXrFF654MJPhS8BHgE07hScAQ8HQwrCdvvq29zRb
iNm8KSg3aWYeMSR6+84aJfzcAHqj820o5+GqBZa3NpuW3E9viHE4QYb3S99d1X747pfFgStNHR+n
6Xqaqw2YrE3qtt46Hcxvpi/uVIcNrRzMxzR9dAUTQ2otrrGGsWomdR6wFUESYd1sLbx3A23oPL+x
NIJjKvi0jrZldRk3iqPJNJXCKm3RnyQXYUSKbkYB8oAAKAuojv2CWBLlrX8C0uuLvLmTA0L2udn1
i6p28PfUhpvjMJZkPaVhed/O0EpgD+X40/azrSCw5Kbu4UKsJ1AopykaEfGZ1Cc1DUCt++7O1wVL
hx0LtDHJBa57NaHwxVntfxEm4DOJ5MMfPLqPaUVbmOCyqlCCj8HEX5mjtU9mTMxNgyi5RnDuY6wj
phljm1lB9XM78ZXW3o3tN6dWOP2+a75Cc3p10Iyk8iYbjJiGpPyYt3UJdhO9fbSBN3MYcnLnI+0f
7rpNmVivTT4/u83EnslxWKHZXTUef64tabIEKjcYT7N0ngNaWKqLF8IY3BFOA7ZGNBdXjJvfYsVK
KFkXnYmA0MgdjgGa6u0ouxeFT/AaDznH9xbhKXE0BUwHDAU8q0hEdxVC2wvGoE30BT+9f9NbRHam
NstKRI5VhC6pHIJjQl1xDOQuloFz7rAOSdoDGYOcVd4oY2vUllzj+8fAIyP4q5DWnFDtXVHdIzwE
xzMhOmVx95Dw249hNxABqxL3EljAW29P1l6F1kcWdjvHn1xdh1Bbt9W1PwaPOakLlDUAd9lJKXsJ
J6H+2khWys4VBYK9Z7uz5IF8retSheWxqCXY5QA0a8chkLEZSZ4aJJ/BINgsEl+tndQf0dx3u9Ex
zqPNKVgkk7k2Qt+7wYR3maWBtQGlvglNWFWoDkJqV1TyZOdpAmwsDmkuLlqaH0iCYsQJrYQfX15n
Nncg/et3IDTrYYjuI/lk1g1KH/rQNNFckpFm41IgXwIWPx0sgqi3kPJmRFn22ppJg49HmqpOUQ9U
OqCrTGpQ8IOHWgDws3uWgH2rPPzSLamkQ0ygpDWejdzB0lnRRPM4GDMbsTZFgB+DPlx8mxntoyHJ
OE10853km9VsDNHJK8EduRGVYWHdj6EXX6JTavbQ815TWhWbaW6qjdtezyYC6TLCGWQUR7gh+zyE
ViTymDQyOt+jAGhnTSM2GPoEpady5oE1820jePr3D9X/m+Pyj+LP/9p/L/VxtP315P1/8kxtS06a
vztTX7TZa/sfK4A2r8339ueT9Z9/+Y+TtfiHYysTYA38GbKwTAc54h8Ha+sfFgpPDu/4ZDlQCZc/
+Re3BucdqjJwNkKLQ/+lDgUC6zlMyiV/iNbYd/+tc7Um9fxwrJa2KYWDNNOWJvQcnyCwn4/Vso/M
kXztj56sncB09q73CMwT/XqU4gc2kJYk1SlOkzeM3AoQhm5s52ermzlozsFOw6ASZjN0/vEdIj75
zM8OgZdNi4chWR5/+JL/7Av8SKb9/OS/vGFf0HNQPuJSYcPd+fkN21NpdkQLJJR/Ktq3kbca/Blv
TDkSDe6YTz5o9xXaESzNIRgKTLF3VcFuFwdUJyJHa0QAipVOu7nKXosQio3UOYTfrYyY9DYcW2j8
/ddGy4i8krDoWRXfgaVd9chCpLkga+nUBsvM9yLEvdRITtai4YebQTEY+Z6RcQWdI5nJ3RzVph1b
4JOY2f0ywbcReBv9skli5NuAPJ0+mb7i238J2uaib3jPc1VQtTKspApgv5hNsrVykCcRL1Ml5qy7
ysRUTE/ljL960XqrJOYitYmZEjfIoFGNGJ2JIiI2cQB31t1CpN/pKUW08MM2BUM6BNma3v8dprkV
9cAujttvXU+8oM2IvBuzb2jOOTTUWGmctuFgkvE9MAWlok2YuWkRQcR0YRWW05PWm5i+PBtpcJ8N
0eMwIoxQmCIGSnhjfsV7jTGaF/SN7LUrAXFlbwWzxKRsbjtCNOq9NLOnTk9pCde5GkkJZVpBOsCY
ituuWWB9a89J24NciU7UXn1ZfjFdclfhPvI+Rj3fxw29TE+0dbfmDD28KKN+PU0hLeIY44RBxHbP
V2SNTyz70w2+MFSEufM0WtPb4Fa3EWFCHBxwIYlsPFkaIxtztOEAsYpzcfS7YodAuNa8WI6HJGgZ
otvzNBFLWHUXs9Pf6m8AMQl2VKO57a0ZQZPi1xXLeJcWfPjU4m/aefIajeohVr67/tQrhGFxEXbF
C2YIchHOftnflYrzXd9dNV32uhjExtpUxaBnGC7gXaIYvQRuShVWTYeido+Jjewp1AqY4onD3Kkc
+aSxE32MghO6QracRPaHLD9GY9rZoqG6bKaS7u74ze6mPWOAJ5RMuMTSkj7HJkk57nOSJCut6q7M
mCDMHgQyFxkrSYoJpJyizcIdzHDlqfNTcgAgGzvIEsYpObhWdTUPNjBA4vpMrg6USAf2i3cIe46C
C5Z/z49evWh+t2d1DWTjKHoURUJdQ2v6kLVEQwKpEFBWrrwzyiPubs5C6LoCGji8FEkW/NbUuG1a
dZQx33OecsNkjXutMMgRTmWvy6oipIRq0AzmFWiZjzD00MdWxkowAl8ny/g1rK0LaKNcdKd7xRKL
6sdKWL4IDIhcrc1AVidN/ly4h3nmAjR2djJyAO76vO0i7+7Twd8yY2DgbB4Ll5EselBHxPt8XBBl
TahjiB61VHjIcuOWqYWxyvD6pCV2t4hD9Njct2n+MTL0ZdZyY6KGhlbFMxVFfIRlEjv6IJw9EXRj
dqZF4UPoGsl+WiFDh+DU6aYF/5bAfdzSxlyDcj5zoD4XTetvnf4hVyJcgRLPt0IYlDiI2Fuu7lUS
ZBRlwPYZSm0TfVvWRpBvWWigLSGm5SnYeil3hHFFVhW9jYw/rc3sdezFudA6ORV8KrfsszddBbW2
sQY8bnUNdAWHEyOphKwBO9OKjhN+eTjCPUlJWkinpSBl749Qm1ioKs8m+cAcT0ZMeFrEQc1NiGK0
U9P/YzZAdRF+L/+HTcPSiv9/OQKk7lvbmC0wMxLjY9m/bnJWADIUfsj7RPhG1ZhbLF3XWr5UJcWr
P/2xglQudoQ/lEztdqmsQ+LNLFYuzinY2gkaDB1bW24dI3/7/Z6md6zfvTvMKT92tkUepV0tmnc7
dZ+7Ir/91Cnmtn/sgY/+/qV+htT9+UV4GoVnS46Rn9XAD010EJzOYFX1e5Har8tC+qyfPcakOxMC
szPpc65//3LWz1aMP17Pw/xCgIEjpDB/8Z4EgBM6z8zeJ2Iot8WCzYqHe1sU7dE1+odEkolohPdG
bN2US3qlrOVvygXrZ/PLX9+AfoM/fOAMVSg6gvxdYSYrhHwWSXHZk6JR+ld+52wJjBs4tsn4/PsP
ruGSP19SShNijHzPV4zVzF8sKCknM8qK7t0U4r5qofTkZfLMJO3m9y/zl49nSoohqIeUmI6iYqRk
/fHjWc6IkmukGPL7+UNJ89rOtNM9b25zFkr2oX3SRnuH6YGXGe+/f3Eeob98SsexFG9Bu5z0TfXz
qxMh0U7KbN/xAkKSSV/jYLqbl+WbYqXuJDVDIJHg5Sp7tYELBIJVIi2fQs97YGiOBFWcI2fY0KZH
uVnNRw/Rb1L1dDUq+pHe9XCETcgG4N5ofV2eRQ+UypuaCgkfdvZtXBRnK2t8sJ3K2QbrekTyFPvl
DWkA07pr8R9QdkVLus3T7jS36UdcFcygnWZvRV9jbWSmFTNjwKchwpx2quS9NOd4j4pkpHN+mSrn
YI4xslB7vrJKeQQgqDaeXYEm43O5RFryvUcfSe6/DFZPji07vTuNNMCM/EyvEqk/lk7a/BEbbEY1
mFjpixka37HL7Wj2XRV2cz2m0TlgA8okXbT8nVLLXFVd8kE6OuIZRG+NgbHH7RAaN3B6Qj/8KCUM
kNpM/NUcwN3hyGFDpy0uF8KF1wvor8A0xb6YCWwdkfmWNvS8iClLae/TIZsZWyu920z4k/IXdyhe
G1RlECxwEh4mVMTU0YTKoHNxGVLzmSiwxWoau0tdgoAmYD3H9HR0s9leKTt6y0WJJGBKP2YzfwNY
MeUXrurfa0ddOOmxn2DAGxJJBlUlbKAGIysw7K0bBox4dFxSZVLmZUQ15xOyGkhdY0bvP0MoCD1H
s/q72wQZODvj1sRPtvJqgXMJb0rCxjeq+kxqNKUg6KyNJLOOKMX9MGbexg4REPfZckNGlYr9l9Cd
dgvte9iAd6y458GyAFSLsyebndl9cwVlfFLy/DTBV6IKv004Q2ooP59q1bJNXtNhvqFa4mRA4k/i
HgMRmmt8wedP40NQIBRGBCmHTQ9bd51ogB2mY3Zwxz7MgXzOyunG6dtHC3S/21pwxs2bhnyl0ZBn
ZhC7siuuMyhJc2RuEU4SN7Qcm2rGrHBhwPTpK56UpUwuQaSQFDQdh1meA5mdRsDgRTo96d9VlNbx
ngC0bajIv+nnb6pud42Fvkp1qKCVs0kW8ypX8Nf7ThI4bBUXqBx3STg/AR4/sEc8YDl60qJcj9Kt
Z3FBgxr5yWVHHraQyw0q0yeftZqBMl3J2X0OjZkxLM17EGVaUhy6NLsWSR3n5ADx4a+RXv7uRotG
8rH1z1V49G2+3Vkd5mIwd8ioVpkiSLL+vBWQU8/NW1Yhwwow32IEIZI0q14NP32pixI/ddRhy6/f
ane6Gx3v2UG+AWgQzH2Qnjyfp9N38pN8zgGAwNHaQuvbe+wyEnWGE7VfJlF8zA4qCTWPl9FwKhN1
jhLiSLggQyWeZzf9oG1N6nK5qhCX685xquHUpCCgW+O0Qo3Gr4f7x00YvaKzJYm9wXTjhdRqmXNj
C85S2kRT9wib0xBZYpowsOhyiGw5N5qQI8kc7tmqUDMbKcsfzpKhNW/gDCG/J8b+b6qgv+79AqUA
277PhkFD8xcgckSfOXOS5PsMlmoNHvl99MMTowtr42Spe+z/buv9nMj/vAmyJzGARTTgO0Bxf3nB
GIhY3Lvpe1hUnEkMIH5++pHczIZ1nRAfjz/LJgeKi7A06tmL6JoX6hkrFTpTkOrjA1CjR+z+aF6Y
KvV85diiD7NJeLdjLTu9oLtacx2P1Sls5QtTNW9dOCwxrnFXE5ZXyfDMzISOtt6LFgN62FJcJyL5
SAbvXGLq0Y+H7PVxKLhbZEdvYEK5XoX2xvXVSVr3hlFf9khzMxMQezvfzQOov13iJBQSXDHE/W07
722VHtUGC/a6uyiHt2xMj+VQrR2eLi3Cz0V2ggtCCzK+bFscBdp7pIbxy+ipLQmroMq4Nox2uFES
zzjauX2Bn7ZajwWVdNp4DzJB0ORxKmPA7OwajvpT1zOwKwpEYFoqH3ES0nrzxVX0VsUzHpuDQHNv
5cPjUEU0QyXkbwebgTU9FAY0qmYgRHIgKa/ZJDk+E/qjd7BUtkkdfQBZplgfhjtNj4B6ftD/ca5d
LFx1gc0u4w0np6gyvifxdJfy3eQF938/F0cOow3EHj+9/qylrajdpXzZpmRxa8j9cmS3W5JuMzj9
t2pU58RgkXLHB6xXN2ByOYF7NiaXZG/EyZWbqhsYBHvjq+ZANEI81z5v3UsvXck0mSojbJOTk4vz
YiWXXjbfuLOJHluc+yK9B9ZR9SiCEW1V313SW6qTF4gz6Yo3XjPetW11iBd76zvLiY13UxMEoaxu
ExXA5TEU/b5Y+kufzTKFzfGDTCcphGfavxSiASPXcfbb96DyyDtCVNdZzTWy7lOTuStPxRcu5TcZ
6v2dT4D2NOMbYD0oMUyRF3ka+m818rUiiq6b4LpRVxGztGqNQOBvHNvWr/3AP94ndavNPzQmfzmM
5BmNGdcd3r0+vu+SaV8y8gC3lJwI8X2Ux/IBjDstN9YpYWMTspr59Ptv6q/LlMKuzjpleXjPbO+X
N+DGgY8BpQ9XvTda9LyCezIhaSuIu8Apn0dN5/j9C3pS/8qfFyploy6yXMfFZwqa/uc6dpjtxYAt
QYDGQKVWxXehpLHO2XxvuxBuvQwA4KAnkUq32yMy8MTob7uB9IEujQ6RyZzeR7nNDOSVMMNO0JCT
0ikuB0LowJFeNbF6znhCHKqvLZjlD4OU5mypORc71WUdEo8tyP9cc/K7YXsz9FQN8UYuHV0FIVy3
nSvGM7juouEV8bW/9/r5LjR1iV2TWlTdfb5mYpTI/AVJ0Ko6tRrBE+nycxYzKR4GUYodCXc2vdBR
KvdYWec0aswNEsQ9z4u/JZGalm8lbQKgG7n+JDni2zrkXU3yRhG1m9A23UOCHrBLvC8BsQUMl7UE
wrKmHYqcCQPBCncz185gcB2OgH4c49qmKdkNw6UxR3RZtSKSEMNdIeuLkAP4LiZ4nDwsD48EkQ2r
KIg7hIY+LFIqZrsTN7UBqcEZq53NcRVGpfvgq/nZDhOxy8boaFpRcLDbRxHYmjRGEHWRsy2AIkWJ
vKDiD8qQcVAdbrBxxzfg4UjrApxTDhb+pO596NkCdVc2baD9NXQwOqq3LdbEbj8dApXNmzFEVBQa
1rrSniLLSrFMm2pNArEmlFXPjW6hKDzRcGxpm+leoanTkwp5trEO+MVUXI4N1mCxaGd8FX9wWS8n
NX8x4/KKexNFhQ+qNSG+NTKouHSLzY9pBzHzpp61+UoyUWBhRsuN4sbfLh7528iDqwHNUzAyLHPY
3ne9jbwgsfiBJrA/vIXojMV18H+I8mEuUi5HzLgVxCSU0hq9kkZKe4TLM/zC5kH/ebkanORhHJtn
26Xyj7riNXPcAypeGq4zns/cPVWBfZGN3AjywkI3svbH5gsGOdAroe4wNwhb5jZ6Nmi5rT2zPaVM
HleVnxjrIqJ3/tlt5a2VG8THHC7cb0Xo4HAYoxViN7Vx4ZxgqJ+YRlfzZvHb29LQ7d7OR44h8VGr
lg6ZQ6vQja7zhI0NHRneAP5rCvlh7Qn+32A/Ensh1q2iY9XI8XvoYgepp4wYTFJuk8k20JJjOrXM
TrugDJTJKCo+31vgyrOvQszVU7jpJWVGikxWd5kDlCt5hIVbxMaOtQTHMJwgyS0dR+PHJJhs50/Y
TgWoRtp4dks0ZD1AXR8g540IHuZePo72fig4ZqJb4S5dzOdpnh8+Db/J8pQwZ4fkZz7r9lRLv23b
uxWh27qbGxKcxFbPLzbs9DVLqgsvdm6FeKobiy3Z4pv4/Dm+ly2D3Pe657+0dvTqQxZeb/uG5qUj
g2mbtO73L2LJ3ueWrn/ScU/PCzV6GMrtbLsY0YPw+Nn0j3W/lWNQv2uCG9nyd1Xo9ZtmfjEmwbnZ
GCzswK3WToOqsHWxtUzx8wL4zHS9SWfFRuS1EGiXENM39lzHjrTsoQy/hB1p2VZtg8CGWJQE87sn
q2qHiIQsY45F6aF1S2sXsFq2iGeqobm3O8fa0TzaTS43U/vMBlStgZWl1A2Zae2qcSBrxOY98gAq
iSkxpIOZAMajg52hjjLnfSHpXvba4W+FdCzolIcCsWBQV8x7i21g8RZblQVQkGkjC0dTDivYC/FY
bhrMBzxB7mU7csORk7KrE5tazFRfSlrln1cAUjhuen95ynRn3gT1tGmIQxQply1W9XG2xF1r9cM+
cUFrIGilbKopNflAXpRP61TcfdoD/xiExPJNlI65ikMq5AWLj4cG4kKoC9PArurXuhDk/ho9MW2X
QaurxYIVVeuMiAYWfAz0OCExVYgNZ97P57pi4m4r5+n755ncnsEo9qVDuCurUD082wLGbkwT3LD4
Wher2Umg6WtvYiGXw9dev5SPu7+LENF7LFolcM9cIT0aBWjwUd5ic+TLcOpbv9eQWR5ZO2I7qDms
aRtdBwth1vfzUnIpkiW/LjxnYOHFLTDkfM1ESxwWzHc9AQSDN7irdoxfq7z8bEEb43TX4U5bZmtf
pe4tDr2LWKkHO8bylXJZXaXfuz2yPWIZH2tAcyXW8fwVIgscfPHe9l6+7UreVpGA3Rd+x2SmKTcR
9wK6qQoMZcnGvTbaGanh21jy8BcZgobCwwTGkiRNPCdNjxjXwmkuQnBM2Wsw8GMCsiPCAEaIMdMf
M57Bfmz78bqrnispT6I8N3oJCRoa5kmfvPo0oMjD+opMHtGEwXY+fzp0zfF7M12Ie4ikCDMnplN1
CyhvQLyauI910zS7zqSRIQj70RuMzJgajv3y5NbcvrPCOeQ3w/fEbW6GxUHuR+agTIyd0O7raNAK
Zj2zsQ2e/DbR/hVLggcKDiHgWIkN+3P5Ivj2A0EETwoIlN5yLuo6+xBML6IMoV3nmMfP5bLQd3yX
mI9+191/jlotj0sJ8pqRpZ68msNEoyyIHomBYOKCV8CmzJqTFOxbi+BsQFoVmU+eQsXo5AGEv/6g
DzOtT/HFKnnVztHZKMNN2rLqRh4j3pBXTDlJZ9I8fvr87YLcAuVdBAaVWRHKHeoKrCROU+2W+Mkp
jHrjKBBxnO0AKmIVtuP6KdGnKcgbuyaZhr2vz0jzWFwFYP9Xo4MYq612DkfCdYG0RF+vhYkmWrv7
TjCPw0vyrUMe+vl4aD+4aLnmIF3wcSABi1U7g2+HksAieIHdDPgcTQGcnasa/wUG/4Z0qpRp7Nxu
66HlDuYQ6M42tCQnQeHM1Ebj36aJRbWwTWoB9rzPS5YwHGNk+Kq69gXfEkouFzABrYxVpB/Iz0k0
/NWgnYDbV4yDEehMASSeRacT6+86CtoHEALfyDSYt43xEs3+k/7vLoSDokW51zEd6mV/h86JOqPl
3h6jZj/I4AaVHo1MhiBTy0xO72GKHiuVzRKuVWon2Mvwq/ukwi0JTk7oqiUVcxPqW82ujyFHGBC6
36IUJXAe66tFXDP9QYMnIbFYoYJz63FrfM7dXKfzt7VlvvftMYr8Q0Fcwt7k3HDoxcn1YnLUnfvf
Hwf+h2GRcizL9oTgOOB7v4am4FBd6mFh2E0rYUfgDxKlq6XyLrvC3adBjhquuKzq7tg0DG4ZW6PC
fMStdOqlwFg5nJokB8EKSnphtzSKv3l7fx0W6XfnmXRWtK7k1y6OLUYzjAXvrrKdaw9SY7dkx6rI
Drmq/maIof46POG1mJjZwraVJT7PTT8MT2J8QiTXoe7/b+rObEdyJM3OryLMPRvcjMuF5sKdvi8R
Hu6x5Q2RkRnJnUbjTj69PvaiUTegAQYCBKmBLnRVV0ZkepBm/3LOd3TD/STsdHlCxjz9kTjOjkL3
otBhajEoAfj8/DA9lFG8PkoUGz/1Di4iMWdsUTVpG1y1z+MYn7IUqE50gbB9hMEKTau7oMfd9JP2
0q8SW/CLotMyAWahxKjTz5+MzD0sieJRZd7qMMVlRZnouVvViitaua0X/pITYsQpOna8ybzjezdx
eT0wHhWhS4aBInWS75qp+5yZt9kkCMK2d62jjk7DfbvkR6CJddFU8jV33eyftDg6AERbd22JzlBc
RzN/pm7YZHryWzfE2hLaJu3Ke6Q9KcdhBY1ssCuf884KKqt+SKM4u41PeQQL/a8P59+peM9/a0r/
5ov5n4alf/nbf/8/EWT9P6i1QgjAu7ZA2v6TBLGfTZvk+U8NJ9PlZ/krZvryN9bfkr31H1/h714m
/S+Lqop5G/9BH+UgcfqH5koTf2HutfwfaIhI6qLl/w/RlbFItfiHDEd5uXSLOUAjuzb+7/+G6Eo3
7UVv5djsu5iM/FfMTCZE+X8aOZBOZ/JVSB7jG6IMYyX9zyMHBv1E9UzG79agivSdzOS0jL5nshgx
2UOQT/HspVw7AQJStImT7cPeER9d19HddxriyVn+xhEIGKLSCX10GQWmlEp5QkpGiM50Zy4hkZ0S
R1T7GZrVzDgXldEFmLXRfdATulxDbIqy7FAA4OyZIVIS1/KSip5USrZQUZSyd5gAjKahTfeeh4AB
eNFNpcxzNFs2NIGzyb9wnotRXeMwO/c4G9l1KuSkFRuHhKzMZAnNzEnPTJYYTX0J1ORkeKoXU8To
E/vKW0jucySHDQKRet13cw4fyYnXXjLFe69ujA2AeRK6y/FVLHGeiI+NnVvXAKyI+nQr7XNxLPKP
06BH+vukUzMpRZAXOaHCLoaDBSHFliU4VZ8w0dwkVrQkXzTlj7SBXYHvp2fgmZJCqi9xpJovcJon
eBmXqNJkCS0dVE3gbrFrOwxWjuifidHNZK3jMA3fzWoJPl0iUJuWay9aYlEN8Nc5KQgNeanNEpza
LRGq0LzX9ehmh4p01bglZhUKwxa/86N1kB9Ymb4hgto6poa/Tev+ljoF3ksnK9+BLRDg2oUT8qRI
PbsWHx4Yp7M8yiX0lfRbNumGPHpVaq+8JRqWWc1KLWGxA4IR+o9iIzqrv8xLpCxRT+16rjiuUtGs
oeobrAKXDYVteRfZvwLhtlC2UKNjq4eFO2j036H7YHjGwMMQ5WJ9jiiviLo1ltBbvfOIvy3dV+jS
482XvbdCEXMbbK94psjRg0kQoOvYlx77CWUE0bqu7Pa1N35kZc4f1nJ3S5VpJ83wAA8a7colgryM
sPDrMJiPJMYQrC54ogkUH2ALYj9X0O205kCu2WVSVnQreitZjUskcCpfKVOy6/TXsOAlNjgnP3hc
goStJVF4iRbOGkKGS1cnom8JHmbKsTyL2dfQE0psAW8iYk/dDVZZuzmEIaQNLfO0hbM7J1evz9wj
eR3vk50nt5QJX2ynv0IG+FExfMjpGGXDTS4EX0IQENcD9S0Wuq9cOL8GuAAqfvOtBQEceTS3eV8+
0r4KnxTX1SoBjWDq6NCnhSHMj5tnc/B5NlOkE+2iXctf4XXnB89mcAi7b0OVhE/HgQcjARUnAIun
UPeewEP353k/LzNTJnLRwS/FOx4PLTAXPC0nh7brFhZym4Ff733hY9aClJyBTHYWdnILZg+h2y3C
XnDN+gMNm7Uxh4iRi0cESREWz1kSsXGLR2yJfLUYx8YhGrydZGAvF4JzsbCcI4RVA3DnfKE8Q6YA
f7WAfPhh+wSeInbOFy50uxCio1qn6RD6Z9Qu9GhX++xHfdzPecayiEXSbiwxJ9Gj7Gga9wjjCU/0
L2bOcNSRpn5qSvvd5v3Ze05/LyY299LtiqOv0RkWrnNlCgawontEGtbQojTAtiiwwgDOWE0vjOwZ
BRf5N8RBW5Lc+1LQ4TtV423M3t637c0XR2thbvd8ut1C4cY2rYBy58C5NeU/AQu31xo9lB5R6tcL
yTtjMTkubO9uoXynpDMlC21KE/13tpDAXVRS+sIGJzVindrjK41zuUah/McBIy7AibOKL9DbLoTx
hTU+5rfxKyJliu03D2ToJw1d32ZaGOUasHLcDDMDGPHHBGNe+YBoSCl8DQGcNwvoXDgMk/zxOvcx
sW0LDb1mr09mL9ONBukX1pYj4cbNgdS/zYCFqPKRgg4LX/1Zmsw1PXtSa5Q7THsBsUcDRPYGNPvg
M2DqjcuEFWJa2O3mQnGPOM6a+wDa3V8Y7zJ2aZMM9MOp4dxRLhgd1hlCXaAGLYx4BSwenfI5HpsS
uwobbxjv2xqw/JDMA/kqLfsloPNINdlML7EZTWcH+AyqKynKG+bwzzHZGts0hSsDKJxhdBzn5yYH
W5HYrnWdElCdWmIeJgkS08XQlMeeR8fZhVvd6DpOQUz22OjxptZQ9KcKnn5RQ9aHwFH4lX8qKLlx
VtYbjrY5SK7+IJ9Il9EOs0CEqC28ftsIiVs2XkxA/gBITzplrOOLLSzqYlOlM1GgGK2O0ZARmUPw
54/GCV9s60GalX7WYLKD7QgcmxtdeVGHIgExoqU+DT0LA+g+1aYluWHL0g43jwqPLurH01DhxymX
rAJnSS0oiS9I6ihjURHjwSvGk6mKD3rx6pj2vvUcjnTIplDGQuBjSlJb1rncZviJT0X03YWYnx0T
21vHkI5Ha2mOPfvHMuomDcqr1klOsIAzlM2+x9270pYYy6Ei0HJCKBiz9WiXqEse0B06EjTlRGCG
zX6yk/LCts6uCcnUyCXAwVq/m0uAZrFEaRIkTajmEq8pyNk0Q8c/NJEFVF+Wd6nMl55MznAJ52yX
mM7GOJn42giIovbQ9a+YOSK3hsuEFg0tKazhJhfYs4y8Tc5hyedTxN6zVzAgMYccAILMEyJHvPeF
+a9X3aZN0vhOsll5xITsrfSGsBHUBzy2NYoOLVVvrsxBhdkWbiNiKpe+XFqqu6dhdSX+2D7qNaQ3
abM5sDVtj8SY/jms1KfVxcciC83AdoXNtgSEXe2+t6MmHrWiEcemw4973BR9+a4VWJvNAXefkzRn
NZXwngq1Q+mQotuJyGDGqwPfJqVHD2yFwMMq0pvhmsDdVP5IU6qHkJcTeroTe8lTpyUysHC6B35P
eAgKYO6FhqFw4vNRZeSYOZbUnxIPnIXeApWScgNo/F0hXGfG5wRGgrid9oe8kRGCLRjW79D6ZE8b
/WbpGVjWW1cL7wQlyNkojYTn8o7mBTUw+7Z1CmhlY3moIGz3KB1WtzT5pPd0ZOPZYHvskLCUbILh
NhKP7bMN9mPHu+aed+Zi/JkWhlz3EQMKnO4Wi6LAq7lnbcqGMgLAUsdYSNPuQu1CAujg6PtIZr+s
TrdfC8n7qIfoSszce1ecBYqS6sJsnfPSKvfl2KN/rVLEIxIGE6UIpGJONQt9jT5wRWadtWfP/U7+
AOkUTfOuGZp9mJiWr4q0QFAwJds8tDAAWWRiFUmOub4eP0q33lHH+bvI04iZrxub57HsDq2RPMxa
bbipj11s5IFWxdYRSSSiIfAqTpyy8At5WxNNmwI/Ihxxmm6NJl7oJCrWJ406+iNzJSvvTyRye6sy
LPIrhwvzNfMocIV91PyEON1LycWGQYEgLyhpM7OhqiWEpA3HwOboCcxp5t9gQGQ3XrJnl2ltSovq
1WG74TRiOpq+BljAbH4s/9VnwEN1IZr3wYK3FuffQ48qw3EKtVV8uaPKiGCET8dPG1uY7WJT8lW3
K8kPBy+j/ZmoNhEyu+9Z5s30OnFyisab4TQHWTblsdWm17rXsucU2v2FWek6quxjQ3W1I/eHAAKX
RyneZFnP4LSE6lgvW0Z8kBrYQ/XqFaOz15LWuDa6s8qyGhSrzjJG0K0jB+zJUdQ8b61yQmAgdzML
JCYxmp872rMgI0Nh6/Txk8RVvK1MnoZ6/mmiNwz8WvBmkW82aMlGzsbE1tAXOwuczMrQoyKQZDlv
sKM+6bkZ8Ft/MbQlFtOvgjx2jCOxQvNWr/FcKLMJ950Z/SK7GLhtnmZwRnGE98QHDdNi62CH3Lu0
eoWfkgfWTteC6KNsQI49Z42/y1oGrBzw7yU2yTmxOUFb/Q/S6yeZipewRN8NKe5JsfETddcec7ha
q6rqnsPsWpTUxMiL5k1R6bfmu/EvyZyShWmRqGc1c//GPb3JSzhtwppPHS9gmMZrpLN/cHwmjCFD
Iiqsbh12tTyHgG8GvreWLLuuEOLuEB2YVC8yAaYuJgc+esLhgt332sW4VFHIJEnioVwviq0Iqzc4
rHxRD9hmHcYzNDF7x+X72VqDc0s9Az0uB66aR+ZtPhEzCVehWVSvUKuxlEj81hTyxzbSPkPISFsF
Em5rZAxf54lNU4efJlDmfLVHxqgIy/70C8GGIRfmjETuan34Oavxbsr0ir9kwrTfoH5RLrNh4+xH
yS2p2JSEiGmlGMOgavXfaf97EDgwTGZJNnhKAlftlfTML9+Zu7No3EufDigj5wanH6dkMA8LAdOS
w9Fk4B80jYazIHW+q66gO3B0qrSYzBH4PEjL2mtImjfj7p5VN/1rrZmBj5BsA9dwCEQMdBBe2Km1
k9fY1ygGCooBXzc+xNLjhC789zmZnppsnrcWbOR1OYifrYFYAX8yq0nygve6yun2hMnwKm4FJyg9
QJMf8FYD9w69I6RvisSGZX6Uop+ZCnuJSwphMfZ8uvYCdHcljMuRIbJP4UUcWBuUrh1d/vqXavqi
ZC1ujvc2dKSJzYb/q26WMcUE8ZEIgNdQ5uRr8pszsFKYJG/drRxyhN6faEhuqTG/2q4aiWfO3ysT
QUBSRexTYDh1/fwU5ST2umgcWYaxA8ctzKMWn2akuNHyqqCZZFPV6YcyCaOAS2HEpZRvMsr5OO/p
vdr0Ze78i0dpMnUSbIhqMFforkNhUn9J4aPvj/xsl0ILN1GkNqo5232sUVgkKhhtPnCmi2xCJsvY
2w0jz3YS1anpIoyaqu6uRcIWqYpeoih8A92vUUn6EDI87SztVu2HFjJpEr0NlNAe+3UEuufU4O6j
DXrUluQ4iUkyaQzZH+3xuwcJFmhh9sC63kBFDZmLR8gxY0dtMw/yl85EIzRN/lIqLeCXlxre1Niv
OICQJ9I1J5AZ15oKvyuApeueBo6ei6BZY0ENE04DXEGPf+Mwpokybq4m8j1zBjBPtuayuKZPqVpD
P5EcBM93r2ett29LXCc4ys5J3ESHKPNwh+DydoQLmrF/bQ3FixWCmp+w7RosUSHHDSgGLDJKgLa/
jUYBIEsDeYEF+nWIm+7K813K5kKi2Ueh2uUj0vLNNN3N5uQQb4lbYYv65jbhNA+MlHaS0GjmwknI
zVTb7+j2HgoNlwOEg8D3Y9NrTKRTRq9GPGinvA2yUuk0d+ZTClts1dukac7gNQpytViaAlMDpREa
NiGlzFdMYlrc4bMcKKTMiDYwKpN6M5QzVHvYk3qhW0eDHNW0m3/jwCn2WgkpjLV5enDFs+vvqmE+
FC6ZyVZsW8fez++tJoPSK0FuPlJHn68luUEnTToF4dkOuVwNzFqy5YSkoO4rZ3lFNwh2vF2Y83GE
SHN199ls0t8ZOdL7hBt8YWNkdvvK7vCuinDtcA7yKsE408Umq8GMqT7/BOLIO9DWDK4LuZvpA3mK
eR/TuP9oQIoFVUHAz9S4AylQRMcgoiw3bOL+1Dx1ZqG/4GXeGT6uO1OLa3KIONn8yAvGDKJLbC5U
G/nIa6cNKoMdZeQbJ+5pNusYGAPV5C8Cn98cfkZs2CZw7vFcfVim9kbkZQrhMK/hTA6cKeN6bgVY
TxfVkdI5kF0TVXWYcroKtt2CcEC4fwScmzW4fGVRbqUEq+Us5tdGBWGsrZ1zHBbhJkL4Q0SEt4t7
+d4ZBP8yn1l+0xgwjcnkJni4mfEHb91WA4vamhBQsPoBo4BXMFF9JXXJ4uI5rpmg1LehTbrdlFhI
KvjAGeVGZxeWUIBcv127c14G8TwA7TWoVKETYBIYaezszglqlT18M0WHI7NH72NCaNOa4HWNc1dj
ebMxLLtZT3EN9saxT2Zi/PAGvF66Ysto0IBsSttAI+KV9Ldx+wWyiTV/1F90CwVjwWsdt77Y5G7F
vTXwICduPAYSDg8JDrdBCybvBXCCWqva3SWZFqR5ho0fPlXsjMHMNA3SAQMcEkSiJkTzSgIqwdn6
wy514kYALbhtjt1vsrczkc9btHgA/emgp9bbCCLa6A4oRhsHHF1lll8yHouTKZhx+EWHVyCKvhqn
/FPyp0Qm5Xuo2+nNG0rDJHb8Szh6v5N2UTxJQglMgwcrHPJD5sKOQkaQBxOPLyyEqw8Ww6d3I4VT
f/Jjjy08J1Uj3QSRLS6PDppMtW/9qjsZCzVXN9/GRUw7GfLFn+Vb27BdjccqMGVU7CvD3inWnivA
JcSEJvJgllm5icqIhgz4bDOkZZDaeXVILUJHCvtYK2dVuX271suROW28nSKbOQ7QDM5V690aqEBH
piQrNAGIAwClFvMhFYSyF6796kdFzgdyHxP1BL3rkVo/6UbALDchWWNdvS6kx1dVkm86dOucSSoc
z11T1e5q8okm7zv8067ARNKHyT2n9tQ1flDaSPnaKPiBwB8I4HxLahc60TwelJM2q8EHi0SS6apz
5ESRQPqbFuMTmax6H9aJBfAGeVllCZA4Gs5OlVi/bTIvuiL+RADmkqBSeus0fe8i13sOSWkm9OXe
AlDHPI22TAy0KEPZdzsz5H6eRyZAvbpSkQwvk+vX6ySi2p1HnudZJzQl6oUADbVWHtSKaObEzdj9
eZnzLl0kFSm2yQuGVsKRkVa8kGP928uMI9Iq7xLbBKHLxjjU05fI0YFXKVrx2HY1HNoDN1Pzk3Es
vAiCK72MBDy7Ku8IF1dDJH8NkfETEmUWpCYVKlcCdsOvaIJ43VGCUURVSfGZac5rO8b3ekB+YnsC
NZ19UoZPAwhgIvPLfV2jEUzGO1KyezwZZ4ALQ4DxBh1W2VfBMNI6KUpEGm5H+5QIM6izjVVmWm9e
pv1wyBbhb4rtZMk/iVM/j5H/aFR5L4z4WZN80nSRJxTeKOYsUPZDLX52nnfHb5Pt6i7e9rM6IBW8
OUVzLxDLrnyHXCBPo4D3mtvozqw8cqqd1Gcf7airaClSqEoYoRrvset+EZdmAtNoOfTTXeXb7q5t
EZRqti+pYzxQFJJaHAoAV6ZQCmhdcfazbJc42j7rqungmtVbnZpEfBvzY0AtR/YiHUoWYokUOSp3
DoQnueDcM2aEUgPj7Rka8quxIgnEkTv0RGDU5vy1HMwfftzPPEhinSzsuiSPLnxM9FtaRpvTwSEq
Js6XYYEqFcgx4f4snBlU2fxM47Xb6/hh8GAty5Ydl9ezPqq1cOg6qoRcEKDJ48ZyIZ9Y+fcYhzsK
vP4+zw6QkJYxDn9IpNnOBm1IxHGWBo7RJ2eqAwam9D5+3DH5YmrcN19dXtGLaeMP9DZZ2ZzNyqm3
AhEN1EtErqjS+eCX2JS8Oxj0lkRLDc5e6vSnUZQ8yZ6fldDG+ejn6rv0/HvlcudNOajuSuAchvez
bSJ9P+KNMdLcPhhjSoNhE37aWVW00fTxwGZcDwoPCzWrph100iKIBv2PlXWY80ESrC0741GFgH5i
VUGgbwKTte7usblAQmv3CvMd2Son5zpMjIdXzjeZceBo+ZBQts0/J4rJoWdW6XbHshDPHCfFqi76
+OaE0ZfGW7pnJQcMjSdMjO5FkHYcDdFrZB+dEZe0sVWh6a57AMYUl91X3DYfbCpOTKRQvNncfF5D
dC8bV8BDkh5R5kHb1MPRU3rQpZKBke/KtZ3XOInL7OIZ8Z0eSp6iYomFGogYJi0TN5X1R3fhksVG
Z29i9Tb1XB9OZ/9wcnnUveHViS12p+NnXsgbbHDOQ1teYmil62bQWUHqehK4dnarW3Pk59zGL2Ff
vph422E2Db+azPisAFjyAInvUWQ1km6vJqFIp8tH6IPeYC1JPsF30hewYyZ+z9ylTK5NAXzNyfYO
bWYBkoGDFtBsmKBSzc1HXWgjzdiwz+TwZUf5sVc7cDVsZVN+ywK9jAfFrrXHbd+CCJqk0JHPOlzC
uPmHpDoOE9irurA3LXO1WF1GkjFBgLOnKZQEi6ixZBmT7Gxb2iWfp5NX8ZPKMyPaloxYjk3YLyOW
51EDC91Y4CB6GnlUk3KF7GYFEISYRdRZK4QPYlVWI2Wj5exscDOrhQDNhcZ0jPlkSMlus/nVZpRV
7uBc3LQIz1VJunAP+LbTB/i9wOai1r9mMBcYKfb8Hjzt1JeYjeYGdQa7H4ZgqJl7hmS0egiqEubK
hFAGksBQyYtOBDXpU34JwLuBfGV5nN/TVHyCFjy5xH/EWn+N3OkW8R23who+Wtlem0G8pNXC4ffs
P0XGlabcMywvrmW0i/GUAoB3sJu5EIc1wpjBlrPyo7Jn0wDMWZXeoXFeUr2wto5XwsoU9BLkdQ1h
kl1NGxuOxZ4A4ALIo1LxFXWABBL/4z4T3iZkbrf3DKpg/0vPOdP8FPt6pn5YaFGzVnt0efokYomy
2LjOSZZvadAfztyjnRrlW5Ugexdtrx1CJJgyHbztbKHBlOXLEsyk8DhO05cLImCVpOYNbvwHkEMH
gBjEsE3YzFkQAyghiWeZSEEFjIqzLruPReWCMPCRVrhb47mhgKeRK7I/o/Aefu+SWOo9Jk1efF/+
iEOQRAlq98I3qSCKcIcu/+JH3CdGCr8IauHKqVN9I5ULYDNyNT4x/9O3hvB5sjKsoW4DosQDilwm
/lkXPsSIEBJikljtwxrp70KqoIGYKc2wu2s9cMEMPs+LXpsHYI14Fxn/6xNOZWrGBArZlriEeOuO
VPlA57WjUfUZvEvappIZ3lY00bMzceZ5wDhikgRYO2n6OlbuPt/zYxhJPdgXes/eeazSIO7caluw
XGNZkBmLZPY6jxOgYx9Nbl5wl6IVnkl5gHoRM+wz5WVO0LB6PTlrto230Db1ceNq+F3dmVhnxk3Q
9XxtYk/G/bmWZs/unyAfvttLoclnv/5JNQSPqogeFmuA1PZ7iDj2zfO57izkri5ZnRt9KP1Ng6g5
FP5zlCw2Vc/Rbni4FxHFcyXKT03Gj5pyKKjzAf4nGW1IuMns0Lsvo1HRxo8bOiHMnTjmtnOn3+uO
bQkhyV9l/+RNyC9+mLbuo9HyR0Dto/pMPPNHlpo73oP6lE3uQdeZKNPFca1G7nlGPvVkWQ2Tk/bL
GuwP5n32aarogkSW4k02YVIaud/iup3fPCT9r/DbXvQMOiIrt6szJX9k2wS6NOJfbjZfVVqCxPeh
IzokRCWi1j4bPvjIGt0PHQ4aVutxo9E6uFr67OrYSER2l9JhTJ8VVy+aX4gLnS+jlMayl2UF2ggG
4/GrxrTyLKcvL2SUbdJGHuwReW5STABvYv8KQ33PP9E3iSIyzTA8FdDUBTZaZIzlIAoHRkzeZF1T
xXDVpOA9aqU8exPL8Bl8CeYBthd6zJim7ztKzzr9KegXtElhqAnDD02qR2abajPPSbmd9QMaPJaj
tdOd3Z6m161iWgT64o1YvByF1xLuqNJtMmJwS+yNzXDwmlTavE9NNg+F85TpRfUMNSao+KX3sqNZ
ZqokV+NIIqDbMEMn3yIYu6p7sohjWJHa/jbaSOWiRISXKTWfOXP1OaUi1LhR0F88LJzOAa3gBafz
ccjc79CZT3DgSEGJiz8g75ojctx76jNwxDKjb9MJLqY5u5DsUrK3W7Pf52zUL0VJ2LUTavtJ+PXZ
8fRPMDzmbmwIXBh7IulHi7QlppEDSQnASukuUl//MPNqXwJgsdmDw8dCbAeKQbBtKecJu4TftE9u
TGa1VVCZ1AmAQG7wYxEbgQ5ENOAUDhnpbJKGu1R3KA7M7miOXOiI9MFsom2KDTlTjDCG4h0m/Dgm
kUOfjUvjoO0jNvye+96fipHkupz6CkoLrhdMKvoxBhG3q2vl31xowFhHARTkPT7fdP4Gf4pAKEov
I1KJFaz24byUIOECFYR7+St26ptQqcKi7656QSUdpwRQtqwzEMzPPEEaNqGirN1jOJ39NPevrhK/
vYYbMG1YjxCl+WlHrh4k0mA8rU/cWr4EdLqYrJOBBmtmhuFZzFAqSL6Zakt2mbig0ty6ZIzgDsql
Qy3VWF9746/NiMPtZn06Zb91eyatXTGSgBAY8zg/AOnuRaF/Vy0lFGActuq9uMRzCwi0B8rCiCuy
21tmNem6rci7sfvkJf/WTfqu2uJ5b/PSXyutexKCHQC7x3tOxuo+X/7QqOtNHMUaN0SCZ48mICaM
Zj46SIFXZqxDk8d4Zcwm4aHKp9FVHcOmUcAqMCo6v+m3BYt0KIm1Sd0dgQvNOiebYzcN/l6EZn2a
q3QToaR4jjSWRjqTOX82yzXrfPC4rQRSX2RIf1AvH5hBIH5f/jJMydER1odrOMmp8U8SncHBVqgw
8ow8xWog8i1H91UM5Y9wqKAipz7esdY+ZVUBQTdxfpWkwa6jYo7PWP9+OC5uEhYZj6pDuoQ4eEzG
kdDB46RzYLOH6rZVLr7piq6FqrZONahN6Ra/Ir9Kgq4QPEXGaxylb24DZb8y4KsiIiGGgVFdLpGF
5+rZZ05a+jxDEurzKspNLM0hq4tUlurkZIjxo2Z+LX3vd5Yub4emHeOWrNe5Jnm60zmUU1riMs5u
uiDBM+KOjbv3lAixZlasQXUk1qmwx0NhpzXw0zU4Cl4QZanHFK7xgjTkfC3zIK2/o4tqNmLO7pkJ
RERLizcrjcN1A3kB5CTL95TsUGMihDMhmyVN2+FoMBtrFpOt45RP06KvzW2DDk6Y35p8hAp1RQ4Y
Y+22T22jSxCi1koWwtqlpnE1bP1hNgrwRhad6iRUB5+Ts+2JWK/532K8Ml0H2EmHfIrs7pD4hb6Z
TYtNVe6rPVawtwyE2ckGsnfEcYXmRu+vdum8wB3t98CzV1Cc3W0cexqTRzKS6DxoZfMJRyfxBoGO
r6ScQuY73dpDHXHV4UQluSQ3Y4zJz2XyUEtbnBP7kncjqkY0FZWNCJkLqDh4syk2lYJ/29SIox07
HKFzUhuWYZ+vRo9JBgxP0vJqhzQaIwaZ0owHQoyxn8zimGotuqGoOcvO1cGJYlQzaDmQqZJAlR65
bFl4jryOXTNNHKD6XijEFogVAToZFhtRnnkCZJfscroGX+rhmVkXZgKZ76SXQzZ2WuSU0j0A3iAM
Q0DLGCCRkxE5zDr1VJo814b1ZOthj2lB1OeEIKQgUjinyvKjF8Ujyqmku167KsMzEBDW0xlNdbNr
1fQzhmG6p7XCcNV4XwRqaM+00UTynD1Ko20UF9CeQgGPW2+2eYHruRI42l3TWw8DkNzQ3lkV5ANi
MRlAeouMxE+edbYo3jz6y5nK2LdbXHUZkH1A0LkzaO+loFBmWlpECWT2IX1V+ez99OTwDQIp+tG1
eb2qR8M4AXXRN0WZ/LZleCmi4a6iyd3jY7io5qvWwbw3iZqZdlOQs/P0MR2NwLYqsGG5sKBoldDL
NU/tJU9BX3Mx1zFt65RHpyJnJJqM9ZtRpY9Ifus45Pd5jkTKVFDKGB+gB6OcxZvy3KpmB1QiobFm
ZAJXFgr+UN7txDTBRsBHKulk/dhnN9j7u5mOm90kucema11G4kcjWeg3ZfEWUzK2ZG2Sn4JEnVmo
rhSDLuR36ax+9bmnHR2HqBy9kMdxRkKohv4RmowOqjEPGOG8eIJPO+n8VyPWPHZ/+kFk2k5kJBlr
03AzmJOJvv2MC+YwZd29l87Eao0OwJnnGzffreAjhrzKrtZKEOKOefQYR4frw7nDCMx37LfsDRIz
ZuO6gIbOm4NrEFVq7Ltg1RAfsZraClS4QVxxEEQuzyc8iGWCzvyTReIm13x/XVHaW8I+daG6pC09
oUjHiTY2fJqYX6wGc8960jwXJQVHW1ebUGm/BnOEeox3Zjdo6mA2wPF7BLr4XVg/zGW6z0KEeYNv
nsBE2xuyByjLFYbXziLVpGieTKOTB/piMm2JafBk8qcNnW7digrrEecKYCX441qt3yuTzU+oUdLq
Oa4vbvj6XjN/xxhHwFcR69xjM1F/ZiMwUBc7j9Cj++iOOzZfRHI6/QdyJnYXc7lFHP2HxGLzmMch
mQyu9I8OamanNb19DmmtJTkqz/Mb5Vi6/rdFUP9/zVnw/yvqdTEPeML+z+0Hsug4GX7+/m+/v/Ef
/K4TUFn/7D/425f4u//A+gvaSgjBPoez7RvmgkX7G/JVs/8iXJv/x3O9BbFgQj/4B/LV+Ivh8IvA
0TvQPYyFQvAP94H/F8+Dg+5jXfDxJHn2f8l98K/eA74xeS78PgTTYiH+FU6W1L4zxYadwTLAF2YN
LGzL+MKk2e+8khxV95SMLbhAxXocv+Em6eWB7tnlau/bXcn2XzhsCFu/3XpGg08s88jPmjJi1E31
Myvm4K+P5v8W3wen71/cEg6fB7g6BMg2JD/Dws7xv2LOuigm+y5F3R2O8rflDNWLYxONqDlqutg9
xSccsvcsFwzM4vRULbsG9qmDoYmNhe4az4MyWfwwJ0hKMvjCaBheEiEUxQF+vtn+H+yd6Y7jRrqm
b2hoiDsFDOYHg4uoXcpNmX+EVC5cJYqkxO2ezlXMjc0TtrvbrnbbpwcYYGZwjO4C7KpSShQZ8cW7
uh2txKEluQ3ag9kpJd9BP/ARXx6pS+fptu1erEqG1rQdJfST7JWwKQoicDU4lBaq4O+4knq2667U
/YrYjlkneRfzaIfHuoFc7BOmPciZq2RpSCWLqoL143jMnjGZ15LPqXUOqPRucNC0R1yLxUOro7Ud
6eN0e8kI1ZIbukES5YyGSqGSfdUibTojdrYlo1RJbomIKeKm3m0neSqUepOMMFBXchpy+4lCQjQ6
6iSy430uOSv17kgKEawsrvWXQTJbLDcYP7o0kLr/UrJfFYeMDDrsQisNIr4rzqgzcKDkzJRzjKQD
Fs2WfFoMsXaVDFsJ1Xa3L+dZca9IqpSe3GkF+1/ubx1y3otiPJuoeBJaGhYjFB4lCRcIPawLmWTP
d47k+lLA/s3V4IJdk9mg6OvqeHm9TycFjhiYwimUoSq5Q12yiNZAMARu0c9EMow1VCPz/HUd96TY
k73RMEJU3/bYxqcjOIMuucqrZC0r6EuMYPCYktG0JLd5kywnB3iwdebAlCrGo2EGFwriKcKoPVNy
pIwwj4BpfFGSP1Ukk9qQEj8B8zdqBYHdJQlzSNcM8rWGhKWjvBJD+dArHjaIHSquMJOcrYEjX5wl
j5tKRpeEYlOokLwDZC+pb5TQQ/92kge2b3dO2qiA/El5xFFvk7ag9cNbDYFcHc+Z6GukBOPRSuTT
agKuwziT78QxExKaWtaz20BL365kEOgDwZ9Xne33zKEU+wZIsOSz4x7/uA565fVo35a95L1HCPBy
vMKEAz5CjB+3mWTJR+hyBEM5XW2UE5hWEcTjdInkNoC9+3ZG5gDURiTCeY4kQs4pdUe8r5fxZ34e
oj6VjD1FxPAqcPhJQ0pHQqy+20qGf5RcfyZZf1vy/7E+hSI2yAe9S3WAdVzzlzh0St2Aw4gtdQS1
VBR0UltAGv1LithglKIDKT44csouTgTL71upTcikSsEosQ2bpM32GdwSNbuPKZIG5PUEAbBc0DxM
G6WDwFuTCohzhprzqu0bpBGSgEHqdfF7qZoYpX6ikkqKm9RU5Igr0N0RhKEhKCoRXkykAiPOgNhT
bt9JckHsr9PemIETWV3yRpiMOCLkcNr6KW2ucB7DMsdfJaWCnxrSD+USKVIJAhvvhBXikA6RCEnc
V3godCPgWkSxtH58BRotpbbk0lSoTOJHAoHFne+yQ4RiSDXK+dK2wKpD1GqhY24rqVqJS/Qr6Q0l
y6XQPjFo8hGm+rzERtBZQDQGYUA+NMgoSqmJcbpX2lgkFFFLJDcyEc/EiFYJwJ2KVupqOgQ21BvB
ZCG5gZRi5L55mtTixDmqnKY+T4MCoY7ZcJLWdD8e4qfr2TReLmfFb6S2B+HE3bUKuK4USn1AAGTD
s+nogY4PlYmL6SJ1QgmCoTG+k5vgyaVb1hQ92VDPdDejMXLkIfpn1ZHUH2lSiYTPjXIQqU5qkCkR
z/10lroly/EMovkZSSdxhONqebUxvjmp6sxYMmaKjkrqOFmQEJMwTeaOGKqm9loETrM2YRFFPUVO
4ydGHSJvpbIqTtFYdVJthcYxJ2/g+FVZPNbne0Np5DlQlXpfSq0WoB5KJMVTpIqrl3quAmGXLRVe
E6ReOVoHt5Lqr1jJHzupBzP7L/r6WtA6qRSTmrEU8VguVWS91JNNM750fZnenmMtbnGB31H7qLlf
SqF7hxmHN5/vEwP9R3EvV4qlokG123mtGs6zeeHsO2jnU9reV8OtQcN7wd5monMsUpUM7UlO7S7J
lzSvcUbR1/Q1EgN1gRnRSSN5BDx0bt3NszpYj5gwCtBvSpXRyE3Q9QGm0Ck5TABeTXQIkvs1EmyO
Bht1omgVFjlOo/2kw63YEy/GUTKlKTc2fTA8ImIIEZxWuhMARiArZvZld+KObg7TOo3nF1QFsUJs
yRUD1LU+xyFj+fqaUBCDkN/v78A/alYGsXkNh7jwNNq2FmB873VCKJGSZ35bK1y0vAAfrYb1NMeQ
eK0mD+mgfyX2HRSHXCWnIb0Ywg6piN59qIj5rpbEC452H+m1+XU/645XFj9ndFQrs0a0P/YQK63V
9WEyvaFLoP01MGjWjSt4e6s3C49C4VjAi+QJuq36puMgj+u3ekS5QunHbW+kR8VVDMxLFf5s9Mxg
13cDwVJ2rWVeezZrAdfuzAxalwH3qBcnLODWbHNUZ0lGrQ2Jp8fcynzTwkuGA05GbNS4DI3J0izL
cluBNm0vcgwqLmFPcNKcqJN11hAmNJJ8DD50DIoecbk+fp4VxEdkRp2cYZtrNxQ0cYvhTaIUZgqK
OJDnpmdPdn5EUqCcB0EttU2jKjGgatVIfE10dlLB8uhVeLl2uPfvaoi74ujVbIdE5yvBMb/VosSi
rTjrq76CH0ZBcYOPu6XAHrdGX49ZtbnqBxOGduAgyBqIv8lWpuSs3F6IenVAMlNxweIixjYLEy1/
6bTEJCyDpB/L7oeQhDNAynODu1/pFlMSLWJz9NokBvaxzSXPS42Gpz7V1xatTGZwkZ2TSuPKJW7W
ZteTf6Wi/aIyypvAg1hplaKFoDfGUnsmZo3QHiQ3Sn2yL8sb3oRES121A+hpYDI9tvo3MzfUxTlv
qZapaCAnw0+s+QZNHuldrBwXlTNuyftdVWlzX6rGRQCpQs3rhJvW3B3QcYXlQ/7dp2q3MwgVJ562
3CqNMy8u9uUxtk+5/BDlSPBviU4z785sH1iOiaXIY5qUSiuc6IT01NwRmsH1GAqHPw99ktvH16Nk
vCdQ31Mo8Fhy4Z1kxfEXfBW9qQsHmNlox49jBxWO5G9fjiYNNEcTBMo871JwC2+C0DMoiuZCDVG1
OpIyhXC53E2g6QfL/Bqh7QftOk9j+w3JDRZA/ZnYA8NvyN6f39GiYxloEVIjAkikHGCiqiWJo8nD
FKWALiUDqaqXBL0f7YWNnqCRwgLGEQRkZWQ4akHAEmOFLmUIuhQkkDWxiFEo2GoH4HPmm5XihUKF
9tVIfJl35fHRQOFgoHRopeRhAIbNrAaf4pCdWO6S3RkbLVJWe1s2eTt3bA0DVGg22jvKQhp6mWI9
fM+741V/VGJkF5MEZi65MGWp6Cx6tBm4/Gh+grnUpGyD5uqSOHukHJoUdUj9JT6Ys4c0Piyk8IPp
WvWYhKKbFIWg4YEmlUKRvr0ZUdHSNtios1xRJ4GCiJmhZHRLKTQ5ozhxUJ4YUoJiTNBBcgNtLlKe
cpFClYmUrNykeOXO7tomSE0TFjO1UTBaS6lLhuYlNZ80FDCaxSRcoIkp0MbEFAtRegZ9QIaUKeUz
NToaxURQo0tpTVWjpmdt4NuzNhgr2gfi7kMNPY6GLseRAp0ptV00z3Iv5hWHFtqPFPlQKvXUs6TA
Bys4TYvMZaMU/9B3zhoqBUHAtBdBgNZAYj1yoabGjYQpZJWWbK3maIlrTqP6GZUR0VZPqpQd6VKA
ZKNEco4pd/f9gsDOwck4pVvjjm7JkAKmTEqZOilqaqW8yUDnxDPMcQDlUyYlUAlaKEdqojC499O8
8vUcBlaVwim9gfixc62c9TZOhqLr7dDp0nBa1wfjzCSI3PrUYhK9oclSb8ywioJ19NosOinbmtr3
zIPG2TVnh67xexaAlFt0UzQP5oBcBTUiydQBDdl5eNSsB8PQ3nspFMukZOxMzmjhMJScCdnD1k2l
0PQRXmqL8eA7Q3WW2hbhSaPzhuX92UaXdpUCtRylGrEscBVI5yBq0uqKd9gkX8bIiK62x2V31x4a
VG/kiuHLOs/G+7CopSyuQh/XGAjlGhRzd5RzuWY8qWP2OlbinuQHo1FYFutTlcJGXDScdlKC16PF
6+riA3mqyzH//ADnOleQ1ENJS66iejfQ88VS2KdiBgKVB+WuhhP4mBrFqABpgyGNFV3gf0Fel1t6
Gx6HK62/75/n9OKlza1OP26/w6sslUbeqcR9/iRy4+t+e/8Xf+tXmMv8ScN2hoJXp4WH4AyVXM1f
YS5SNjSVmiJyOEiOIaWGn/UrzqWbpHPYU2TGGPeBrQ3jHziX+RMZ9VODSHmV3jKAsH8H5+LH8FK/
CfZ0VNWG9QWF0yCWeaPGD/UD1M3k5WVifxWc61adf4uodrGsozhY/Vv/ccxm3gXpztQ9MlYS8uDf
ltljvbQfsmU5E8Xq/NL4xrwNFiOYTkJ8m6ieL9uzX4Yg1pl7/J7gOY7DYMhneP1yLbSmD+fJypsM
vnP0IevbVz3zMeuSC6DSjveVZSGeAZF97fANZ8K8u8ewC9uP6vlQvuuHJGpmk1OdeUZohANgzX2G
xtTnYOkngRl4yaoNjqHqufHiEhGGtByeg/MaXbV848tOWPOAAPD0HTU6sp+sE4vi0AlRK7P6QFKY
l77kG4sdK53BuYiJYJYMy/A2C+D7Ba7EdTdDO+muCJ2Y8vYGgTvQT0Tje3jLd31wsEKPmpgVsQJR
EZCvfSKl0zcDRjtvMmcgCbTQeLuL0gdgcm/eLcqWl6j36m0w3TDRelOPQ7zfw5ULIj8e20ANyrkm
oFi82G8j3Z0+Mi/OxhmEvlRxuvqn+qDNB98OgsuSGrigCc/PoAyhHtgLJ6JmaiK86cPdFXx9gp/v
ry6RHjFT+7HIPUxObi0IcXSfD88LvApRgLPa+X5jCR0jciu6b45RDoncKNHcNEg3GNQHQpjxPrle
8UVnz44xEoQg6EH9oqGYedNNPJPfR7GIw36Pg4cL6XVz0BxxX6GqeMz9a3RZ5s/o3S4EPbwrs1Uf
GCEV6nX0ZojuXdmwpQXGHBzHx3TlNyI4fl+XnvXW458/kDooKhFFqMxE/jS8bpe4vd3UPXnSkbI3
BJdeuP1sP10bUWj7FCufNH4m9Vzqx6rlfXByDKN0PkblOtlePy5RG102KlfvTd67U4HpQvh0KgVJ
kPpTF9ncOhF4ibwwF8elzklly7HvttR35NK6tDPPk3W+7LbD9ri8sd251ub8KIYge2ES9RQ+xHUz
uiuuRZALXw2rg753vDu1OYv65Rjtm9b/4hBkacHKeje+jtt+Fz8NK6/k3s2CduHSouc2rqduVrjb
XEwvpFaQh7j8QFrlchvO6+X4gRpPWKKNArK/fbL3I0UUrn+bYz70DFed34NSPMrPkQRu4mHSQ+LI
jO66VmSvz6LT3Q/2syuJz21AvL6v3hbOljDL9iWAYL9XbvEQ3I6PSRCH+qKd9QGjmfDIt+QpieeW
1/ow2K4/zikIEPcg3enenSYDL/E4nLh+5W1RAST76xQLnUt4VJXOOwQjyttIqmDlOdzQ1FlnkXoO
48aHUiUJPbh8xzZgz3eDr7V7upELNwok38wAu3EglCVqn+PPSeqCXj379b5963Lh3R+ah+oBDYfg
3x5ohe259Iz2B+Mk7pvyEyw7Nz/7b5t7k/e+dQyfGIZw2mw15erbGKJuJF5krvFgHdq1togDY50i
EmheHKEt0stunUcDPoy5IKxwtL3KUy6epXvUmXlU0rpxaHlE9nOhOcAw9BEEFGKIc3sfN0P2SSZn
oIRoNHoa1rnVAFHqYCCRwGiI5Bso6iDrPMqV2TlFOrVX57COIvMLzA9+7U3E6jBtJkLgFWuXx0OD
WHVFkjrdSiMPKu6Yo9AJ3vnkFzdCxRnzRSkzjgpeIlzFXajRAiDRA3piCWK6F+MMlp87mf7Oce4q
q164y5vvDwdd3EQI6hLqs5hQBtF4zD8CDylVlgFipNENMXUGCSFL8sglHA4ls5Z71rdOzcND7pGU
GpZu9ni2vavhH2ml6NdTHco81DKBn4kQUhclyUKJLof+4BUHbd3aforaG9V11btt5jVGOCWElyM0
1ResUMTeFoJGCJC7mTILbgFWbV7Djn6zmf+aI/bbHj1y7P5gb3Q4UdmGrbFBqz8kUMWqmk0uuvOl
BiRNisvrpVlNNa8FU8V1K9gHS7eIOnFQNs5kVq6vj3pwi+ILkhMIn0gmi0Kn+8DSb9Z1bXRPJcfp
zkNge9UYD59QIK+tXZmOREyFnrFCwqBUKGjnmspSC4Ix9arZ8Yk44yX1bpOX5Os4XXh1ujVWisoG
aPmm9nCfTSnx4CyOL0BuqfGIN0roeEs8XrhSw/iZjgl7Y340z3fWoXKh619AX5o7+PqyCQkhEve1
SQh8tu9lplBoncNjiBxnlVPC2kTThqDkTX2bq1N3zJ5WV3OvV1G/nVq+3CD1gGaZN+ZeGasNMMIr
D2503nc7NukZcZ3xC6eawiRaKVyV72r1SDQ3f28iIstaOGF/3DQvBHIK7UjggZf6xX3Nwhjo8T1o
r1tEqmhgQJcIm+CdvXMEUY/vTrgafBZqgFlWkWe5GdQohNz7M7IoD+Tk6uePAMpK71JUf3CbASrE
iQxUe3pQzZu0wyO3kAcWhR9AOkbwCXHjYeDxqJA1wnZ5v3iL/CiyJRK4rR0UXjqfItN0zxHOvOgy
wVNghGgA5oTjBZj/OJvbs8Sz/XtApIFwZuL6fpVOh8n2fA91Srr7KXgbqBOoJw1epFRowf1zPG+d
WeepCTCip/eoXcMq3SYWz2C/NMd97/bDUrP9Nt1Acy0LrxRTVm1c8ROuWed+AVtdqY7hMXq/JJ4S
yMeZ4HDH7Rex5CDdPacdcSdm0iWN9b31nWVEFswHSdHDa12FsRagkRfpEErpjMDJxsZobL+mayAU
++aenya2vycS2j6RO86ibUDhhxxMjC6KInu6G2dTUJdGtOWseTIqN6jBpnMuI/ozdPhrg7yiws8I
pkJ1uEGg0+MPMbdZGbGXUGEDCYCXlu1Bto0H7rX9UtEZ2OtmdQmCyaoKzfW4hnySL1Bc5xP6GPZU
PBtr877NQz7KeBRjFQZjsapu3rY+Lo5YSU95795X09or0XSjNgzGGRmF8yHx70g+l4W7BU5q6DDW
gv1jygzHBd1ymblmNTNnwCsO2YINL7E2hC2DG4OOOVECm7vAt0F0LCb6AFlHvsi8s8D/jOjIIygk
9Xn2Azan1q+/SfHFli0wAfDtcjwHCXyyRR6Nov5Oni1pknRJ0NmyaE8J7PE5d484yLn7uU1eLpjc
CP6Ysx2gA4IcckVbg5V68Y1oRo+IpJbAo4n7OC4U/wbd+WSvmoCcn1N/Ou8UlnOu8UzUa+ODHW3l
Wsvs29o4LhoYivXEFWMVqI+wuEhkj6BZ8W6+ERiYpKhkPvg2e1TrsgnPuo9Q3++PEQu8ixqJauOJ
aMNuFldzTuvncqbtAbMSDGpMORqJOyHRPSf1qS795hg0j+q8D9OH4aToyO9Ebs2JRm5ErvvNJ2BC
/X58OXfh5euKauVVjezMVUF1tvdTE133EI8F9yYOfIKz3OoYqDyIo+i/HtiD2rdme37EDXpvfP4j
OuwU6Y6rkLHjmZUAaZxuVdMrCFGY6zk9InjV3XxT3D3iUoCOHIhOoR06olXQpWMWigU+xnpHaD/M
Wrnla6RhCHzcOOMqE0gHIS3il3bFO4LUXJosXeeNgV42c7mEz8NJm8WgBittWe9qK+guh/ih8M+P
CrkjbrKwuIKHft0YItOi5Dyn6mKh+vhNDO7/HWxc/+ScNLhyxIzoHVkgABc29RvytwuUsWst6h2U
Kk81OiMS5tg9L1/Wwprh+Xg13yeP1uz4cjxNqMekCYAortwfyL8H9okjp5wVnc/fdqg9CpqX3X3m
rLWzez7B5Uq6nSZV9/qhR5/3WfZ0e2qflFJI2vcL2m3DicwgcwNlXnB7jc9h+m286ZMgfUlgBjjF
tCtClzJSP9zz4sa392C8ses09J7vm1kRTiMoo8mLsr2/wCvrcD2XiMbH51sf0nU/zdxsl/i3Vf5B
JXqqe3oqmk2+uYTVidC+TuTPWZRE6tYEl5qlD8W8X2vLant7K3bXpzsfwPEBsPLJTlla++M+eePL
1u9etQGxIepmo76WaJiCIbwLI4TSWxM6T2Ry51Xf04ck0sLprPTzl/F1ai1r269Y2RfOytxkj9eI
JAxGWXwBo6tcNxoU841DHIJDbBg3ulhgjSecI2dJmOUhykrkrqSPKArZXfMCgyYmdlG9KBi6riE7
YkYGSB60nfu5uLvlYvG5UB8Qf3mf5PkzKyK6dYtfZEv/UhuiOX80x0xljCZYxMSEY/+9NgTFB7h9
nX53NmNTS0i02/g3j+/K9Wrm2iSql1M+wE53OQZy/OR0ulgwIS52zxSrylnRETwq7nPt9YxbtyXO
Pm7WYIKRjzlj4m/yWTkf3YiWjDARHvCm75BF5NY3lxgKcTk5y9sMCQWrPQcROQrjdHC/OKd5/UJf
HNk3Wes6GkT8YOUkIuhpKPoYg7O7ui35DoV96JfqMqCd1n3jGq2yQBGG5xL05W42ZgCStu0jzyjc
cp4FWlSfilPM+ezFedDnxVqZY7T0JluOOVeew1Hkn84s92Z40Zhy11rguL5F3cw73oCI6LRlMqN4
I9xvab3nNCPXwaWxGcV88K6sgFVQzMUwS4NszkbnZ+78AfR3/koBjdeKVEy2LWOHs2HFdWGGnukU
IF2lWKv+ZHl/XBf+NLrPPZRungc/Q6HRm7G4rdLAxsnlVVzsnddv5H3iFr+WW/5bErZV+lGXTfl9
+1n59vcM3f/x33+nT9tcvy4Pt/rr67Z6v/74J/9vzMj9BbFTwa/+NWK3+ipkRu4fYHby7/2K2Wk/
If5S9ckEwSS/SIjtb5gdv2VPyM11NF1HZqZa/NY/MDvgM/5BiCXToGVm9t+0aeZPmmUC/zkqujZb
42/9fLH/0cz6S37xP/79d8eS6T9BdpZtkoerovOa8qvDT/qt1Eu/l7dbmw3vJj1gBrmVNTtjNgQW
M0m5UKpZo+khaomgm1+WdpUEyt0dbqlvhJN5+dz41o5UJvz3W9m9ARimO0yWuH1EX7ppSbRTOlNn
R2/q40oU9/oxb+v5iLMxMhjT6G8hCZdJ65g8N33Y5jukJRNm5jJwiRS7boLJt0TbsnEfGdv0acpT
v2NoTxy01UhwgAUxTK4ijsaVKEV99ZqVDetHmJHAWLi4BDRB8MNaAsXZ8g6VYEaRGhZUUW0SBv05
yH3iAQCnKp8MKfoPAw4d5vL2mSOQdie+9s4hrNqbwegFfePx8XD1U924cC7IikW1KInOyqLmPTjs
FnRdsnyROSj6hVtyCBMNbyTxMCNxiIHIYsZG3C0uzdfZQ4r1KedrYlJ/RpAYQ5et9YxmA3BPmlQR
Jwhln21QvbyYkA/zyj1wTpmVYYz+e9ZvWq+nPEucFNd676PN2xhdvQFhtDi8ldqOL0wNao/ZxR3Y
K/xy4hK2HxCW0K2b4HwL3V6oggBKtphZxtG/El78kXocU+BbWY5JfOGa5tR7uYECZgsjOO+RFoj7
J6k0HtK8q1Cula9EshOyjqyXOIBnOij5IsnTgHh5kZoH4rj8BBjQCo9zUnKiZpcc2g3rfbetr7Oy
dwlCRNrhXjf2QjlNDJdvLH7Dnz10bH0YVuLFEH+YF69YoFmn5DCcRC1Occj4JVONd/Ha5dnfeCsi
vXx7EQTBzAlvkeo9qt7pEvQzTjhu5LZiGfKL6+6bleW5X19IotxTs0Jq33gUtLgTd8bJJgKv0B63
U19fqLOO+i24wzd90T+Yy3Ld+YeJ/CEvWIIY0yk/4yXnhht+JOvbO7fWvIkK//sikK4s5ku2JG4n
+sNm2BJ92De0MCCkEWEhgbXRdwb0kA2Cx9sBMylDHgeArX07S92pezDdQ7GUxM/zcX72A/IVRbWu
H2+tO11w+w9PwfDEmabZBxfuNwygqd8urC3de4t2ocTkHHmqGVZfEOEzIhvYLXlS2CHRxX2NUR/F
s1W2pcgA1DXijE014spglHZ2l8f7Op/HuxirMPm5CV+O7UGaEff6epvT//FIhJxXi/zhu8cJFl4H
1346K+7++EnBgjkJGejlVn1TQVnHQ1AOyPHCx+Qh9jOUAhj9XI5TxGFw0tRPvKm7F1GQ6p6/IudV
2edSzz5Pr0FVIgVyKw58ELruMYp359Vj+ja6GLwCXiHAQuKDTvvgEwwREtI+h2OYiq9GTA9m0K2K
jXsPMai+rgLre3g/fiN0ad6rd5VVBWfsB53vS20OZFw+S9CRckiuv9u7p8m888lZ2gSnTSJWWSve
6ih5bNYBjfSi97Q5D17plkwSNBl549KSz7l7nAML0Mvup+sVkZBbHbCdOKyw8XvvBJswAS6/eXff
muvLIpCTC7GPINKPIPNR4QWPbwdEH8H05GyVZz4135zHOb0RE78I8q8yTLygekoerBsDDjetYGPG
O4SKclF9DBvXXFkbvzz0OOGM0L2+cApNNtmNsaYUABkbUoOyBzk0kcgdmC91FiCQkLcENpaY0MOv
3OE0zMjyIr3SnPV1DpvMLHSvY6X0LQHYX4VILTyrIh7C7+7M1dPjNuF8dLQZZKrVHdcizbDAtLjm
I468uG2+KqJhiaACc1K3afGks+DYo0g/oTDbEZjxujH7J6JOSW2L7lFuxa4T9CtjZgoSG5bxVgus
khAHN6EYgoXL+lYU/wq6FAzJ/aFdZ4t2d2s450/c9wG032JV8IlbCNXIapAyUKWW6m9dR787AdoE
Zeg21+4+boHNUR/Pxvkk8bOWWNe8Jv543yzU4n1yD+6XKFvZCQgkPzvjYup0yPbEj91amnKOC0tn
FaKp1KSxFMGPT8anaxNfiCrOvyQPdxYWpLcH7M/dddaaHsW8/z6b+v/aXAVDSJGnCfwpg/8tk4nj
zyasbfE+vjfSBPBQnr7q98v//I/fjVt/+HJ/H7zgR20GLyryNH1iq5xj/pNkqYWZQCekXdKZvxu8
VMhS/odtwHCQ0f07g5fqSLz3HyWIv7x1YwpVSruBtKX90LtYmmNDtpL21n6YeWA74YFQsxjwIbhu
obuA/7G+uy7KQ/YckzUCvF11gxYwznELqBeGivurcsQlv60O1vatjIPrBtSulsxLBgBWePlx1TtC
qDy1Uz/22VgKSE1eGzWFR5LH++poBg60FKsAY4rffp+r1RJgUh88pwx4pMp9jMrilSWCDSDown6p
Md0cIeFqEhJc1lbOpud9s2PsGt4nCLVi7xKZQJy83tTTr+H+djp/waaua5B9xBsESe3xPYZVO/fX
JCkNZ3F7Q2A5q1eYeTxUdkRNsFGmm9nokzuKv5jH+fxwfSP5NCAcyo099Mk53KYwEPMOyybbeLo/
zDQLt/9CW2tOUORey9pKG/QrIGz3FwWWfD1/8d39MDTXGPyppNTftPC6pELAP02DfF++Fwhknszl
hEahD+/ygX1BMqngm8r+enLZnmaN0PwT5c4Qa1ykLe6N2eUhJ7vTAxQVyDVE7c5FNsvml9Uk0NfG
loyTeAWYmfv1pnsv39l24NJK4SYPmNvnHqxhgDvNVsU5TAJkJr2Ej10s+ee9wwgYsOvV2xMZ6eDl
HzTXE85vhHV08ZovFkQQvPC8w4zsH6NxwfQB1353zeW4ZAsOqWARZpgs2mewV3drC5wN8RaPeYQ6
52m63lM9OInuHrE50Ce77lTshpuYn8egCzTO4HeSi93m8UldTR7Js5e5CU+4u7sDCVXk2vaXsMMv
LRJsBXM7bHuvC77GetHOR9EtGbWPnnbD2O1O7IAw1H32ZD7LJXZeesYLXJARes3Vk+DdsKAsgVg5
7mRdmMSwXciAwYYikni+G16OAg32nOPBTFyevqeRzDPIQ7ZO13yCrw52BJet6jD1BtfY/2bF+kPi
5w/vFd2iQmjqTFXnB7wkw9yhNBWB48wBbfkKOS6abz2A2Mnce0dqHdqDX0QFZNiv8G7fHj3y3eZO
7zG/poGekWmyd3mUmP2w3smB9vy0Gt7v4SSe4WAZXFejcveG3lVw1MHGJtzhdZyPfhfdfLKLv5BG
oMMiRMkTGmHApXCuHp4NzYyKYe51Crk47Fv+lc0tYKsWuHW9P78K/4waWehVdFOfYMRiE/jxKjhT
0geusXV67vgqJrv4e4HOlB8TBzrniuuWjgw3n+dhyGAk5/ovBozMvflLfbUE3QGh9M/RJNJegy8+
8vd0ztz+euG2kXRnzREmPwE4Qb/4JDTyf/DDv/gEvy/q5U3/8Alkj+7H+z5Fg0olzn9LteNwU3Xr
pG9obR0DsCs0GMUyfSa+LZxp6/O3wxnSVR5BVO2o32TL1kNLWbzmc4KNxd3zgYVnrNHYi+F1EQXk
T/2M8WpcWEwkWqDsjE0Pxzps9FWx8CWhPg2zmcpfTcXy7rnEiO3ukbFI5iZFIcGffz51wtb7+w3p
hw/4w4Y0cSa2XqvWiaPwZkCgYn/gsESugFznKrzD4e4P4uadXW2+aL7zNfqelVyM2JRw8XsBzoCV
PDgoYv+VrhQUG2UIfC5qP92CprN2EO0Gr0FjqaudOI2+E/rrTsMh0EMMYQGLRbKfr/lP33nAiYQg
LX6hOeZJ8eZpUM0+d9VfVaab//SZSZliHDHY8DWKi/QfSFndGI7Zxag+qEJhFA6C7k39ZAUhx7v3
sk+OSXOc3W9+RNHdzHI777XfkWWwXLoF/6J5TI6Q8C+ci/zJwzjL+VKBE6J0EdCeri71F6Jb4ifr
tgrAJC4voxsUD4pvRFPBgVj1UOEQoepbnwZItYjDsDlUy2LP/LrxmINZlxxhsRpeCrk+zm9CCEDC
y2pmR5hNZqoUF63v7gQYeqdmPoEWX+yPABhobb32sOLM37ln/He+FBcdBeUFqF4xsLEKDn9xLTFx
/nj/IP6a6hjRJ5ZlTSfmDw/I34Fh1KHkUP0XMPz/NzD8f+po8is67b3f3infQXy5u3/Vw/6LkqLb
35FP+bvbkiLrx/J/7w/9DVL94xf61Yv8V7JPzh4WHZG/WYf//nI/v+k/e5ninc92/0RWaqg/2QC0
HDx+/Yc1rCgv8a+/jcPZJhYJUzVnnZ//4aDzDyP633/iH1yJP/+Qv1zSP/8zv/sEH+i5b/KriNPy
8ltUXFP/k9fgh1f4zTWY/AR0zsLyMygOLv6/mDu7HKdhII5fJSeINsnWoS8rdSsESGiFeODdNIGN
lGbBaRGciyNwMX624zROui1dVyJ+bBNPPOMZ/23PB2vTkAdZvFjckoSCYFnb4NF/4cGzPsCpLugY
OhPSWJDmKU9ylizdkPSQC0ksuBIgu5jjEtuSeXFBB/9TexDpedcqRlUvUYksTpYkbLvFzdi0iUpw
mwFiYz2yDcw9M0boM4RQLqQYBpHnhL348yCP8TVfZtnNXOX/j+ZgpEwHc5C+ipE8xzrsJ0wbMSAR
2AOBsRDcuek2O3OQUDI3UPxZHpPqCH97slfY5s8CnflCMHYu9WybHxNQ0UAmsDguCHmgRCileXUb
zYSbmENGsiy76qRA/bmZArL95nbJtk4Y/Yp9iUEEIxBhQih7pxC+QYRJwHXsgZ4Pul0wFQZ46yyi
Wj9WdWEAV1W2x3DZcw84lDH9v0MYuuyshhHegxp/WchX9mE4d57RMK4Ggz9deh5Dp3u9G+CUtEfL
jcr9+LbiPFptKNNjSHef+SC3ILZVU8h631ZyCIKsxh++ZRIv1K+IJ7tW8qsPrthvIc3Qfj+oqtlU
32QNoI6evkSrdocPj2xdz5b/AsMdSun1T/xAtrLYK589hCxdYRxvGMFmxHi71IZ+t4a1f343JiPR
Xo1opGkmsOehNNaPUu1KVRYRdUN1CiQrjAf5QypVuv6NLCycDCX4SdYlcpfNgeCQSoarOgY1lMq9
bL/vS0js9f7A9aeHkRG7CBgMJbBmuwcQ9uXe2dXQvldEqTdPW26etOiph/0RtxVv6i4FQZRLTHgo
qXukIVW1id61tWwKT/mWpK7KxRWIrGUj1a9jJDpwfgUdh8ZOfsZ+OJ5oWR+wfyif1qY6eXm2OHm/
KLzM1loytYyQRfS+HJndfnMfPJqhqp9MdhY6nlMRpoF9n/GFC+z9ZffAJ4keW/X77H1TLOAOQ469
5gMd/cRG6/HdXwAAAP//</cx:binary>
              </cx:geoCache>
            </cx:geography>
          </cx:layoutPr>
        </cx:series>
      </cx:plotAreaRegion>
    </cx:plotArea>
  </cx:chart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especies'!$E$137:$E$142</cx:f>
        <cx:nf>'Resumen especies'!$E$136</cx:nf>
        <cx:lvl ptCount="6" name="Columna1">
          <cx:pt idx="0">Andalucía</cx:pt>
          <cx:pt idx="1">Navarra</cx:pt>
          <cx:pt idx="2">Aragón</cx:pt>
          <cx:pt idx="3">Castilla y León</cx:pt>
          <cx:pt idx="4">Cataluña</cx:pt>
          <cx:pt idx="5">Galicia</cx:pt>
        </cx:lvl>
      </cx:strDim>
      <cx:numDim type="colorVal">
        <cx:f>'Resumen especies'!$F$137:$F$142</cx:f>
        <cx:lvl ptCount="6" formatCode="Estándar">
          <cx:pt idx="0">9</cx:pt>
          <cx:pt idx="1">5</cx:pt>
          <cx:pt idx="2">2</cx:pt>
          <cx:pt idx="3">2</cx:pt>
          <cx:pt idx="4">1</cx:pt>
          <cx:pt idx="5">1</cx:pt>
        </cx:lvl>
      </cx:numDim>
    </cx:data>
  </cx:chartData>
  <cx:chart>
    <cx:plotArea>
      <cx:plotAreaRegion>
        <cx:series layoutId="regionMap" uniqueId="{D44ABEE0-D591-49FB-AFFA-796ABD035B57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1Hrpbt06tuarBPndyiEpSqQKVQVcatiD5yGT/wiOHYuUKGqgRIl6p/uj0Y9QL9bLTk4qSZ1zbhVQ
DXQ5gY29qYFc47e+tf78sP7pQX++H1+trTb2Tw/rX17Laer/9Msv9kF+bu/tm1Y9jJ3tnqY3D137
S/f0pB4+//I43i/KVL8QhOkvD/J+nD6vr//6Z3ha9bk77R7uJ9WZq/nz6K8/21lP9g/WfnPp1f1j
q0ym7DSqhwn/5XV6byel9f0r/+r089/+j3n96rOZ1ORvff/5L69/uPr1q19+fuY/vP+Vhi1O8yPc
S/EbFmGSMPT1B79+pTtTfV0O6BvGeYwID7+uh7+++/y+hfv/lZ297Ov+8XH8bC0c8eXvbz3hh/P8
1gUP3WymZ+lWIOi/vM5tf/+3/33/+pWyXfplKe2eD5ffvEjjlx8189c///QFyOenb75T3s/C/J+W
/kF35/fufhxhd/82lZE3ccwRwyz6ohNQyfcqw29iGieEIpx8/fn13V9V1rWzUY/3j6+KbrzXrx4/
v/on9vg7yvuDZ/2sxj+49D9Kof9lHu/1/PC3//436jRkb2gc4ojF9JvOvtcpfQNLoG2C/+6mX+zp
i07/uT39tg6/v/cnnX2/9J+lo/G++nfHyQgnhCWUf9EA+dHp0Js4ShLKkuSrghD90ev+63/e0e+o
59cbf9bNr9//RykmvZ/AeV6i9b8tHkIKS+BfGH/NUT+mMPwmIjwKUfLsP88/sPy96/xTO/pt1Xx3
60/K+W7lP0o9u3utHtS/MbBRAvgiZoyznxyGvUlQkoSglx/V8U/s4LeV8e3Gn1Tx7fv/rxXxe5v7
3kl+uOZfxXnoTZggjOJfQQH/MX6Fb6KIhjFDvwLBn7zkG8b6/Q39tlq+3fjD7v+fg7bfB3Tf0HAG
oSh/gdHfYbo/Xn05IoD8n279I2j3RV6Hx2eozRhAtW/w/PkhfxyJvrvrM1QAf3kdvgkJiSHFAAxg
CDIRaHH5/LyC3uD4CzggOIZQlyD2+pXpxknCi8kbHjPKGIWlhGAOd9lufllCbyLMk4RBbgs54Zh8
K2QuO+2rznwTyNfPr8zcXnbKTPYvrwk8qP9y2fNWGUExPIIzSkNKCeVhDOsP99dQLMHV+H/JBXtP
m7IWQbkVmkR71pSXrtuuZYNFP0x+3+sEibItC7byA6ZdvZ+qyzCUkSjlO7mRrI6H3GNzwpY5vC21
OU8qnjd6WAqMg0BgOyixIu6EqpI67ZnO5ypYDvFkiu9k/xuHwRyBdn48DsMcXIZD9IpwFCYg0u+P
E6ORxbzcPjeyNsVshy2Lxlu99kq0Pbn2S9SITbNRDIG+jnovRVih5dC3IclbhgTtlu2kIiMXWPVR
yqGk2dltFtTO77x1tQi38LKe8MfOUHO7OBkfR6cfpU/eraSbckIanZaoK/NNRi6d2i5IcbtKMSrZ
5qa2NotwAw/uli6vyTBnaHUu04TinCw42cmtPwykjzIsMRFW290WRSydEtNmY7zkVVBsakiEn1E6
WdZnxk0CxehdHxd9UNFCqsmmGw9zpOzOMJrOfabxok5LNw5iGazO1i6sC2aaTURtTYqWrlaQZgv2
NcJVapvjLFeSE0SCk9JUgrEkONKFXNONVjla3k7rWjRDlZzW7abzZahFhEIp/IibQtPG5/MscdqW
Sx63Chemt9WuQsGUqTUos2SarXB8G8VSrpVYqmk6V/WW2zlOxOa2Q2TcVSNNf+BT9Ch7LpI1KGpO
fBEkm0CBc+m4zp+3ZTl9+eCTQaeIBntUStDnyM+3IbbCdLPNWiv7VA/dkE40HrJ6VJGQupHp2K61
WKJzj9s5HRz8qly8paZHbbGgUmXIlDo3rCe7tmd3DdiLCDR+W844SUlcZmisw2xd/MeNOyOCZjub
y/a9IXO/e6hqFxznumpEM+CTsl/r1FTLkFHbuRzjqU7VNIltGN8GpLtLppFnnezGNO7evYh+m9ta
VLg6Lu3gs1D7fDAyTn2D74LJcMHrvhOyjKrMIzoct6jen+nZVUL5wBe2nPq8Wqfd2lUpDeooXRBo
JgrhQOhpYSyPLWmyZPRqF2gfixifqYadLgF2aR2vameWzoseN6nx04exwubUlaMUFrUkbdF+Cntc
ON1XglaWCYkSl5O+FEG/8nwdMzuA+UxN16TduBRzHU6pNPY+VnTbN6oexDrcDpEj+aLdoW/mE/DV
y1bEfcyyfo3GvDFSODs3RZl4LQa5nLsgCUU71vRgXMlBhZ3QGH+SRKaz3JCIF9QUKDkJxpBlbAtl
usp3cUI/NnGSlgFCYk2YBttun/haPdWd6fM+DD90bX82zQEXW78d5ABhcNnaOxfEl5GynxPmtOjr
rmhsYwWqmydfV3HqCNEC+W1K+egKGbVvbczyptRZ2cBZE05IrshWp3jaDsngisn43JVxlNIQ9opJ
nPfbnIhFBWCmlY/SoR+e2ppawXUfibpGGU/CJqvKbgCXuEF64VljYd3grIQwvkMlewt204gBIkmW
8OPaIg1ObG5C60LRdHYrTNMVpV3nlCXuWgcQiUwiDyoEJxp40GTMTncVJ7dDiCBSJbJNxw/eo6pg
ZXXi5hiC9thdLIA+wK4sT5eW3mAfN5kl5KMaeJyuC6Zpt1bZ1sKRu1olInHJrXcLyYPx2A19nFaJ
R0ImWpQQ0UTQwYUQBfKxH49K970wLcTJuu6OjiaLaJPIClo3QersB+ngTDbQl/7ZnzsOslPBZT86
MM6FRWnYRfvO+sPIh/TlEAklopkY+D/cGA5gKKSC3UdR2aXNim22NaA5a/3tQrq3pq8SUfZweMVK
teelumGhv6tNdNgweAHpw9z1tUlZ7JBYcPNky/e+nd8j2l32pO1zRG51u0UQw+YWnMy/J9Pbl/M2
syk6ZRMxo34T3Lkht+rQkiBK502flHX5gYzJWCx6m8RAyVo4r2UaerlcRL3SoiId3VU0KmZWbpkz
4KqRk3m1DThj83ZgfHmMp1KnUWiePJgsx8c2CeFw9LYulyqbAg4Wu/DbeYiaLFxWl4ZTL9Qqb4Nq
Kui08mx1PEqjbZyFdLuw5k2GeAuX4SkP4rZOg7D6tNXyU9Mtg2gi8F7e0bRlQ5wyDxHCuvJe2rgV
DvdxNti2TWOMPrScExFGpkkTczG00mYWl4VCYBQAZl067OtkbVIV9kum0PTYbd1ZVKtYTAmt86Gx
J5MB7c4VeNA2DnDeecnivjS5n/AsgJHZJdHQZdvcoed0cFctSB/awL9nS+LFupj8Re2hLG83Ak/y
PN5PK9JHgq+ipr7s4m3JqmfjdEErWtqeVglsDi1gvzyCfIGmQES+u2ByvFJbolOsN4H7LRaQ9rd9
u9CsRKsSYyjdQc9RVlOwNdZVD2s/H8kaVuDDUmUdA2+iQ1jQCs46l82TCvllMHX40OkkdWF140Ii
jLLBeU1OSQMB2GxJlLIea9GRj30cttkwjllTAqQYfHt0DQMHnLFN0VJWAvVg37ys+xSCcyx4v1Ih
g1kJyOl9/ny0ZF3eUwpCYOqBIP0UT1bvZrbkrKufpgmexqw1gkP6eXHg5TmcRnjME1fVArSbNpAJ
Mj3L0xAwjOCQ80UV4CAbhhGgTgSeCpF6Hmtwptg/TC7KJI6/qGAak9sygbg1b/0llasTeCO7ar5G
ZvS5l/1lGTVP4K13rdb0oCpcC+qSg/PwgGdplLqxqSyvmQQBLwzOEYXySSGIKYC37sZKn+DBvgvI
1IrektyEILgxhIC+WG/FyHrwL51c8VANolsh7UkJiyouCz3IzwM3+5dw/RKdeRno9CUMD0Y/6doV
g5S3YPdaeFQWUVWOKaMe4EeMP4HVrnBgEE0bwcUGMkWFVTHz9s7b5olJ1aYKg/89C2Y2sJlo7EWY
tT2asnXUx7Zszhrc3LdRDFlxvZ7adGbVUTn6wfrowxI3Z0FI91Xgd67rQgDP+iwM+3yawpQ2VVEZ
L0rrr+3Ir9o4BSsto1kKzNwtH9ZdguaipvcLuQIR3toyyFxZZl71mar9DrLS7ajdLQ3ksa78u8b6
RVT99TSuH+bONoDXAZVaC+CQb8JYd23AFcWwNIWaSKYbt4hpXa5bjRpwimwayCeybg+UlR/axE6C
+GUnk88hioSV6iyyFQD/CBDmduK1P1nVci2r9UiC8aqZGeimVpAcysta9TxLKmbF4DedXqtVzAMD
NKnVU0fqJ0cgrg3RisTG1ivXr7CpATxm7JOruo2OS6JP55ZnKOCf1hX0OUz1E2F8FNvMvRgaEfug
yzcw5bQCckpULSRQACwudRTCYRKiE2QB9XYbY1kzT6eymu9GHALoGGG9nt2S0eGBTPI6kWROY7vg
XacmqCsQIIwGUZ1WuhcWTF/G0Xs69tdzg5HoZcQhikbHcL5VL6dcIa28ZDU5hJd8bkTdrsXAxpMh
OAmD1WWhB2teAwKG7LhO1QjoZROTY3VuR0iUACJ0umEAFs/OPFD3QXpakKa/r6ryQwRi81E/iDny
u4H1RkTDdqIZ1AqI7qeA7lsCFrm6fEzmazXps6ZcT+Z4Pan7ZRINofsavjBozqZyua6ku65ZcHrS
tmy/uug8NP4ScumOduhynneJi6WIgrFw3ZjPDLKlKouqyYdBP3HTnHXVlGuHH1DCCw6APOij86XG
6aLYXgPoIyG61LQUoavP3Bhehig+h8pp10THiTFhmSuqyZ9ABN6H+zpcT2tjTsP+/dLTD02znvBw
3T2/5/l51tM9WtfbNZwKtsUfZO9ud6u0J90Un+tuvfQkPn8+6ST5OaH+VtF2FRLyLfJNyjYIOnEt
ei3krGyqpTntwuEk4vKs5WBsc6I+B81wAEDrUr5AeRfH5XvXsVs06lNT6UuEeSOq8Yw5CB4jQ5+p
hkeYu6itnpIOrCHStCg7BGV336QT9+6LUTdm5pmJmiMUFkEMps7tsAvcu9LWd57D24ZuA0u0sshu
Q6QuGV61aB0svOSp52ztONutEeBmZvu7yc1aZFqB5ToQPLh4/9TN6rRaOrFOYCuye2xqCiA7WVi2
AVdQ9P7axO4+JjXkvnlOW4wFULllinptUo5veNDd2Aq/RcT3YqKqF9ETq9asIcm7luubtq7f0oZ/
isowD2OoN7dtOB0S8GbVLleI2uuKighKkJRQdlJL3mccNWe1HK+trEPA8oCW+7wOmvNJbSHAJyRz
OueyH452Qjs/1m8xBkSswjHetxu/q90mkpq/RV10zUcUpCogoizH284pcgLExmnJ9CDGZfYpG4jo
+mQ85cjbDCV2hEBW7wK8BsKEw3ySuCafXFd+1LHJYrM9aTXRLCxXKBqx/1S2MYGyklDRqISdbcuW
V1PIBHA3JA0rp8708IBV256hkaee+jsWLOFpjDaULvXpLFELxcZ5QmSSG24z7SOyK/FmRd+EVCwr
uQpXdq5iEkKZU/qsnwvTTuHRtBgQ2bpcJH1tIUTGdcZjZfbdNJzHdTSImHO6J4PXezX3gAXi7Xru
+jHzZfxeaqkgq9vpwMwS3Fja3KlNNqn027uKKyaIgWqLBdVx5kG1RyYd2hJdJFWPL1yA7m3ULocE
OIa5cdWh9AtAj66ez3gV7IAK2DW2k6cJXeXpQNRxHXB/WFoI+WaEGryBAkC5KacPUIXworaQi+P4
QCdvz8P4FhKYOZmfCwiGzNs1tjnEtauktcmj7S70Fgg2+/jCtBLKndBvp/Eap5TMuzWAelCb4FiO
1ZTWeOYpxIUrXYdVVk9r1i/gaJZmAd/INcdADhjXeSBE1gON6JzOpmyzkC9HlwwmL7skEo2G3Kcc
v9IKSkwIJ2bv26iI1HbdNV0p2rKsAZAdIoCGGQkAFkLqeJ+0bXTb8C0q6Kgr8CXapaPURuiJ8zOV
Ronqj9UQd8etD3GerLoFNIDlnlNjRBOaq8CvT1D7PdX1qvItGfuU9L4WnC5clIDD8DIXSTD0J7Kq
Toaail6VeViFgwgxxSIZenBp350zEx1dj/Nal3YPNfkuQI0CBHC0JjEHhOZWWGW6VLLRi6WBrDZM
C92NvSPp1KHuzONT5EAfQ9tvR45BItuMRdkRvdds2Y8kgq/mVaU2CZbU1747ADewQ5w9hRWkQ1Xj
escwojlZ5YeeT0/kbbl1l6NC3TX3daqjdjcsUS0ASZdZzW9rFr6bl7HK+xEYg9XNx2cKII43k1tg
HAVB4d5ieqKX6SSZgkyjwadh2cwQ0WTWKINvVhVkZaLsjSHqrpNSHxLLoG6DtffjWO0T4LRI1ZGz
2fUXqEKXaose9RIXwdCeez8tadgAv2NMe+2Umos5GMxxq8YqbQMrM7NgddSMpSxs3ZGx5bya9GkT
ltEhSPgujMlyTCq52+p5SCvuHiamLdQh5CJa7Q1fFD4xdZ9Tyaa9YXdqQmYPMsGAbjp/RFgGd+1i
Qb6NE6sEmEUswKbRx+zo0PLBT0ZnmpuPAWLDCfADSIa6QCQEd6ADLSCWN/Dwo93IeTduHxI9vS0b
9fQsgyxhzXtPPGDsUAKcZc3O6+mi8sETGX19hoCmEP3mmjNXkavoOuAR+IvqVI61Sc57CMqnTWOA
uQr0gXByCDtA/RYK7d0WLtV1NfHqml56q6ICQI3c9RMDws5HF3AQYL0iFOx0C7CUlbZP481H6bpd
cEuSI6Tjm7Hvt0Im74DrPB83ICtbBswNZrdRWD+WUSjCrgbSg4AZjBaPmYaUDA5rdt26MiBLwDSZ
VUkxdCiNJXkvN/9+nLjKorgG0olPUHKOJQRnigEM84s+HsaTcRjgcTWT2YwsEFpGDNUKpMeSiPqZ
Lgrqrga2Yto3eFBFSaMqxVB8rhNmh6mO7gwF/EjXdG7C5qwduicg0kZR6pVkECAUgbBn8UXFgWKC
MItb9raf4/aMDMGYorm+gjiFDpTJ+YKXR36hZjXmalIt0AglFmOJboYF3GROa51Fw/SpkT0w6c5s
mdxima1tf7pR2UMhTM7MkjX8jnbBWaTr6MIkzYcAwmI24ZN+1lDEaRul5UahXIISwmj0IagXdg0I
MtOlOvR+82IKFD2hDHjkWtU6TYCtxNW4gIjmpKinGVCws5B5pdjWZhKL53tr45vK2J0FCLFZnxSl
p2feXsUB2Q+yvna1yg2pLnFJcw0HT7GVnQj76TSZKwAErrrrgz4o3NKejkRBnyDOgg7ETivc7zzt
ZcFnjTPTa5ZVDb+gumpSzMMDIO1BUDTMR1NNzZldx+PcB8NOPTMcA3h8poJe5U048DMgs7lZRE2v
xgXqL0wIPXQlsjfBZE/GrSn3ceLe6mGOM5vcU24LPmxGYFMBzpmDBLinigvDNzjfikW8BTSdgMgi
8SdVkceh3oZMxfTUJ+H1ZsF65RaeLg1CaV0lQHD4iGdlRYouJleKV4+Djy+7xkAR3CGfuUUVMlgP
iQ5dLqMpEonkD8Ps3HlHB5kFOzfUD4q4a0i3F1UIREGPFyNoY6Zd4+FgUelvvO8fNtdfzWsCKBSa
LxCw9YMNh/OATxe9e24iTNUnZ0wh7XpVtn0aWv4ONQyLtdTxbgNYzqkadu1yDKMOQs6CgGEuN73D
KfdDAQWCzEs+qIzRHgM/ugBgXevDpiw51Si6n5upStHE7EnDun0tY3dYgbo7APXepAvZbGG2s3Cz
OTFAzQyVmYsRDdCCWe1FsBsCc6INAPwlbEcQ5XwaR9ynMrb0KoDWQgh2yWbSCWgWQP9CVUAmtFc+
2sAKwrOZIvmxLMlJTc8xi3FaVXYV1AdXDTVATMXqVDuV5DqWuWYmOK1UWZ6OwWHe5gcilx102qIi
sB3w1DDoky0R+rQ8M77jZB5cYrIV8qag1OGcyzoBfIF2PTCeYhvRlsHWfVKHObcTmEcPNEg88LSs
46lYuthexi7MPB+DE0/XbESfygxbcwe9DVuskz5vZARF8YeYeSNk5R/qEgi6ZNw3g3swHAFPTvRp
JWUxurkW44oklMlcxOH01Dj5ZEkpsBz2qp30VTKHHxsa4ywu2ytNZV3Uo8Fik/V9FFTL0Y9IpoBz
eEqX7R3rSp52my2hL1EChtnW3RTFXUZn8hiw6HqSoSgnCkyTnc69xY1w4CXgAUMP54TiPJ4gnMyM
zTtHoLvHVaALX5bdgRN56vy8imYtSwHkQbaMcRqP/n4sq+OGlUzNBMVyvcgxBSR70m3DVbggdwwN
VDZDOe+sXqOC98oVqmVK9KQmhzpa0zrQJuObtacSemGA+XOzhv4ZMQikVpsmtm6FItrlqJuz0Cno
EdD1ggS4z7qKhylwxWd+iy+rMZwFhBdRDku5Q7LWUFOPQC3NIItEqS0dyjjMYj/lkkNcroya8tLA
fiWEUSJaCLN5A8U+YD9BugyxK04ApvbGnUED0EE0UVeAyPesm6GEnoseaKhUUT6mZtYfNtQV0/RM
r0N/UuC6uxiblhfQST3lU2d29bidj3F0MZF1KYj1+TLVtzR+GMrm4yjbG1oNb5emGoDyiRZhO38l
uZmhyINKrFuhRoqiT2RfyvCkiZnNeNUWHoGqgcia88VBz3PuoL6P8K5WDgFrxO+SGDp7CyufIJls
XtYps019bgK3D3i7ZgHxDroq7U1QomH3XHqkJAg+hAF1l5EPb6xd7KGyexMkJA/nMR3QvKV0KiX4
4xwI7z1PkSNAiuvKiLlvC6s90FilbIpm63czcM+gTywBN3ECrSYChamAppcVchqOemt3Ejw/s4B6
ds4Angi6waUB9fdRNN9t0kIHAAU4C40CZGnQFajACCBqCVQsAMpUsAoUdi6tBuyBjovHrE6gnDWl
u4BGoUqTmScFq6YLMkVdARN/N8vAH9EAgaHCQF6Rck1OFuVOyw6f1evaX5r4PcS2DTBwnEPdOkL9
Fs37yO3J8hzC9bjt2kk1gqzXY8XWvKmAilE03quo2o4Wm1j4KLqdavXoAtfvp+jSNKg/oeEEjUrI
mNgDmIRGYCO3TXRJfTtCS9s4eYkhew8uqEBKDVQCAD9TjF2XmrW5HktZTOV8Zjy10FLJoLlQ3jYY
rPOPW+3/MDYAXCuPYAIhoSEOWQijc9/32Ukr2xmaFACalxGwGXr3zAb5cjlZljnbWHjeA9Py8sqv
Yx9f2/tfZhceut6PqpJf57C/ffzrbdfC/5fZ379/+TzG/fdPZ7/Of/981fOLvl0G7/n64ueZjh8+
/MOAye+MkHyZFP+dxR/mS36Yo/l1dup5/IJgmE/4/emSb4M4f59Iebnjy2QJhckSzOkzP50kHMEA
8a+TJQHmbzADPgfRKKQJJhhGg36dLAnfMMbQ89jq8x/E/j5ZQtibGFEEwxMR9GnCCMf/ymQJhYHz
H4YxYIYsBOOA0RIG0Ipx8M0fjaSHsKMa7Z7UYFyBiSwBpkUj1G16ujbJ/bxUyw0UDlDgmLfEp6Oh
45VVU5R1IUTcPli38+e2E8421T7YuPRHP7fmMEd4BeZCducSoYva0LpI5iUsJL0JOQ6PAzpzMfRA
ZlVNYh5XdhY5NQBnZNJIB+H7OQBUxMK1yZoY2mCN0uieNDFQtov5qF0QFBZK/WoawnxEnLylOOpz
V0fNzkGr8QwDcQj5kAHhv9Lm1gcwu7HRh3Uc/GVpI4D+3fncBuulm9p3Def2OG1bcjFUqMwWDY0g
SGhQTw7megxRc+p12Zy2/dgAI3Xk3VTldmHN5TbCDMfE6jZbKWtLMZfAAU3zRwYdkyvXhNtZuUbl
mHdV+fh/2Tm35khhaDv/Iqq4CCFegb5fbY/H9rxQnvEMQtyEQAjx67Non1SSxySVSp1UXih3+9bd
gLT3Wt/a0/r3qdfFN16aPy7cncMwxDOMpWk8Nb0p9y5p9GaMI3FoIzNm0+BKFNzetOdiEjsCfgPW
HX6ftd1XzqU+PF6yFNVp4GreO9Ax9m7QyIOWY3V1K78DiVLe5OLYKxeFv4+x+8Mm1vGhKOeu2gpJ
NITPyIEtaZ3j4yu5Ppx9krdJMIx50iomssWBVtcPjruRrLVXKq29jgGzV3ek4WkumhS9J4SFXt+r
kW7RLdl3s5T1DvBJsNOmdZ9JcQnGxp0Sd7HBvcjj8MWWekxn3Y/7MND8pXHMfGnC+F6D3dkNWuKa
Imhy9s5C8tPjMML3hVRGjjU0ynaBWlZW5I0JM+5QNzgbH0qF09AzmmCyAxv0bsoPkme+VQ3yIGhQ
v19mgAK2h6yTOi7tzi5Bb8QrVW7CPEblE/d0Zz0xPPlwoNKw9ONN0VRoUp2SpY+zGMQtu32/GxY3
/FCjYryPCvsH7Reo0kPpajTT+T7utbOv8iU/PQ5ShN72+yXAr+qyXjjkKGYLRKSf9LMBOEG7rVMU
JSgRR25b4ni/4YcduhCbHp/JBTIwlDRC3X0VehwOtBlu5XqISJz4usY1yEjvpTP8oyMuJ5H5cZjD
/DHePewvteXkS0Glh5x6ygEFvdLe8F0zDEFmYI5xsTR/SIvquSEJKC1+Wqq2vQNzg3s0EQcfOPE5
quwBb9D7Ct0eKnUAX10NVB+/PxGn1eAoYvW0dH20VZSLxAbVhwlr9tOZChAoE/vTNpJdvx8R4e2Z
WfLU8TonIzktLtjsoeOU3msVqlYlvPfCExpYiLiTGDeRr0D+hIv7YoyJUhJ9P4jXpyfXKzOn0d65
RJHSx94Prwt/aK+ycGoH7MqMyA+m6a95bLsnVsL1mAGMTeujsGLVxhGV2X+/VVYXP0FmDLfHIZbR
HXrcC/ZZ99iKlj7ltf6KhROljSRwKMtIPdUSjS9ajsoJ9kHTt/duEGQD5abJHBWL3bygunn8pOPk
YVYWhc38qu+usDY3tCYwgKPxL2v/8QJmXFIRfuX9ZH5ZA5t9oF4OJBD3La1n9LCefMMpqndxrkE6
Udn9xtICLut3zbswi/pWZR0FR+KrNnh1xuiLC7/flNJ2qTdR/1XX+RdtvDGTxM73iPQn3yHxtey9
DvafG27AeZg3PZprbvidll53mb05fKkKsyI2ZWL8aTp1dRVvJm+JbiGL2abQZab9Qm7mls8XF+ou
yvb1whmnuDxDksjTaFb8gIYjKVze3iOjUIbA88JC+dMRhXhxCnpwutk7omLpsrxe0Oe0ir50ef0+
V1W1Udw6F9sy50I1RzfgStZkBRxaEasEOw1Ex9rYd72MNilLEe9D7g83wEP2tLTuSY6FOtbV+M9d
b3IVMqx3j9XbALfck9nuiWmau+55+6MUBUS+6tZYv9xZbcstgZfyFk/wxrzAhXwLKc7rmTo/DmDO
GEzdt9bNNKFoygoDYCTMxbGbgh0WkAOp5XAT8TLcFDxD4Aih2mqq50sl8xLOJ9DHqZi7q9GtTmab
+6kZCvrSKPkaNuN0lDNaomi0ffp49cWIfhP8J0kJr0ovqQPTH6J5eUJr6gJgDNBatIpfxhi0x0S6
2+PiY+1m6bAke8Xwu9L6rQDMeCQxwJfFEHWGizzgtuYouEmRxLUzPqP5O7FKBVgZsTQCXeqaX6Ju
L5R05J8eVRbTP03kTOnslyyTQ2S3UsEXrUg0bgIGNrA3MniVTOENMTfVolT3MfCwvjJp3zu4e3kJ
mWuqtblwU87Q9aYuAzz0g0R+dBx6NdzCoLIHxys+ZvnUuZ6+But5nacaIEhO1a7NoZfAOJyfYJah
34xUd7XrIVyc+mwDuxuXMfg58/ITnEj/7pLpJCP0i/BxxbGSkXeq5kAlbK5EBorHvhjuXqvYLlMS
CKu+XP/o8s7dcr/xdwNs4muziOPa/EUBfwtZJ05NzufUYQAhnGmYzrAL8gzES7DvlhaCMm36j1lP
PowA9qcrZfP5P3xRFMWMs+srwDNOmyd2zHyVT9uYd00q1nWer4cJl8jZ84ttZa2fUZ7TnQi4PqsZ
uOM4++aT01+6605Qnek7yEyUQv4QPPsCP1nWRhwChbajBTmXonDlKODmAJe56j/CGP/JsSUasdw5
9KUIXr0aTMRM7cE6yt/5LhPPj8P6lLCsPzhSPcWqXUDQ0HemwV2BiONBOf3QzQSEgdFbEOfxNc8r
P1V1JI+tK07R6IwvBGzVbW4CkSylKo8Rh6rqcrmAJluwKpfjs9+ST9xbMT0WSzccOr/19qhPY9Q8
xN0TDYyyQkkBoNL46dTkJOMmii4xEI2TCeUP9D88e6x3XBVdxqti91iZvXV5Hg/LoGFqNu0bPBid
LtZfnmIfINc4QRepqgNHdukVtO6JOLn6zOFGgQhy/fOSL+ac+8NmLrphj6JJZfMSLPfSdX4tExCc
ycnpl0L/6wYMBr6Zm0sVtvTSjfDzUdzIN+aJj4nghghN4G1nYfsPMbunksnwRJtKZkUj//bRFLyV
ugl3nsmBH9OevHmBBxs0N/UJKsKmo4pt3IJ78AUG71mOIjMBq+5BWUy7UluI0dagWu5RcJRQ4l4W
o70Ld6qDFvIaVSL8CWIM5rKOIOSpfHym7VCBXvGrz5wEB8ndvRmi4XOeoTMWhAMH9tWWUPggY+19
TXi60xN/Mrlok3xR1REoHIe21AxPZd7nu7EAvmC6U1DG8NLxhVtyeyG5ZFDgTuHjWbC4j+0EKmKz
EfNCN42GWOu1QE4KqcJzD5rujAufY4UflmRuoOPMg+qOwCgDULT4CHs2f9SRt+4ItCqhPXfnx1bh
TJSeG1/RXe47qJz0ON2wLfTZALUjo6L3D3UcT+nSSrtvSLzs2jie73PcRxsHBeaVWE2uEeUmmUwI
8bbxwr2Nmb6MocGbHxbxFGFHyOpZd696xJbRF0qDW3Bh2HkkPMITOD6K5sfBjlWURFaN2zmcNvW4
dIk2IcFmELvbcGzJNQ4DuR09sAQJiAwJ92g4L9gNvtYvZi2Gdxo6L4oEP3MuYNLm9XALwGeCPnGH
LKrbEUWHqM4jGq0KKPPXMkCO5HL8QbG3JYQPduVY6IX5soH381+/Wk+sWRg/PZ7/bz/hzSeiGDuo
wNPPHA4yKspZXlH0ycy43Qb6oIXZbJtN5fElRTpJ7x/7k++Du44FPrSoDXjWSQ4EWVvZoWSYiswz
kH2GcjiHvDt+1wn9VHS/UGckldPbPwOyCN9lZQjkLhMCNLaYsGuvXaiY23/ewhqe8QCVQjTAYxLL
9AO9zPTDd+3OpbV/JwKGAPWd8+NUtkywjWkZuEcOoXrk58dhnCCJqvXw3z03UrkvqwZgiqdSgkvx
aBx1iGjfXZa1j4ROdJ6gu55rGxdpOOOEUr/pro8DKwQHrQhss+6b9LF/fW9i655VNkWQwcJyvQwL
IACEuTgKkweXfIBe3i8duTwectxgm74DJOrH/i6WBPUJj4sfZR7/aXkZHSj+67ZU/FfnoctV0HNQ
BFXlrnZV8wZV6NhDS/vtMhDgvsk/ZcXL2xSzAWJYHW103k4vthbLLfTVHmWoHkvvB3Dz5rkp2u13
4bg+ikAps4FHu06OqwSrx7uei/KsGntWdkC0pO78FRU8gFeTJ5D1kUgnte+muXuq8qnc5ywEBe4H
w7Waw8135bWew1aN30891ISmybudQyt6Ggs4S4EO4F4WYL3n8RdOnDk7Y6le8iAe9zTyx5TMWr2A
rVIvbIQVpwHlogzqnl0XJgioHGc7x1WcMoKXAb8XvVfk/ZCR9tASuFkDVfoM96FO6GyGXV87zTMX
ICIsStB0iWf5EdWVvfXDQremCBwgmc6pntp8C7C0/2iC4JA7Pn2Z4gabdVh1xd3p6nojogI4gLtM
6loHHmwXP/yTw9lI4ioaX9u2xdru/BNxbN+nftlpP4YuUvL5wPL2Z7e4xUl7Gpc17LwKsLbkG4CK
7Ttxuitx/awNwM+T1kbpo4IO6jJIYthO20fNzXtaJIUeXGwRU79bHOoere/8tUVR79xwarfWG9A0
a0AnkRE3MY3sqOa8SdrFt9kQLPO2mCHVB8Kgbh94PB5704NHBXizhcFY0mJ48ipnujnQ8quGyqwB
qf6/jCQJXrxxIh5Ikgzz38Dd/59AktBJkKyLx/9kSJLIvWfIKv9vIUmhYsvZ8RHu+E+BJAEijy9w
f/4/kvQ/IEnCMJF0FeSO/0tIUhT5X66EF/2fEknyprjeBh5g8P8dJClomLi0gfk/hCSxahKp6Ziz
IxIeI/O6/xkkqdLNl5jI/zKSFLXxqQhaGPmi+bdowlLVQZUee4V+0F/MRld6gbY2gdiwIINqUzvH
zsj90uR6Uxn7r6PFCXpgubFRe68DZEZs7u3m2YgTKzcuCtdjCYzSWaY+W/pFbk3vso2fy1+BIgM6
1ea5Fggl+bkPEr1Gd2pYl3Rdb99tMyWcBGWCdFh5mONCJw1X96ZGVmBpyXky9KZdRx+98OCrCOiu
9pDMGVSbjD2ZE0dVX9DrBxTkQbWVC0PJFFB5L9vpilr3dwNCGRUaSYb4Vq21FIABL+2HqTi5oZm3
Sz7JbbC0GUjjDiR9Db1bxUnAO+A1ZbXKIlGmPDMlse6d2xT9MIusN0Htv+LPvbV1qw5gC1bsYPY2
CMUgLyEpNH9Uzqk/GiQ4wjrOyqj9Dcrxs7f9DlVXlzEb6BThTQ0Ge/q7kP6vicDfBR1Pq1FEwOrG
nT8gadIv8TlH04ZxI9XtVitESNuq3tZgNRIEqp6WGlZDowb0U+wXXLYuKUryt5hbmvLSazJJw3vB
ujm1pf9BwdVC2xl8/CpDeLRhb6KLg10vX3vZhT9dOf4NoI1tVd7vAqL0rZMt2eIz+wtUA81c/u4i
LHyA+vtKvb47yqVEM0P7IUVhDQIF/lZFm/zYd8020JKAXByLJARYnpFpGBH6qrxtPG5zCvwv8iok
xPzwi/UQyQP/Lw29P9qfIUBAytlUtnwFDnEcFfiMocpduDXTB+8kqtyialLfqItF+9f38y1uANz3
eW0zq6tfoCW/WFR4iabV89DNarMkVgIXaeGHb5XVQeaVenkdCmRVJX0ybYSGp3GguIIvSfKpKLdN
yoWXdKNBpoDV7BgyJD6AsULB1LI8OEWXOHE3PZf8r5AZOge253QeN8hKpEvOPiZkSxM5Q/ADKVqD
K5cT7o08y1vKD4ty3EMLGnkap3qHHu3mVSY+sNLfMsX1DqpCkUztSFEDW4AASNzdSTTsiEOHHcyu
LOYUsHnuVq8muMtSgEqTYbvn3gADTeTbgQOmAyWTWhqQX4QiZFAWwR8RVTKVlXstm22OjC+8I5Fv
GniKieeCMNNN/4uCKUC2w4gsKvGWZegC+GKDs5XzTLYIlOyI7g4ljxY0JxC9iTsnY9PeLMyqtJmQ
YBvjTm/g80IvCuLz2kGEXY8Ub86cw6L/VpGia+y43Uw6PHMLFphOxqRlJc9U9mcMYDvQ1UpCN30R
NP8dCAiYdTE2T25ZH3moArA5FvdRM+3pAFkG7om85CH8nVKaj2UZ603nIYBVENslUV98RiLCUrJ0
uECH+jx5QeKGNQfV2YDOUhEUPLmMRylID1U+/pg70Bk4m+dYrbCLQdqxDHdsafojnXMEi7rmELtV
fLCRqNK8u+fFVG8nt7sF4dxfSeRmTl4HuLVjm9a6Q2RKfDEx9PdylltZWQapQClAvsAebWh52oFm
zR32B/nBaqNbSGw1KOwo73U6O+OTwxm0zIZ2qRhUleUq9vF74Zz4oYNvRLFOpIEIMRr7LvGLj/S5
Y0aJNrG/t6zoTlFskfz2vQ5v3UspzuUOSfpNjNBOJpnNgM6TQ4SeGilXti+q35wuagv3AIptlWdN
GVxdAgvLmUHAtS0SRJqKj2CJkDUfcceiRWwC5FoZesoEwWd1JH4Mtb8RR58XCFP4yJmGykFcyXfF
bmkqOIT0TbkBAm9FWilyn+quSUQurrx04KFDn5CygcmCzCEN+xeRg1536+XgKfnmgNlOglyQ7EA9
5x+3c5v4w4S1kHGe+eHw5dl+2JRNXh5dRTYYeGLP8JEh2syg9uZgms/Gd3TirBvjEgbAgHFobWFO
RVzsF1J1h85p3h5Pz6Iih2qZXsspRkBI2XEb5gyxiBa+7+O5ju2opHWe8BAMs+OO4amM6Zy6Flko
X0QXeP1AqBeOvhWPpMurDH+0ypyh7i6Pw1LpD7cjbOcWvtx1rMcFDMzwuaEgamjfyu+HEeJu9wAW
V1ea+1Iz/40uUYvRB2hjOxeB44JF06ZinCa138FQb0u4zw1iHqgyjzlDn93ICTqdgxUHiWf8WGea
07IYGK3cZcWpWR2eSc7VeWlzfUAkFIkQsqizDIWHhwzRetJmXsiH1IyInC1LF2wA++Yn1U35Scpi
8/3n4hFUQTWDM7bLPL1FYH4LAcPZ4wRcA2vuYEqbJHYCP2WGFQBnpyhVJaJFZf63WR1ovvpphCy/
/MZGSRyHdgP/L9zOeS8/IHc7yGEE5hIMGHJRkOKjNeVz1cTTqTcUIFccimfIm09UqeAcLXX1zJYR
61VkSHUhk7D3WukPOavwJV54/+znf1c8g44RGANj1VPh7Kmg3hZ7OuaQGNl/KGsPwFX1ruAP4wfA
mYEntZ8tuGNw/hvuydIk1olPlJTJJBEheRy4ZqcCkxGGVSMqfFoc3SAa0w6jDgq3aH4bwlMXAzle
81FvMNEgXxkOBKdbcviWTVu9bldDseHRGF3EemDOVJ/6Qu77WUYnf3GBRFYheXFWVsOU+X5yNODW
1QGLC5LWXi9SYco+e1yFjz/h14ULyhuxjAIX5NV0hcbZY3NqMG5gE8YqghMVhifMUWkUqhlm0hw1
S7714947dkPRnx6HqliQqod6VWdDz30I00gnZQQS9XkOQERkXtWWiQeUAaoLDPSuEu2+AWFybcc5
v9reR5QbeZC0XtkCa3vwEVR/BaVjtgyJqbEFlFpHeXD16EKu5bxrEDaDThrOSDcMtsxEJOPs8Rcf
BweyZyZzMJdp79U5TMPYPcdOU+GSEafZZqLxwwsZfQ1Qugk2hWR1xpmnXkQ5Lun3X8f8EwTkBm/b
Vbn3UuQ54kputJAMlccMJDXOT4/XG2N0x+ZbXapJ3aSPz91dP/dhq22wpJzIU+cOiAusXMgC3RGZ
9PmIQSnFBZEFbF11vjW27W9yEIgZRe0qTVd43z6wch7uS2vNS996Rxmb/pbH3oTUAOaujLadB0Ti
GwSCjfkTC7jc1qW4W4shPpEVz9asn469qv8UWsl9uOq5c7PKxQDDt204qCedF/t8bMPLUOeYd/H4
YOtS5ogytNVJuvT9cTdUY1huRrjpaRFr7xRUxMNqia8kn+1Wg7FPnCHil4r8efwXgpDPpYgO7UoZ
9St0hJxFde4m9fy9Wo6ue25sU+HFmv84FL6XiM4TJ8cu+GZVoVQpRoWyq+gug4JQ/f2VKIKjxkif
xzl4XC6PE9GBmUhdQa2XuRWiJT2ygm21Xo4UYbkY819S2pZs+7gLxzBcsB97o38D4PqP9pJc2XoA
AZ9vKRMjHLPgyQljs28oBobAHYO67QdvzJAxmQNNLs1A/vpuOO/gEJR7LZoIhl7lXFCv84QEyLot
JXV2EHLte6vaMwuc+mUaGM2Ae1NwD9FmqF34ZyBndo+LAwFDuPtHgfZF1wO91SOyiQg6H/AZuRkf
Xbr3ZD9vW9HssFK1n23EBsRbMDwIZEqTIOdcYfRH2x2Zg9k6D+EW5eh5NPBoHssuGrrq+P0Npua/
lcObHRKiY1aPNRgm5OZ53JH7gI0mBE8wTYvcA4qLcW9izFCB6Z1n6dEgAW3j7r2m9TcMF2QSRw1F
1YbLVwJ3O0x+yQ/9yNqrXu3/stVxOoROOo6D3DmkZK/ALp6BRzR/5NJtvhe5Ke/fMd0DbVjgzofh
wVl8byYD6Yuj18dzOmESCbYa7SdxCNpMAVH7EvkLxwCaPcZlDFvP9bqD2yH0M068QLG1Ks92Fb/n
UNqMEcqfukNPXX1xrMXa2Jf2m2N7sFBymkmGqUWISoAWoxxmzgMikJGbp6bC8gw38m8RzM7b9y3P
5nbDhfgyRWd/ubSF74b5Htm3yxP7BfDf1ePGIBwY3UFwr/h0dnFCRV05mN2xImSUtyDg5TaM3PrZ
jwvgLXhUGJTmYgqB3sB4e80LteU07lCtLzOk9PkSUodu67ZlJ8CJ2UQm/9XQ6PbYLYGxbB+/Jhsx
79wZWUW7EiyPHdOsX/UNwqEVhhgk7WzKjMyBDyQ72mCM0+77QzcBKr3HEvG4YTwD6og5vU5qlxMU
+NhdHoelsE02aWwbtJwwt6p35W7B4JXX2W+ei0pOf4qwey5m0CX+0sIbw3wob6y2zRjjn69L0BI3
DnpOzGrxBlPtckzE+i7M7IBc7lhRu8OH+JsMcDVcoFUeckcHrYj6aSK+KyuYhau27ytxp5iY8DcY
FM6C8l6QqPx+y7ygZu9r+/m9lnmhPWCzbJPvpaDW414TWLEkD9KcyfqjK6enxWrzB23zNiB6fn1Q
RfNmZPIIwrr5o0pQBaxCjg1nZLIHLGXxwQx0gSOc//OKevwZRg4KlQamc6gs0MMJXQCLpwHbMOIt
4FPAcI4OCvh4aCyWnMkevQDN8dw75Y8yMLsRjfPGY8cWhvVZj+2CxJd6cXwPuJp18XGVE9bekbR8
ZxYQ4gkVDt9GY6COjocwWjijZcPijwU4NACdin7rrZdXOQMlElF88JqAYZhREB9HYrodRglRtAaL
symCEBRlyNpbZZwl7RoMamO96+4G94Dwb/f7YSdpk09ZWDibuezQWw1reg5ymtwzjAx5UYH4PTiq
f6lq2W5nFWzNyluFRn5WJQ3OgTe9+HUJj9idMJHB8joFDqi2jTO+92Nt9i3itHCm3hszziitxmrf
rg9rbl4s1JfL4zVUlL5XmBB0ahn9eBjdxGPyEkwW/npXfnaE2HdXt4DhRf75cOooavRskkjLB9CR
7kYhhh5TiAxlH/XXluUqQ3waEejCC68TUAPAOgwx3sSLQEKEXfgfDJ0HIxJSlr93GvsbnXgABk2P
hyAwWCfVfGHIyIMidOPtElKD86N/U6dY9k4IvUv1AcM4KFLjUGCJygvbYfYXSoKS1fOWiDXy1GN8
ACJNBmH46/diyYH4mvoHFAmoaGuV2rXLAPce6xszDd8aOXXX/DdetXe0A59uD+JRCALKCeHznYBi
dYlFA1CP5PPGiXhxox3540H5eINmQg7KMAd7f3zUDg0Ope/+NIQ9e4sWX05TvMqc1j+bFoGqiNUY
SeVF9Tnw470rkD38vg+JP6o7JhPlRpTvIaLr3soE+p7vIMjnH6KJrAKYIduH7Y3VJM6iCKONjPEc
wBT19WH8PQ7l+jnizx9VXiLJ1NV3OuryiJgH1vzSvvKlWT5dsDeJdlySWEAOW4iP7TPV5sewuPLD
k/V1ECjsmUFA2FvhwVlX8MyrMGG8LF9IvsC/5GOxgxa5nASjQ8qiSN6V+Xi0GoCf9b31iXtnxdIg
NcW9M2Ka3rlx3D/mgdrFTbcbbcEuwOGiiz/60aWPUEhS7Uep1Xo6zpHGCML51qp15lIOgx2VMuaM
NCsXidltycC8Wx41mHKU/yuKAFSDw/y7xoAv4zZForoRYW2gNzkGoiU84j8H4vl7tNfIlcb6KVgT
9BE8+kE5Guzl9Bc2u+P27XUqMIhwykN34/SHoIjqe1g8Y/4nhFnEzXNm7h7Vy8tcb0PHASU9Dpgh
5ES3ocbSCohmayDYbZqhg5YB+UWUHTKYtkJQfKlTQ0I02XDLgXrWZVZTRPZMHn9iW5sx/oxicEfN
9hSWqCMvLYcsMEYHi8lH0LOqS1tiKAWd31F/uNuKxRdcacGuiDCorgEinICvw2pIuz1ydf0x5ve6
FG46MwBc6FE/xwIz8Tjx/w5a/es7He9ckZ8LzAZzQNphhA+4IoSZfyNEuZumKNqLAXPKSs4+NMrX
w1xWJz+Ykha8aAJYVu7bNRVZRFAkR1mko9QYd0LBeSDLn5UY1dXXHEPP2M1G/nECi+gu5QxB73No
SnIEOr3zajbscrcGkAzlOfGq5lyjNAP895fkPQMhv9C0j+W06Td4b3+Z52uM8PHuY2yvkUHvHxJn
2mEoVJkWYOVIfxleiO/PB5yrjz70EG+blDgwaQ56Cp1njF9c+ey3JhTOOZTePm7H4gb02UGiK0XM
/BDl+rOZIbVP1EPcoDfqgLyOhNTN1mUaKohc/ha1sqnrNwFyZ2KPOLjKFEYYZZKXW1u53qGO+lQ0
wYvdY0HHwKh6yA9OMPxRkyj2QtVlgvliHbr76toZg4Feq6cvgW6ZwN2C9kRVgJjCdo4csgFHhCh5
X+K+xqi2EHeBNX6mJzfcEQAmE/QajIKbPzFRLS17wVd9YMDUJ/BcLrMnpTyyEQwnWEjIflhHoTYC
axb43DFCSOtNHsj7tKgapwZhCHe9aBd8RLzvUl/0Z8vjF9qSHsE4Z4OuCMwSX36NiEvPxtOpBxTJ
d+guQOE7R/3dujvoWBjGlMgRsw+KGixmDBfjip6D75umDyE2vhqEH9JmwP/qGGZndQEsBTbSy7uc
cAGJSv8CtJKnA0IJSaxCzAqi7NDm/IgcFevzPSawIdRPmie06RvS+sAFK0zw4xhwhfV+W5l1GCAF
+76U4c/Sys8yX2kFTH4Yh+GrLugZRkUO8ryCVD32BoPumns8xptZFO8VZLcUmPw/ENFPY4tZBojI
AaHBmDts8Vh7WvG7D/v30zLRD4HvIIKI6HQkYuRnS3vSwxMJN+NA7V6qdiuC8L8Qdh5LkiNLdP0X
rgkzABEBseAmtagsrTewagWtdXw9D7JI45t5tJlNTmd1TXcXEojw8Hvv8f08OLiIA3SjsX8ZtFlv
TKwYkLZcjpZQPhsiGETg1e+RiolADORTV4X70bVroH79W6fkS5/UPGXLtpHmWG1Dpz7gMgWdydmt
90L4er2iwSSwPSvny0vqDe0d1BZrXFmC9F00hg6cqq+R2Fua0dn1as9apWkmCVDPW56A9BBYwCxX
STWYGzrBNDG8rNmHobGWhbXvmsY4zaX6rbXe2aADzyw6OmrAhuh55oQRi20JMAVqR/bs0xvcyioF
l1mX2xqvuKsyseGOfpUVy1Na5i7faPI8SHePcew27dJ6a6iAoD+JwlVjqs31HXbsu7oG+mGXLT4p
8nQk5ui5q/5AqXGE2/VlmqQ7Ch1QTAtyLatyFs+6fXZCBKyi9nZ0pokod3a5Jlx6nBgXsGsAQf2A
bHoJ4KqcLae7+GPzWA5mcXroMh3fe5Z6qqKAmqqObihnmhU0jB9mTzfS8pv1PDbDGtJKvxqXFG7j
yRvydRUBjHzajo79Gs1q0+tpxIfmoQ30A7vmndGmnzYpRxhtwEYbY9r5efaJ8ZWls43qVTL3T7Fu
GtBO/r1srN9VE6Y734/vub/TrVuV71HE8Qir1slzkRUKTncf4+Sv6zj/w70zr7uGPmNCekb1/bTR
RXbieb0vrdzZ6fquzNphG3MgWwFq0KhM3Rm8kc1JBQkKKYsvyhvdzCnwUss5krG/kaBfVzXHmzVc
Tr2K6eXNZWBsEfw++LFyMAUoOaVfPM1gdTHBqXU7+u4WcO20onlvnJ3iFYumu61zHks7CclgG3pT
JJ27LaLzwJ/T9hg4jXQrhvRxqmJjLWwaOS1x1Cow6VdLl0xDgLrV3Sa4Z1cOxlhIMwG4MKEOVW4M
ZDAHZ52wbkIjrZZDcUfjvclegKMklELhY8a+xB5JKLxkiXDsYl3W7biuSV6uXZrqLmC+yqddhwms
X1caNE5rbHIfAx9C5oMbZl/gwL7E2CyEzxtVh8bGxHJ8XOC7nbktlQ+V0TNppoJBoL2D3TWuyw4w
cxejJMc44+YPlMGVhSlw3w7swl68q6Z6ODfeiEr6p1NooZMFjSQZSPhPXrQOpvTEIbNdp7H+5VZh
eteWDVtpk62sOa7PnR+ToAtuSzt8TlUN/C32bk370JnqTztG43aW49Yviedqw35qB/dmMbQdco6V
iQBtU4SA16phrkAfiY1oUDq8kvOOSKe164GyqTSlkLzXw1BsuwTVNSgj7peOSEMAOppaVXCb9Asq
SrKQCavduT1dGus+AoNAzMfcFW1zLORUHNtx+CnDIN9LuZW5vRN28jv17JhgFdZq1v5bl0tUwKHW
k59vZgODbREX47rpkiPHAIPiiTR39zhH1nNgjm9dTjrQ5AneSBAqq27kO6SmbZE8F6IdjzlB+LS3
n9B7rE3bUg+Cxlo5Y48dCJaFMefvhOF+5U3UrV14Vb2BYYt2EkkCTinrNkjAwLxlFuhFgKPGKhdo
Opbr7fM+OHVV6u6MGHwYCp7VjOTc81MHKqbrIWqiavIw+jR7wkbHG9u2vkqVvzYFnvUZ7hTQwb2n
JveY95iR/Q5AchnNK0zUrZiPeJuj3VxfnEkd+Jxh2lTBDV5hTQ1r3evWQ8eKh83YFvpXQEgLB+hL
6ggW6famTOC1itKB/wfsaOXUsD2Nxd9dvLYBCKwkfQsbCdokVwvW+uAI9WLMtJtIxX0OfrVpjejD
8tSDGwljXYHbhBa9GbKs42GJB/Zh/hmeS+zRM+JD5sP90iGWbcqnKDG/WNgbukAvvvAJB0AgdErO
gdw188pJCQSOSI8rK8/FIzJKCgfCmgLk5OAB7HGUDvnKqrt8CyUSxWd6aZ02vPcccde3EEJVBOM7
XGfCJq0ee6CGUP13c4ga1pa/evsGXJ2m78pvxzVMUpiP81pq40IYzmNFUjsWpfhshvoGRO4uN81w
WyfTlwu9onE9h//LgHxVpnf+/JH58i6z/RbHuxmvc0hlezeuP1ntUEWNMTs1qfmJctFvysYCKFLT
DZljvSujbNsW9UtOENZTQ3eT9axodHblBgSaw9WkKePlzkM2+DcTGrVtyg9hVt4+1Br9ShG0w3LP
ohR1gP9aB2QCPOKyvQQe/gzHGL8Id59pSVsru/K8xQi6FeRZjgQa7wQ4ylM6Dw+jibqKv5pSlPYG
JAWWolwa9bZGhTfr+yqz+YtSq8AJPSBdhHptTbUNaJqz42y55ro05G1V5ONNg+LLpgSqIt1MbvnL
8Pi8i0y1uxR0QZC2zikHgLEFWjYB0HDLtajKL6mClsuGkhhW4hE2xs8gkM3KTDt9iA0JTac8VpLA
llYxnylx29VoQCkvB4jbFuB1zAZqbdZqz5JF5laSMpS5cfDssCGmX6HyL75obdwWHGkOcw2Qzn6b
qolbexxXEsAARzIxbzKQP9s4Bpqf+YcoGG5iXb8FaWJt3cHd9aGkpl56PCh392L2ztIC/Rwb4s6b
qmTnAP6FP/xn8ocaoBGrlR6deB2R7FolEZhtjd25MCG+p35JClUl48F/aOFw0FfNQLYKHpAcmsWU
Imks5AQGcO1q5M4w4vGXHNj8yYnOxvIyUicBSiUJdox/xbpDrrQWXrfpgIrI5W72IZHAWdNrbDMQ
ypJx7+BcWEd5gKvIA9GAqEFAbNp0rHx1T/JRYvgAycMOnVGIQKGgPYdp6Mh5DaAnknHby2I16dNo
es3Rt3uWRHaHnAUnKsaflp8si84p6YCV5BqlnEDfjUfIz+EsMFiuDVx4yjbCNbZBLUNyjf6fafK3
48ST6s3j2vHFiynsaTN38TPQ3ueglXtajIesJUNZUEMW4bHu/fMEdAyzih53Buq/wAkRj8Fd6OSr
qQk/NSfmvsovdcQ3xOUSdKlxLgXvbATpOqsamg1GdbIAIE9OMNzPHawW8F4Ye9gCuZ/3tK6yTWnD
Gm5ee844XmGYSENAV4HDwtODlLgtAovVCOER2XehDg3jj6RfDPQaDLuogq29GOiDQnT8bU+uRY54
nqIEYva9wRlzpa3QPDkdlXXXNvAfFDe7Y1HPul8Wx7MVoXTn3PcnT5Qs9onz3vgWrceaaDYuBdSZ
lZj9ajcLovCcHMJtUrAShjH4ZCdMVrbXfUJneXFzd+nvjbA8xfAeVN27GzvdiliKJuoHdtj4Gmyn
xxmGYOau6xldMJltVvCB1HdFbxJOxQL9giGxCwR4RxCmsNz+2BQOqzKT+XlZi89THlFiVk/Rcjjv
CKLXdqjvLTFlN6NpHGyGHJx7uHrfL9VknzEcYavIbXsd5F9BS7aT0+O5cEaGURCk3w5R4R1SGC9k
PX6EwvHWWdjcNSPDKgCkO9uIHSBtpv3Q0LezvEdf6gvt1uioujDdWJkkoeuBAJ2HfL5Q02yL9RCx
Sw5D6m/mhCKmLNJgBY4Yvneer4yIBmM2DZSfDXhZzn82NIyWbmf700/xCtS091atPRyQf34OSy3d
GNV74FfGOXZLgqo+3SXZi7Wtig69JtwMNT1P9M611bY97ak52Ha2QQHY6gtsTxxanEpV2b7GgQ7h
1T4ls3xok+LFnT0X/lj+001ttdPz9DIkBD+HDtiUVHm7rjiWWJ3Tk76IfkNKybe0xMZb3AoPSFUZ
3VSfPqkrLggvM40AzV9R9LCDwy3Ylha62PQjHTJ375XttAHA8hNddPI8Bm30sbmVlqKHYJU4fOL8
GJJYWhEzqo9R/Msyok0XxeY+z0vGDxSHlJ1hW7b4aoSRppco2cQzrY3Zzx5ioNwbxhoQn2qe2672
7nwxsQtxovGbYUuy89FCQMdUsMsRdNOZeRcezxktATiWQHPOKgi5N3kqiP3HOA3AetuW5LxcPadT
g96aOT0flYTvP6UwnKfwLsNFSQnXEMJNs989YJd9mST6OKhh53Tyxq/ip6aa4k1dWc9Rtyu68cFI
bhHLawrV+tFPs5ekva8IU95XPZ8pd8nWsIr0XRm0lqRLdZ2TxPDneF1EYYMpMKu3ZcDawtZtoZ5D
k5bz+GbMkPtVnvEZEHtC4dGwMwuxjSMV7qLZ+aOipy6+mEb+W9oKNBvusTbyFH295kWHmbk8pWzB
iZMBWqp2VNvdMWi9dyLZ7ChYQ6GE7XprbE6Jue8SoyUJavU4jYovAUiMut/vL5Vd7lvMPqvQBYQR
6P6Bc0pcOxpPAX9MYVH+Bar4ozMS3Ens3dhD+Q76AgNqCF675Zs1zVC/lwe/K0nNjaH1WnFwBRSn
9LqT5bHJg09DaB5QgGXrgt558DSMhX0aBdK3WNdqng9TFAGPqlkvIRQHQaD3jSqKrZXU9Y4dgXTS
79jZ6sYiiG3wbwLqYW97id1rIGs/RlO57Y/Zaa6c+7jKXl0BlCn1i09o5nplCPKeaRj3W7cPWbCG
s8kIjz3t+R9xBMmngUwAI+uBAL27nfOapCvr3bZMI4llJP2lmxAT6Ehy1+55HlBEG0g/y8yNODno
qZhf8nIif2dOf5zYsC6pJ4edEXghMk0pqXc4wk3J6G9Uqq2DlfpfE9ocpQkdVTNIV9kcE/W1G/Mu
OwXl4D4ME4iDDBdQ0tOB7KffRmWdopHTlWm0/SZ0P+Kp/9mKzxLpd4hHUIG0+dlE92Plf3Q+OLbo
ZbS8+TR15M5z/25iY1zFrcS48Jr0I/K2dZgQ3yz2L1fPt7oQXxkUk04zYqVF5PKE2OcTGbty8u/B
01yQQlcOlt/eTzkqa7oDc44rsQOOT0MIM+SPqXiyQJXd4z1cGr5YPapCbOLYVOdFnUbEju4q2zsH
Sv7hfqyfo7Lr9kpw9kqEviCrlv64iVz11aj0NWnWzainrShEdhiTbMtsH87Ec18cqrFzMQjZDZ1V
eodmw5mSS/vK4c0iag1wrsYHLFuMcamkdkFdvu9soFm2ECenKPQRiN7KUcT9PHBMw8Af5O7r3nzW
U/bIGlyv3dqJdr4IYYQP858Jw6jtYhdokMANm7U20vTqxtZwtomIOT0X4U0v8QLnwbKh62E/EEqs
qWUtyLz01Tu8c2F0koNxw+F3bzv2ysJmfShrDRouDhntodxuH838OBS1x05SwzCOaZvb07YNbPcF
PCkMfgwzAUnrnt8IeGoXM+gtfE/cyPeR4ftHu3LEbs7KZFc3+phMrQdad0Wr6QfornrnoWcBnhSH
oi7ZW3KXm2Kwd7Uk7tfA21Pgu1oFnVVlbXYww2Q+uA5ERXSgmXYNH6dRZ29YNvccX4xVnOBrlT5T
BUKDMUfjGG1Mn0agL7q9adBjNObqIS78SxZRS/TZiznzcw/6qU6GvdQ7gxjdWuQTTCAAUwTSifID
uBkjOgqDw52IeRdGcP+Gi39xLtefMdIH2U9XHpVTP9UGgPXk3ZDBK2iIhmQa62CZPmV1zQSSOqRn
4hMWJuUID4ChDrh9HmRgfBXCaCHKeLe2yBlblOhsU9RptybZRpi99tj3a7Fvq/hr4FoZbosLOruP
imBr1dGt112RjPrTPVYjqNEMhGaU8TB7ZUhTy5H7UWTt2rC9BBZasa8ppNZuN3z1YcckpnKE8ivK
cj2K6CVM588RkzH3KF/pOIq1hven+93knO0n4b+jg36Qks4FtX+hnU88wlvPpwXRsNseivTWCLkq
mPNA49W/HB/qiyqrZ8K0r6hBtC5o2XJTTmsOM3umCEjObR6fXIVd4hoPdWlCFYkvj9fEKNuQQTes
n6JDmrivLa0C2oBBkh6i0TlZHezHsAny0zeSyGAPzsso3eakhdetP6PAXV8a1Agf0vaBLYHT+Tg7
51r1xivt8wurfPKALY6TAY5xvCQmceEYw/hCWRCRr04zOQSm2MgnpRK2iym9FUooNo3R3A4OsHHQ
YyntN8qLMJLpsRugHdqLX+P6ViII0RdJjacwUaveNohMtEZ+AcY5ndtcpjtX2SFrNrdSg9/7iCLJ
o4erPBeV/Cy16DexbQ0XNOBwD9bv7Gu7fdQda7lTVLSQvMDeKBLhdF5c/JaBTBaRaVc0/fwwtfEP
bHXxfZ90gASL3L2ZAmYsKG9tMGTs5IF0uPuWjmWV3AbUUOdYsK0kepw/e7u7bUWxS13feowkANxl
3aqvYnWn+BvTKsbL08ywVRf5OYyHV7BM2Lx1dCciyLmsR9WWtQweDBjNuFC7Fh9fnQ3zZykr+OZx
gg4fJyA/dM5bwawjOebP19q0rFobiFXkcZQAcGfORbJxci0xBNI2cvKfdoAcYIbIfH5xqXtPHZeL
xN3dHK+ApOhkJXnK0DLi5UVQb9j/SNsvvzJKfeNOLc3ePP4gsQqE1DcxDKf6LvCC+TPA4LVxxj/K
ydWNwoV6jPopP9ZT6F5cV8LtaelU2TWeVu0lrEml1fbHb+gK9ay5cQRikBX58V0ND3k9JJxstRGU
j/PAQ9FgRPvKTOpBmXjzvQ5PzH4STIJaqSHpL5ZnoPItdtPe4lZ2K8yv33+2wWmSXuJNbNmfPeNK
7n1zcE5B1Fl0dvkB/gP79v8ZbGcvU/jK6zC/BRP3TVJTUinlSNMGZPq3sXZ1KWFQCP+35UtWyNk5
lZGFbFuo85hI58iUgY8EWFdlR+I5wbKzVdipgIuElCXfrpur2ygnCw8NndkJHvKZ24rkWNdl9MCT
vpohpWy84IG8w7j1nMLdxL3Kj//ygwCe+9sP4nhQA5m8azmm64GY+ws30HMGNudS45WrHYAEjbm3
8/ox6oxtBbJuSwurPi52fbMMGWPShwsG7A/jDGKCM8swjCjikInhoVCUx8FAkQ+hgG3Nse+M2DhP
UfhvpEN3QRn+5do7rhTK9EwGCbsw8/5GsRuJM4dRDU5SZYv1VjJVZ5/WebFvM/r5KRGgj6azj95s
CBLlaXgstMW4i7GlT6orG+w/7Zp96VQTlsksOIVMeQE2Zj21bnLKF0sMlj/ckJ599hf39fWlqiJQ
rmG9yb0gOLH1DbekBuiKAqxdpS49AdgSzSbW2tl4bvoUmdre+tJJSSDgRJEJ2ovpgxrqpHnTLi/X
Xzmd+BRALmDvSJpOoMMutKL7dduV034OgFsVFM6a/vQ9iiqpCCZH7kOl8S9I13sv+pFfGdFd7RrN
27IGRW1VPnUtkwKzGL8m2O0d2i+D/AiCA7gdp8M0UctWFX4wDDU8ifYrXW3jjGEneRwcu7svKYNS
IZp/eWb8/3pmPNcT3GxS8B8J7vCvtxoVY0TXC0zmyBYfl/Wxq3T4NHdOc4mr+Y6gxcqOGHS1tyFG
r0XDEacyEdmuADkwEeop9AL62bIldwKkdFyoTd0y1wq77HS8vu2dCmB5tcAczO6x7rP0aEQGwRj6
oY91zAi9xLW9PehXtgZpjduBidSsRMTr6il6ahv95MxuemlihbNVc35dLJr5xPwE4SPixX6hbhyn
QLzDHHRdrmeXyTCOtrKzBIGzQqmMz0rCb50Dn46v1+ZnTBmHNDPdVw9y3qHxMm7bfCAXFGUGXd0M
BhKMkyH6fq9qcZPUPYoAsbenxonrgx68tyn3H64+1OsL9uIH8Gu4dmTgboOcUjOYo/6lNPC6C8ec
XrrGug9qwbF9ynFtSJuezBykKbEzxI6UNMVNmGiGQxWq+kTN2VSFr356i0tv6GGQOQMxtMEx2BIY
lkFoIvMvOi5+UFKnh//ztTJ0Lv+8IDn/tSD5CwlT+R6gZ/4j//Z0G5HDgcgCUgMu39+1eKwhMjrt
zlB0eQcJoabTmHZC16TNMLb+hcF8/dN1Ms/MHSZWWNxANA4VAwE8DH9ubG0sQ7wMfdw99MYc3Wn1
7hKNfKwTmnJhEFN9NRx7EuvBbLsccI6R/anG7I9f6QvOTOOseo6yjIiiH6RH41glot1WER7rK4xF
tzg5R0ss9F6mb4bZfOcRJYobr3y6vpR9DzIE99OzXVGzzNPk4SJlUJcAXbbtlrVgEg2+KZ3kx1FZ
v+Msbj+MEqR8UXZvIYA/GAy5ooFoZq9gIec1JE+5/+cLLxkm/ddl1Wf5900lmL9uM7RN/fXxFGLu
Fckq5tR4PmkTp6oYeJiX+cEVWzMfPxMz1bD0ImjqRencBFUAQoMxko1Mm9vGxNGVYLDDwFUi2+C1
oMfphpdWufdhmkyPSQK1Wuaca2VD2HOhBrK4uic3mD6u5uvrS9DTVI+t8Ic326SGnMG3XyAB7RDg
zbXZ9hPDIzUnlz5vcCNhNhvBZ99YnHKpg+nHROVtKMx888/XxjL/fnHAlCr0BU/hOpKO7/0Nr9tC
pquCOoWR4UbR3phD8wCIhnI7qg5X4pRHXtDhyE2rz12rwhQvfLZtyp7zXZ9UVr0O6L0/5SIesSio
5qz7KbgR7vimnBBxBQSUdb4SAvvO+c0ByoJa2p7s3GpfjMLsThMhJUhn4TFpg3lrpaVgvs2Y70qs
jHSP43eSTxGkJ5v5UPB5Lvbo0T+XZX6J+4A+p6Yf7s+MnGyjIqQJ7uVbg/rklXOHv4E4tJnMdLwM
GSMzw9p3HtAdcdNwRVlFQWHX46rH/09dNzACUeEf3VwJZZmCTklUANt2AZYorSw6n4NlrpciQYDv
uos1we7v+cPL2+vXPHSfg1HHIB6JXYQ1Yx0ptvS275jDaU3yB3zdLafVMlxNlgLWDKslqCdrPteO
QdLOi2CoJxwLVefI50Y0t3EF2F727idelD8FI/geTINTTZliBb5CSg1mcqBm0wZ39D1JyvSxWnJQ
eB9/AWeMz9d3YdXH//JkWWLZ2f6zYuGmYSFTlFm2MqVtmn99tGCB6syPmHVGglHur3jTekmE4dnU
a/7dHoqSO55L1SNryLIrvtJB/gzL6HNQqnlA7gkYDtNBOMu1vxEdXkk2jmnfNGZ/npg/dtKNEx0q
xmt4VicfRgeie9nU4Q2TzHIUmMVN3XslqtrH9Ssuq/xZ5dCorm/nOGnumPZm/vDTfjOmSbVrZTXe
xJNlnTzuxL2YVbvULugwFqFqz3H8PSjWYx9Fxc92dB5l5d6yY+vzlSQ0mC77WuJDYaxHffCDAXSv
AYkxLUGFt/0JEar6EUsaXRFdtFeS0OUqNvUdOYvgRjKz9DsHY+BZ/L7pRgsLnc+cFCB8RTpvRlrc
J7OoiyfTYe5s70Y/NNSeeJ72CIbzO1JNsRWt5RzQ+DZZ66K8RiZTJTN+Yx31nYkEPwNYnFpQ4V1N
YDWDaoYsaHi33zt0XOLmZNZdfefjFF1ieSOOsPVcMwHqeudfl/+x7dszB6ZlktR0j07BtOesl7vr
22HBDmPUeBBefnN1+orF7mtuShiBF1FUPldQElOL/e4ONOu8IdJavvrKQsmD1EmSmHO90xrb67Gz
ZdLnnBkz2KtsMyQTV9Q28B2wzb8lNLU3+BKDPbRMls4+Mds9+pte63bUH1k23TlilH9gbq0t9rh/
4Y9bcrmJ/3qTS5e9WZq+S63qqL+VdzqcGK1SW5wCkjSFNVhnm4RH6nUC5LkK3Dn8xRwtAs69u4yw
7rZo6S1Zbbt+sB3rbrKt5KWf7zogfneVmRwKHTEXCZGW1nPoiH1a4tPoYC8Ag2YuEoIu5kgFnRXF
QkdbNzPtc5ck61qbxANdd2CwVcwQ0xmxIrFbdT8ot3+pynJ1JfJllq8u3chtJ3AHJcVzhTT76E7W
9xPRRVN3/31aaHwDXv1IYtoU8tTXInpyGCxJsrY5WWPHOAwnTvKb4sPtouhyfblyOFVHlcQjZdI1
I8tg+quo6Ku3mZ76Lne5h6QbVm9p5zw7PnGwSMLrGzBmrIyYwX3DiOB8DQnx76o2ShjETxan/PVl
DJVLCZSK76+F1pRilcd6p+DXnVBtso1ZC//SYlnFpeOlJ7oQTANcwgSMoMFZ1QyMBlNorgsG2O3I
mc/F4N4a8YxeBD4MPfbhuz1hzcMlN74mqeaDMlMPR78d3DW5464zr44gYOCHKC0r23sgKuEcJAvw
FNOpWzzF/WgyEU6U+5Fqm1oWQaNdJG8WZAbFOJV8BFKywZhmv9jCDZmzgAEubb6Tn1jn3r1pYj5v
ABvNnM2PGJTc7bD4PePZgnpajH5/8PKUs5nDjoWfGm1P1fs+sLW1t2neDzjc8djdYgg3Dv9cFdj/
xdx3bDRJRy5LuymZofXXZT0arXmWKTOqmWi3y2x1cFNcB6V+jNhzKlCth4reMN1NIrKTd7RkmRy6
8F4I1M8gemXAxCaBpzZbxdkde/HMtJhbP/S231ulhd/KaqEzTERMwRSAx6uoOXt6uEenK3b//MP4
f2XDu7bJU+so9ifhO4qLtfywP7+ADIft//of1v/UqKq0kdqEgRsGllG8J2+yQhi7xkDsiuUyXGBg
sag1pIp+L8eaQMtyaDKrGlNjO54sJF8SBpyww9zHk3CFGpLTjY8auC0Ww/ltcGEnZBGha+H8Iq2A
+pzUn9/f6QydgcBnVIAU+11mBQ0EktqGbMgoimvaYJ54cnq2knixO8WxdSPqDEvYNdbo4nY8N0zR
UKaf3LQxBN4qwMVlxzAkQ9TOZzoq7rabUnnjTU/ZjJiTFNw5RqeeiLOMF+sK1WY8JqlN8lxjXoIZ
qElg8KhTOsz6hIumvDXG/RB1wG1L2BVWuGltP2XYEt4AzpvdthiVvY0kbfEu+BWlAcJwNQ4Hw2eM
Nejv9ZRU4s0HRbfGzV2cxrxYX+uT5CVUwXiYGDTD404Yts7Mn2DX/DPhoRjKKZzPgKBcY9MxT5pQ
Ha5vK+G0/3Jje389qbtkpISwPM9CIBb4oMRSDf/HvaAiBza+wyTohY056yUBb1+vTSUW0jTLy6oy
Q+M+WQbWBZ59cYlZP0psxutkGCiSl8ffmOniLoMgC3fCBt4T1JiEEaxJfaYXEQHTHvtuX9MP3CUF
pQQhhWCdJUxwzxs5r2B2DPdzv5hUUaUsiqsj5R54naAXpzLFU3i9JTCP/b8YXlNk4X6YyS3Ynqw+
FqOeYo2zR3Pc8oDpk+0zRhukJ64ZF6Cr6ToYJWy7XkJIN5ipC476gilXU7vPprx9SDQw5VTXcI6v
gWmnunOQluGX1kChmXHFLRS0TBF4COZ5XQaCMbhLrwav/nwT2/nzSPrlZAwlmufyq3BkppHT9+Wj
9thyihvbab2TaYWQX0J97gK99mJYH5n1J2pVT1mX0IzH5eUHX3HWPP/zMy8YSPEfW/b1c/ZMilIX
sLKlPO9vdSnTH91MldmvyX4dhTt8n2Q4fFcb9tThEGdRc5drDhZ9Gr26dnQA+Th/WgNchS65/74l
xphsSdIN1I4zbSnpcB0GUX/UAW2CPGvIyMxu9YE1Erb8Q5O72Rf+m5/a8dInIxvSUzUpsYWRsQ5Z
pH6E4TitU8HJiJNdtR6KjaFFeLm+eMsGC3T8n68CB7D/ugweaHxLYCy2GOPp/q0HSssv5mhM/3Js
clxzFpVjMtj6S2XQ2IPwk/k1epcn2dvc8NkQBpM71yYBCye6OuCWLGEXULqYAldYjBb+VRd7poNe
hNc2Hypid2KYNlDSqHqvIjbkOY/n++uLhxP0JCPGz+jg3cpLQoH8wmypvzsnfF/e6P/7Vaq9lsj0
21g0Kb4aJu+RnqzX14IkXuoTRxrPiHPlLaiSHIVOY9qiX7jTYbjnifKQ8OAgF9gpcfsw3y9KehyL
UIXLrznHYEIGsrmEjr+Si4zTDfF7P6mU4Ef1c6yL/s4VxiNifXpTTMH7oBkLkvH5XmRs9PusY2cn
NNqurt2pOPfLc5uKX8LWQE4cgtu4KenFJ+WB+K18qwPBbD6HxFLTNFDug169DJFkFmkCFZ2E6cF2
3mg4/GoWKkQluoo9pCBZHTcwlXAXngZBOISH3K/W1z7Z0Am5vz72cu7sQ7a07BD+v79JkQc/hf0S
CkuK+27+P3hkxktgXILbebAmzCPTGPyeuvzQZiRSmwbcBqno9iyWF07n7ZkEjhrNlOF8nn34PqHY
Qenu88KZX2In3wTMKP/O+YVNOj5eM516Unf+JG6DOC0YpBwGF6aI0IfMEKm//4x0cu/MPGlg4r9V
eN3f8MtcsAsaOwym1RaKRvQD4kXltzSZ5xpHVFhQgPXPNv3alzyKiNb33qGSZJV9UQz3VenMzJXM
5KlynP5oyxGdhfNLaTJFjmlN4dpo3OeinMsHIbJuV6LPH/LSfsrn0nhQnYvZqO4ui0YF/Tf1T4Yw
UW4m0d2Wy3A0rXtmR8dCbtQMnxXKT7bpmt7F+x2XJwbLUBA6bsjYXwK8hjLMS1XU5it4ivGgBjf7
6RRYyK/KWGD+7Jlex/C5tDvktT7YQs2XQM/BbTgykphpj2JftFKfpGmsdDiUPzuWLYIJ8+v/Zu/M
luRWzu38KgrdY0diSCTgsBxxah66q2c2yRtEk93EPCaABPBOfgq/mL+ituSt7SPbOhcnbB9diCEO
m+yuQgF/rn+tb3nMxxcN2+yA3WVfxTPhozZ0XwtY5ttWt+w1fYgZM6cKe3qd56ij9JX5wx2tjJZU
FKjW7X7Qi7gm3AccJHY9KmbrHf7Sb/GSXcDg9jdaCur9yOzuoiE2By2z/jDOAt9PS8eWn08UXMOm
6e3i0aV0FDyXeuw8ZTY/ga2ZLOfTn2nHXiC4MQTmtorEY5yl4a+0Y0cWa+Kk9XMdUYGbm2Ibm3D5
RIUXBTjLQds2ByYSLRRawgyjE/VJjF7/8PMm+B+gy+ntvbyWSOq+S7/3v+1y4imOhPn3y5z+pXp/
K4bv/+2/vv3P/9WfC50s+xeejcg1QrBxCtiR8eQwH7r/0x8t9Qszf8CsHNKFycAUMvz/2ujkBr+w
Q5CCJ+vP33EZpXU99Mmf/uj6v/DLQSh43F3/I37rL31V938+S/+5byv+qH/9+R+qgc9lWvXXKTy0
r6Lsbw/dyvVcWzGngdIIpKd+d+j2Qq8z0A1+cMvGojPIi58Od2xsae1Km3vXVP6NTyfwNZQo9uCM
vd3UGKpPGlT+GI7MHnb1DdwPjfLoPvtq2GLfMJfB0ZiPyFJL432xnX6jk4HgtoT7RVYDXyjBf4Se
jWxiWFqBR0t8sGxn3eA8Ky707uZbiVH6LCvnvdTFvdJtjbxFO+NM3xp+6l7iCM7ax59bqjYiMuHT
PbBqweggXGElriLCdBRRDdu2Wr57KFUK78fROHa8X1z+KVoGQztsLmVctxdifl2bU7+6yIY8OIG2
ngbfoyNT1P7+88S3/9wyF25DSfwZ2wOnZVufXDH/aIq2BvtjfvwcWrNExydZVi9Q0bEDh9PD2DjH
3GIkuo5KX4a5vAHy0+3kkFXb0KXlrciy4c44GS0RRychb+DXV5PePLlnS+OQAys43RkrukjBeaVm
n5AWQXhuAv+MW5FTlm8qGvXQEaSXjVvbWsJ9NZqVSBxC/xKmQmbVOeTofjyDmAt2Qel8zboGA4g1
4Xq+Zn/6RRDK6gY6SQl4cWQ0xPuwwNNDbc7MFf12qht/Y+qPNCCJZy0NwAwIllY/yKOWzc3YxiPb
oSR48ML4FM5BfLA8MPeJgy/JLo3c1WG33HMq0rPxbyo7evXZ1HteghW/Jp+SB648ejHlQoGbhZe6
FSE1zwFEwEyLszUk29IUxP+y5Myrlt6zz9txUqq2eW0XF2js6yBP4oeF7sfUgQnSW2m2byJWd/VI
nD+Ihp6ZBm3/ePVmn1L8FYRnZNSfoAQU6XAK3cFBUWjLO4t+5t3P1zg2nsV5C/JNTuBtKFzQ/H3M
dtMfqFdMrOSMR+su8Hr3FNTWenAjLiXXOYHZpuQwk/vQo/2XRi9CP9TSnht8FjSXtqdGdLQcsJz3
6dYYmm46WnnJE8Iavmnl+HehEMnFt5qNIICXg2jYMUfGm25ywNINY3joomZeicjVR/YJrHBrZe8L
HE389Z7ZMzvcjcNedCBtlON8I+6S3PQptEp95SU6Gcp6NOcklJY8O8DFS1YAw5I7PT8GPTu86gqx
zKgqYyvpbpoWokF2rQ9htgJcNaDlTxeAZ/6RUL13VrnxztYYX3Tk0RZBQPtnIRxudx7erFt2DRF8
N+BlE3KiHhnf3cQ9AWsTZicyP9O6ybbONQJBnvsD3J+1ZnAdN4LKdYiZSt5SoXT5uZtpyU3NjQlp
iCe73MPq38hqrpHzZb33Yi5faRy9n1lpr7pZVLvCcIEvMYyoya3P41//n2no5ub4zv4scjgKUj5G
IY71hJtJ7xc2XHCRaMKwByvady5iWRrW/X1LZ3hy3atFblA9tR1DiBcRicod+wGqRnu6RhIKPgFg
CrxNKevlbqCMfOjqA9V14rEe7he3KjBiITbOKmw/d0NGMzBOkVPm+vf5FGJ1GbrPTvGkrf49KBPx
0lwPAIrjIWy9/r7rRqwdAJoOOGI3tDe9zJwx77EaAwDtnKNAYoOzkKXnxKNV1Z8bjL/YsFoTVjfz
TEmURAvLM6vCcOtNRzeF+2oJbtxNGw8wa6ERGdy0eHqh+GUqYrYNWZslpaKTakzwE11nEPAz816H
zGg4+cgFaxncmTptCR3l7jofsM65bkoIrVPNWjmGu2bkkSJADjuXeTqe06e4lNya5HJnj0N7xJyX
rHiP9W1hMHumMryjCoLByEflzTNxCZyT6njZFn7ce4JqK1UhFod9d8odrzmm7pJyYzLRDXnSmOJU
Z7jk7dOCUnKIyiw+1fV+VNjwC2ySZD1xnMfh58ltfaKTZb2xBm79iWInxwEQd6cJJHa/sMBSCmXY
zdOjXmZxYazeBgMLIrMuK2Ceox98daKuWS85zm1u6ukJyyaUMzXd5QmwOohEa+gV+WniJLbOPf4p
ZXJnR7Lok6aZnZBNltzXXk9imptbHC/72C75mqpxn6nq0amX6Gnxh4PHfY11iMC0eEc2JjsLQ+NN
FT5iAuyfm/ib4sO2txVkxqjrX1r3i+z7/ptDl7mLNmTc5QOIyXM8urvQy4pHq2sJH2Aez/u6fPTK
cD+kw471XfSqeRotinbHnA7otv3hszrKAFZpaii2XugevW6O12Xnf7amYVhTl0yXeFJtLRc2Vw4H
jD1KN956LuezMDVvXV2n9yxxQ/gSVXJCRa5e8y578Tz7+tG1eYNmlGnj3NHJlm5JldDKnSLzYhhk
UREKsI09HUyts0ecfzd9Lb46MbRTO36kDgQjeONvJcQLSgBt+8wd1oeflswEGevxrhkIMVthj4w/
259cl+CppNziHA1QZ7M+eprSoaA8hedbHmRbjhrTFkwory/sz9xvVyLDlgpvoLNcd63V8iPTHsGy
ubvtgqTekihCUHNoYFyKm0G5xdnWD1TxYcsuJb1dSXzrcQeK6ZvZOWm6scVIYBqD4Db0wc0qXd52
sdOeCUY1Z5tmr8a69E7/GUmQntqYzqg61DTTTywstOWCPva8dzM4PxY55HBI5vLkWBK7uKYgN9qr
RDxl/Q1Wt3eSCOsqDfed1Tg3c3ccyHodw7p5q+A6cttnzeJRQFMl7y28S8PmCvIRrhmcDl1TVRs+
AzfkbexzVbR8JLP2Gjd9GiIJLSKnEj4wMyFeiRDqjbdI3HRvTvQBQ31ZgxITN94c76s+ICcG7mk1
C271TmfiA6jQcQO8EUN2ePXzgtCFa5PvwyK73nOaL0SboRd42turBmApG0trMyahOrnddOGGl21n
kzS8kvIbtki2GCHt05W0vB3OM9IXpap2QDX53BZF8TCMz2XPTqd3goMSahWoOjyVSeTh5U+cU+XF
P5al2kULmTW86p/Z22GDVtOeOqzwieQ6njbKJBezWETxExrD52VLsBougxm7J5aEBtUnRVAAg7TP
JudpLItwnbBE2k9XOgEmkIFIdvEDTY7RwlOfIunUrNqHu76NqdRIy7UB4H8N+vMwCh3gh3rczPDN
r1hBGq/Irpc8QoDz6CNrpGE/OYiiVmt9z/uu2VYVO6Ywc24m57DkzMCUM9351EUCkSUH5Tj61pPe
ucdX0vgpvXoFUdaKcYQZuKkw4/eHFFsKaVEWg9CyUVRInpOxB1k7e0Tja09SZypXJknYQ4095Fer
K/ZJ7j3ZRPjnIn720njixI4btQqv6N+sfUht+wHPFVlQ7EGZa17TsktXbHO/SFV/jhfz4Oc56fvc
2vN4ZPq1AsAU1ouOqAKCoPHYEhXE8gQ914zPM7tgRgtkUOXH8I0W62SF1fc5arEkzFZzz/GfzWo+
U9ZJup7ndsY2ri7FwzxM3+k8vpVyvjZAEisCExPu3TYIYB58NClIIKNZPjm6eGI2C/ejgBJCw3l6
SNJuD4f4XoUUt1eSpxGogzOvWIsHaiaz4L3LjNtqnHefAGexvI1/dqzemI7MeKOu1N6gPchKPZbS
Lbcz3THc3ZH/gp7qt7IGsSKcfAGKt2gOOG9VRVgontVhUP1TPcI9qtJ3UWDQ0qzTz2PPOSdSTvw1
rM1HVyzBmzHZS8WKkePU4Oy7/rGpM+s103NxUwbHSZa0nU2kDa8CI0XshrcjBFnRB8PGhjQBAoK+
egxIpiiJy/IWyBFxrSx4u2OhqZ+W74xqsOB17xBgFfVN/w2wnXWf6+Bb1Cdslwa7OAzt/OZag967
doJ6nXj22lnCiyknSmpk+VxWn62m6JFeCodyNdPdxCX1opZr382LxzNQzPe0g30ihsKpShhu78yw
kYUd1u8PUERLkil1sQdIQUBcsOcv/ZDYMQEcLWioT9D0MyiQW5/4yIYTLxogsZDqGtZNBiySLfF5
a4qpFOLCB2HMRgrBPetajlXX+b5r5Qlm5Mpr8+loZ7SzpYvYD4DbQZto+wi+moC8COyNgu+17ru8
v23bklDH4kgCteCre4TmXTOP53KY+rvMu9XXT07FVeAPPlXw0JxWdmsfdewFl4UASumD1eSAEse0
2vMug/FKKwqRIto4C+1Ym7SiGlWAZaExfDywuHgsSOpd1ECP/WK1Jwwb/ZlQyiddhO1BOC6GWtYv
W9P0hHaD4JzE0XRKrPGShTWLv7E4Sthkgd0eizw+u7p1TnKany1/QZybXHJy7mrQgCmCq6VAkc6g
mhYz9tMSi4/Sg4+6+HpaL7gY7wJG/svYIQfm5uTb08ZBO91qQf3ZzL0rUBLSUpZEaxIBn9iiJ5id
86eyyvXW8bm65wQMrEshHhn3snXbZzvmjst9mw7oDkLFdUAVfIrJK1EsLxc4K90rdaIaBu+WRMJD
kk3MYKK/CFgUq7SfFrQ4bA1ZFrNnCt4Tvbwo1DdqKCuAusz6DHWgkZr6ujoMK72LivpTV7T3ZW1d
NVtiJEu+bm1ARIEODPnk7JPGkjTin0tIDcLvKr/PfdtuyWxBGR0vbSE/5pa+o0UgorvVaU55zllO
vrPT/uD78lnxFayGoPmalEtyQzAO+nnqfweT3qzr3jvnGSO0ZRrDPrr6ynzObY7wE9WkHNEk+1LC
1+rYh2fs18gDlf/ZS/MTns2J3TA/zIgJR8FYzTQMJRtETkK5HsgSRxgIudbEy8QyrAJ422PhP89Z
cChHv4aH75AizdSeXgPn1uM7Ted3wZWI/CDXTi4qPkuhJM7s2OfJT+/BXqoNRDgmKOADHlzHQ91r
mxYAKbb5CC6izBZ3U4qI03tWP/myo1jPGu6GogJS6rbzkZMfz7IPGrwfh4axrXB1BsW3fwhKojsM
Ku6mnWFULEu0i23X3PnG34qeoG4r7Ds9HmHKi7PsbiLY6SuvV/HB8aCIsfOozTPu+VMS4naxl1XJ
CcCiPm031uMmjPzHAnPwGXo/K7+JlLPG30KeehVBKpZ4rg88rz+HhXuTusl3loPcETid0ApBdMtk
321yQa4cjyRS+far6jRSL75S8U4NgM+jXG3y8IVXakbvAFTERPue45knKQGtI1oo/OwQX4qFw4lX
gO4uRnDs0qpDziqsPSiqXTnjVQ/q2xtwUI8pqVGIYNOPLhvfmQQoDw5gKw2LutW8bmHd4uSe6Ndr
w5zAAP1RVyqKwwZqyO151cTAbeI02s/UcTj1l2b80c3fbbcV27bFFYBFbye9+l35/nNICq+ULBSv
uADRPJt2qVbBDKfYa6IfSS5ItcrxlI3YehcqIdY24biDDsiflz2tyxkbVie0FA+WKSZsKI5A0O+S
vs83UlPAas/u3lGY4hc/GTZZYvZWgqhIksgcIqr4fKoE/M57aJwHXLqEOnIQD2IzWoGkhjd8Kjpu
LUJbwDrI/sh6F2X6R4QLGC7RchpH2d+JsREEZwdmUQgpa7vOBKnAQyrbjzpoMAJH9kfBc3FVl9VH
rPOnKGYjEaZAVMOd5/aboMaxbtL5LVnyi9RsZS1csiCH0oM3WNWRWo41OquzhxPNQ+uaYQSHsiLd
9JwOeF6yioqFpNu0zIcRFY9rPQGP0Xyi1rbhjdZTfI2CdYxQI3Uak3kmj/SWVPO8iQt3OGOKaYlV
DSdTZQiR+QwVFRHVoRH9IZ3dj9TZWIV6Ybk4vsSl+xCDAjvWBQYDt7pkdX2IxtaCVN9/oZfUxLDI
rXa+p3iFpJjFpF032V3fpC+gD17mDlJa3/R8skX3RHUkqAC7QcAjoI6DX268xNcnCTxd2djBqcl4
MN+mTvdbJwc14hj7lAMhYuwUr613kVZyj21/2xbmidZNpNuAk95kPS60ogrLv5YDyBjoGoZwtJA7
t0hIeMwjoyYQ/FW00vb94KSnkERTlJu1CguuVUwCNOaRuaPKmhaFHHMaa8mhCAibRmysYvgUHWH8
VJfRsR0lofh6uDWEA0nZ4eJPRlKtneVv/AaVU0/JWdQyXFOxM6+iqTsEeTvfNtC1MNTutTt6L519
54qQNrupvoeGNB+nPIhX5Es/M/cxdKVMiLEVP5FwBBBTAnrjjoU7j9qZECuLgYNUFSssCGtlmh8a
Qa2dnsqh/GiTGoxP45WnqtYX+k0EjCmeCUraYuuLAhxbT1qBfRQ8E3qhyb9yklwGnx5o2N+Jijh+
QjP07PCT7hJ6+LAolHBBetlnBxNa36rMnc6WoTgxIhN+hIRCkes9NZGnuBGPoqJaJButvRI83LGT
6uPSqJcStPzK6ZQ+qIDpyfreJOzIMsKPq7gG5ONn3GG5br+kyyAOLaAPgGX5uMuEe7vUeKVyKk18
N2j3Jext2JnOfRS9E/p86uPWPcg0gcrUfZ2n5U6Ta1lBx/rmNvYVPLFT8dUkPiw73wu806zi+7zy
ir0Zx0++4YnCGmzeuXOc3hYM6R4PBW9uOJKPV9sEkRcMqn3ONjhiv3uuwc3aS71nPY+TLwSK7zak
Jhrav1QVbN1SIsCGFRbRKPnukAxZl24kbk2OCaZ0tbN1pPMRZGA4gKdBKamyo5IW6JY54g8kFc0G
HJB3jWOnt86US4Lq9X2aQjrV81s+eP1OcKCsJXRBcwXcIUJnRSNhxzXWvpDzSan65w2M7JAzfqkL
ZCjRZYJWGlpeOo5mR9DwL2Pun6T9jRUjtmNTBJzbYfDJClRjhQey6TQKl2oe2iXYTQX3u4wanxqq
/GM4SuAdSMJmaLJVzNpk7UifowdnkLXnVi3sBfijPqvDHfWQ+Kfi2r+68ZIdCSK09XWqa+eRERtr
KR7ZTcHbb6XDsy86i6OpvF36p+nfFPxusQtuotH+B4LfLUbQXZ77/28Hv6NBWwc38f7x4De0BrEN
+bT824LfASIAUZ5/Br//Awe/56asNl4Tfv+5Me04Mm6i5erBGMubzMMurAlc7sUYOJytfOvQDtHj
EAfNbdlYiw1Ryao2RNVVSdV7INZ96ZvvSd6CcsfLBcG7uNE5A3KHy+85CnN1dg3kxWEc+mel51vq
JPCqOP4XDiWYU/2ovkmUueuacL4j4aK3SZNYa9GPG2SV+hIkIwi2IU73dBXpbcw+fRuqZHyKdcju
cwRXLmqXe5hi5EW2vF+6+hXcePdaEdI/LprmN9U47avJ8McZhfU4KXvAmkv4Cmnq3o9C8ZBycH90
HXVeHIfmeNO5d8nSv0FI0J/N6LDiCK0alE46byX3dvq8Wv/NKx4YVVc+xLmnebLwwM/hGWAINX/S
eTBjM1CwnG4AqFzg0A0XO/gEoQXxMXevkl701Cp6E6oEi9Bck+VxAUb87A4RiJgMxzc4y5k/VVls
2p6KFzcPc8TzcpNrvdM8UV+0XLZNJKcjEALS4Fn8NQ3S+aEemZDrMN9i58zX9lUpdnA0RsEjR/QF
kCkKaOJMT0HKkj4fdc5xGQ00bVRyF9JY3zTLpWPZ85x1nCBdY74IHI1XDAa+8IY13rS8YkX27mYJ
5nckS96OarN0Xr218ZX2Sk/sY9hGOiM9D52/70kKqIxeongmCt42vbWxaa7Z5i7sEFaE/q509MKR
c1BfyOUwa/rBK0lxmpktijg4DNcgR0NazKNOnZpl4lDT6y+zv5wsT9ckdBEqsxE8p+Ux4Fs1+nMF
IW0txxAdS5viZRaACeZZ4QeVNA/OBviC5zyn7dzh7iGygFFhYrReqBCb5mndFqA2gaP2j4WBKB2l
XbZn+AmQIpAICJ74Z7DdB1qW9b3N1bkD+bHtSC6sWpqI3FFOj4BgJioTGqJQ154mJ/cfFbUM+w4P
A3kjKC4N1UzrkWv4nExsdEglfpkbOABpT9G9qpK7qoy4+MvefWR/c8jpg0SYEAA9BOotTFOrGy6C
dMZOFv2PxQ6fQz4fB5pc3I00z4R9/IN2m3POUfjBv8p0WkHM1QuhiYGlWe6RCSK9sW5iq70NUDrj
ToePGX906wlH3Pa9u/zZDP7v5gb6Pv2n7zXyfxon/X/Zf9SXt/JD/+frP/8/fvlvf4rt5devbvPW
v/3NT7YV7+D8MHx08yO08qL/i2Pm+if/T3/zDx8//5bnufn40x//rmXIwc+Pj+fve4YocxhQa9/e
/7Cru7fiD+8ff7i8jW9d9zceol//ml9NROIX5TqOF4bgKoTn+UTW/+oicn7h1/HOYQqiXk5JhVXo
VxeR5/7iYkkNQt+Dd+P+jBz+6iLy7F+4gMg32Hy9ykXS/UdcRM7vs41+EGD4DzASeK6Srrgmcn/j
9o7hVTb2OKUr0yySYCuE6IXYtQmR0L1Eyl0ZZ2f8TS20/duSxigzLTetf1XYwjLYU5X6mrZQa2Bm
coOzEN26uF02EbE2TOZPCS17lWMl69+88P+K+el36QvpX79s5fDyoAQ7wrd/FxSO8iZyi5abkxjs
H3ZLn6o076lkoM9h7OkIYcarOOX7UVrD84Kihgy3nQOEdD8uwRYNwZPELuLaZrrJY7fhqTnMR4dd
v836O3SGeyvqN7bfQxnTWnImET9mJPO1Y7Numbkv/6+/I2K0v3Nz+aEEfCZsj51pqDB2/e07AWW7
y+VVB+xMXQAnVBTWQEMX/im0J2enNMTBoHvtCJ1GI+QZyjqXNVKjRoAb0xOZ9tkBXmt1rf+FRPSq
QeDJVfbF8cjOuLiSFejt3RDk7Kez9ir7s0FtreSd1fib4y9kO5tGIgdB1bYRfXaTPaKoBy6MtOg+
o/lqD07BM7wszjC/gooJn0quq3XS8PytWESfmyh9HcTgbD2NMp47OJT7iNNziEqQJsklrq1qnStJ
LEb7Nx5lL6sYYfig31qa0jjc4MyJxwjuXU5IPa6/5x4R+bQ2t9wH97Wq9fUYF6GoFww8w/JN2/lb
T8vsLtK5f5Vr2XtRDGicODnMoG2w/ENUXDj/Wy4kPMvaOTnILkMFZ8BpP/UEcEPIZPtgnL+ZAEWs
EE960dW3Ev5p/mnqqvaxW5RcL32LSccKn7GKw1Ib5Q1oGuDdMG4IzLrfyIGA9yjYwGEe2GSCXgG/
hNI+sWzYpeJrtiwhRLrgsY/LTzoBSUMwaldMKn9tcRXvG56+h7AO64MrDCgAvwYdXIT4PDJ8n1bo
HpyJqw93/c5PMlyg6iR0ge1sCG9k40GsOvTDZxvz3OxTJcl66MmvYsBwZfV1cUsHN5BEJbbd7ZhT
uDagx9JT0F4JPRy/fWCzYyW/eGlrr0O8/kvEhd9j+ynmJDguZIRVhL6OHT1Ym4mlZZwieQZ1c8/n
XhxMo0ibZrcZpbXOmHJtlj68f9vdeFn1NY5gWMHlZs0y+5jmYwdcjjegwQz0zaBWPwx18RBnzIcx
7BNDUmZlCnTLOLPx4wK7pDrnnKTjePLzOtpeV7kesUGSd3SRKTHvqvYratGboFGoVN50XlJ1Dsq0
wFcwsppCOUwHwFdgPVI+RPE3bzmoYbQB7uMHmh0GsMRkD3KOqAfr2VUggcGHHnZ9nHy0kAa3Sulh
G1d1tdEeqvMdns2c5z5n/cyclTCapsUAGrqObkaHeoauwnHjgio7TBJQjG+8w/SvVOROi8eqEAUT
UeL/hopcK0TPj+2Ri8j996zIVWNjrdqAiop/vCK3H6qbjLXm9M+K3P//K3ITEGDroewV1l9pNrQ0
Q3++1jli6Lxno7+FEm/O2BvbXVR7OyMENVIS+m2vvacqjceHJOjfYwP3I9ZbmD7FuhyUQzIZpFDr
GAoxMTkE2j2XxDk2OHlAP7aZudZarOa2fg0EBjHjRcSVU/oHIvMNJvC1dVAcIhKKsw/6TuvkGHWM
SDR2A0ItFsxZfra1QPgIUWM4xujIptXWDVVfqdxE+AhWXp4HX63+cUI4lt5SfjKYcSBVhts4rx9T
WzzSk3BVrIErDm3yPkDAowx6vlVL/x3fQr4RwJBwF+Y0xahzvrwmIczs2IChBh3PRk1FD5A0nun/
qs9McfeUznNDj5cHpzTPMjspzOF72TtEWidQgLg9om1K3U/uRema1ib/EBu+BY1ZYUUUoyacR83J
kLntudFwIoZsP1gx+9clvs3ZbZ7nnFulYRG6gi4XPwWVta3g/IQykZsgz6t11LQSgpQ/bD3Z3VMP
w0Mjmd+KCTnCydLnoBj2qoy/ZpYXbGHkfHRO7Zyzk2x4k2o8PIdU0RiAW5hu0JQGAkIgtB19sgMM
65TCPqDC8+AIzsCiUixA2FU4kXf8u/mRoyCnKkUonQgKnulhWEHbUJsqsp7DnuhK6H/RQH1WRpqX
yGa6xfeENTEk45ZqcTtnqj5DLaACmxcXB5m7cSz/Q0DSGuxHokofVeq4+2AaHyjs+GJqVqsR9Lgw
J78Eeudj0NMu6MvpxpLjB1WBahMlsG2CNIX6AqaSklGW8b63Dprk8xQnL6xbeOZYr6nPuB6LnGCE
KaEP5T9jWJ+ihZ/YCr8W8TosXlwMWQyzYawg2+kq/u5QY7sdrfFHGEMmyar+fgpNeuvfDzk1FLQM
5Qe3m8c99kDWoBX23GoZedLGVKiI+hiQajs2sq7um47imrw5d2VBSICXdgXbwaxwSBj9aZmN2MXQ
XzZNyEK/rh+EKjL2NFeQH14hO2IGxMEZrdvIW4uQyGWsb2VVgGPN4OoLO7rvr/u2zOkzFgw0IuFG
2g80m9bT+C4LzOvY0G4BETx2dX9MtbP2yuAlHqLjBF+qJnuL3cTd5L44p367q/32phk8NsUznrGM
AUNP4Z7+RJoK/O4lontVfHVh2q8tQS+Wcw070ANJGwZfsv8YBG27ssoMim2R0G//TMgqWasUX2ni
uJRNi6+5EyYQDaDVaq51ATePvsFDDdWqOloKgutMDZdfhd7aruoLpVvJZoYB24wY8EYr5/SvyP3f
q8RmuFrU11TNL13OGOjSR6Zop89QPGAwVd5K1BBGmwftgdIwCzWpTT2careYznjAH4Ou8ndapsG2
s5dvbtKLFaMJkONUerdudgGEEax79lygYIbPha9+6GR6zRxpqFNp7nToWzuTcPLTCrZxq8KHDF8c
M2k2tO5tTVVE533mg8sQRffaevTDjQ69TdQ0aJIxhY8NHrTrHW8/lOK16AlCTQNUoLB3Q7BboDIi
zA3WRGX75DTbJssfKp/PekUHK8UAbyONW5M30W82TeOuCpYjK+d534UYZ+eRz0QxkjIOh2uFQ8BO
ynRWtyoC+7aXFisylyU9FU6Tqm5R7zbJgjE6jqyvCd66POdIRMh3DaEQ8AQZQxyweO+BeXdz8maT
tViFdV4SwdXhfqokdWnUqy3esaOj+WBqFRJiVK9lkn6VLu2JxvqcGAa3JiAVkoz0TQ05IP40d6GN
Tsx+p65fKDYoh3RnVWN3DBYCFCRxwSUJsbds1qtSYONoE3XuCStgLFBMl0G9FpGHj9NifxcJTHFs
7s0qhf57VuASHWFFh9IzNM8xVRvq+U4D5EfLckD0OzwdNQmz2SqLE43SB9gkG7uyrevziEvz2jXA
dbSJ25JmnaCJQWDhWoJDm23YeF8qiWu/jHiEzKQy12RZ7vUg2G2N5YtMWVH7trrTA3a2hX02N8O6
PyWJxeHZp57Zlw/X//WcxY5OioYlnPohkWo3TgkV93wlxlfk2lq9S+x4TTaSyS0pq5UttYBplPBo
tz2XHgRG7fcxE3gBk44ttErSVXoXsvyCojPvM1I/K6iwiJgmMHe437Azs24vRT8dfZNStAWGXs60
ZtozhqqqW4+y+RxSz7DLwK1vcRnJQ1FPn9pkwDcp4MaoSHPv932OQDaiAo/Hqs4vNmwKyuIx3E5W
RPFzEQbUk7rdrqcTpeRY2FbFI2miZkMzxtfRUtGlv/7Qhkt1/ikQ/FOW+9/JcvaVr/n3Vbn7Lq2+
p83be30V5P5F90OXvunfpvqcn3/Dr4Kc94sU6Fyh4pgGwlNcRbe/pvpsfhWpziakpxSa3G/1OAKA
0rv+nu0CuCEl/hc9zvklCJDowtB34SWEwv9H9Djb/h2LA2nLlwGoKACiyIKe83tpq2b5M04tfvCE
oBK2TQx4y7gg84OIx5+VrZXMroRXTrel8Kin1M1qsttLE+L1dZE21qrqbuBC99uAWpZVfu0Znzsq
/bxM0jFnRYQm4HQc6KfYTD1qTTmPrJzD4pJaQU+mhjRYnwV4wrL2Rc/+XV7oVeXGX0K0ZqPc4b+z
dybLjSvpFX4idGBMJJYmAc4SNU8bhFSSMI+J+bX8CH4xf6h2hO2NHd57cW9E365SFUkw8x/O+c6e
/fODQGQcyEUmPvOlb3OWdzkBXmdDtAczItGxUoBrqnA/KGEeMcD0if3K6pwqgEUGquVmghdR0fUi
3PzyBgAINmyEQB+sBaUoW+6ESIRG2JUPDIfdfs20Spr9n2q0siN2vY4sUotUE5fqbWShgOigZ9xk
RdK3qncloldmCZHfF/VLUecGMmAyJHHKbSbNuQUSBUCw1l7IoAuM2C0IzqkbH24RF0ZylQY362y2
RzuPXq0wvgrlPiEuAwNpX+tI6sfSi275jI59gXCRMOst6r4emwvj+srDcCCFeMAf+U1+xcYI0epY
Bn/PPCafGHZhHLCIihfPOifaW56ly01vptVeU0fVpxfPHNStZY8ZqZDJiy6dnySd7vO/eg4MSS0p
YCpXC1crg8yMqm6DG+cRIEm7Z8p7i5IfpjCo72JK5A3lC9E95EZtha5uwNm8IZN+a/Gp+mHvLdtS
hPEWXzqUAMIgZMYkQhtvRwfXkbL7wAnXtK+VSJUW1k0PodRum1fmmCA73MQ6Ms58VU3/7FoZV9MY
tQEcwWOTDe41maNDz3k/auLNKoYKAjsyHE3YuLLjyffM9FUT5nCwnlbssmb8EgMtNtT4Q2+gOUL2
M4zyIuzovk3zU9QWtwwMkWOizyA+h3wevaUl62xcU0N54vOJlubUe8YpgecMWQDcLgMsEsGxXgHs
hE4wlSrdA8ViS4ZZA/wFOS4F4DQ4JrIIBRK9GqU7+G2jR3mnYtpC3t1LhMwowaSybQoCDfDQXdNF
fEGDCI9JO+b7dACWKNthPHrS/E4NMhWID8+3oJ+qQ8N2x2wF4awWn1auePJnUlUXCV9AKGPflA4o
5noMtxYJ7biQMq1Fj5QnnW+7KaqzAkcE6q6s768OgDa+FlUb2MPwKRVELc9CwTzpnUsl3cn9UHwO
maXd2E0c3YZ8Q7dRaTATs+dvmwYn6bzstP5i0yZHOUVTMhFzQxD6R9RS+vW50jbQvY8qX4NaQTsG
sQHSzGN5sYWhUx3Mj2Rc2AEsrfJF1L6xZcsOdgT+IbeAWlGx73U3i/DwER8oY/vAnjkPMhGSyGBE
J8SXLAkAiWFLbF+kzoPax9pPKBjJ5m27HTMQZwa5T1VoPFTEy1zaYxuPz20v7qD1IqlAWHY0xbxL
4pneogsZTofYRy3NRDKk9UcanpMqjHuBsPogLaVdwpSYShemCMJWk6Ux1aUeU/s7MBRIwhq/vHzV
bBHfR6U7AjydHnsBKq4H/rM1t7qZsIvOBQtbg+UBHhziXtV1qUZgFoEgoPes5TgHpppJhJ6w457V
dBHhMiBYzu+VJXB+GkjDpqR8t7OmRJWZpodsXAcTZfRdytY4lRKXv5Eg255c4h7RGA7sxQ2m1kY5
XwcXAaCRJ2h0deadw6hviyFa8VEGSrDkXiPGAl26/ly5aBU9vgXADvATZ3XQV8l3BJ6WSatHEq1B
JdRg33YZhAJQ3q3wYLehvzNb8jx12kpjkWJXetqlTUyPTBgL2D29QBFW73rc6L5S6ZVAc3CqG7Ns
rb1Y+DZ5BV9+DyLdGVbub1iLB8tAnF2G6qGcEZmlCJmrCr+s6b3KqkHK3RLvUTG8jUlejsP5rZVE
Y8WFo+8pB9Go86XgNVLhT/nSBHZO02Y8FWDgC6n9tnpzjibtVszEtEyeY20Xu3mvFyyVVmPZIO9K
yChUnNIuMWoAIpmdUQEWsk7aKj3DkoFxbXqec+u7tlrGL9EdQtUiUGLaAzFVwdB7xES4vO9I/Ysg
Fjjawe0iSh9JreIA0uzZ2EH3pfOdwy+SxU34P+0fm9A9RKVT5Tve8lqkmA1bhh8djoy2XT0McP03
zlwgBI5spkDIsM1QdltsyXJj3iVuW4MOFL8GVXtOPmvFMbBB6chmskbXn7KZdg9VGt4uifECI6Y9
hI3nwwDAgj03Jl9U7U0flreiz6BdTOHJiwuLLNzY5NMltjLR7yKenpZkVI0twKYvOYbShYJgcrSB
a0BB0ati3wj7lDGWdZraYtwC4qdhTY3nmUZqJ8OdBbVK1hVHxNwSw9DhG0xMDCX5NK6Jub95rf1Z
5fRZTD/V1R4KatM5lpCm0VbieoMb/mtA58zHj2bwxk26LoTw6fl0beTS2ozkZwWaBvyNJvezk+xp
3t4pL6ZgqTSAGYQiMKMq7uaB79QgvwkXuLCEZfEHwwTzB/QsQnbnoniMtPqjSZdzjm1z00zoCfMW
DUiX/KRN9UjajbEzPggKkYQfevEtURLvWqR/IUhnFyR5mHKZHP5+YqoceXVp+qsB+22Lz07woS/O
9Lto9XlEPEG2U6Fv2qKkM6vjIBR8sGTLTDwQ6QsZuLOfOMziJhu0VlueQUU5gX5NrRgqWKTfcAhi
d7Hf8jFjx8dXf9HjTZ7EpKeuYzEnn310hQwTqqkBmk/GJrT95qxUR8GTLYd5eDShvCDt3ZOPfnWN
ck96OReqy0vRjOpGJnSBJIUb7Q5pL87qYeWEVlw5uTXvVHsYwLP2pv2cdxOWojp+J0SLDB3n3inD
G2AGu2SwrnDRXtOIqZRhH7EFAHDqWTxNe1X9VGRgSEy0NFTqZiogHAwIMFuLaUgUWG31rebuih/6
ZXSH27Giy6b2wNc0H0zOrdUZsPVqkz0J5i0x3haljbspfNXq9sCxwhJ32YakkW0GxJUiD3tCxX9d
k9hLzBcPaYzYJ5OnIc130jS5lPQtpNvdAmGwGUpY5zaOoGkmPW6FfaIKcjTf0lckaIL65iwH65Qw
4hwjl+x3y0R3Ot7CI9q1rIGcgSjMNL8sUUP6KrQZv+XLPTHEy9kdsp++tfODB9db4BDNKv3TDr3b
aU4Q/2YHwHK7FMBc53wo27yYRbhvKvEop3FX1eeOhJyJEw/3ezOMtwNvb6OMK6aTd7KjtnZaBUOd
P4mpfBnc8MAS7wwql4EDYQvJrVsvOOfLzwkHF8bnbZdYh9iO2aXpCJKTi9Cq05hyiS5YX83DkJeP
gIdLTgsJtsu4HZL+sBQX21p84cZ+pqtvJ0te8orvYeTuxn5LJN3r3HWPlrJa5GT9n0Xvj7paHuBX
X8TZyBm0Tu2O2eh1pS8UUH85cvLqyy2CBdBOQW3o5AjBq/C7tr2c8OxtaJOxQoCk4MRJ3+eERLsZ
nmBDYqRUMzrlPPmtVjLO2Ja/JrFmY5PBU05xAk0q+x0jc9y1Y4gAXhIZZuL53TBZOOoll3Nkxb8s
mD+10MYtgK9Eg8usrXKcBDLf6lwgUZdxeyT4Okc1FjIzvIEAxIigJXhyRA/+97D1kuFBmfGnXie/
ktO0ncXREtmnACHIhr5/0EP3LbXjm7DDZYWn9AXXEft0tqmh497GC2vmCjLnRiwWVwBpyViaXwaZ
a9uqB5mde+dU50ZB4F3Oglpe3RIt+qwV3kPT8WToJAUXxksfjg8JXvttb/IWMgeyLKxnlsLip0hn
Hsrko0ePvP75g52vDj6mLmS7Sju+gpkmLWWl79k7+tdDZNfB39c+ro+KMKOC6N/k4GKW2zY9/ymi
hKHIQQiw1v7ktKW8R4PFm125HyRheUFpYSRZcLxEMX96Xhi0M2b3FcZo+KaMU72vX02N7L6ei8Ho
KndLUt5eEtL+zxPMGdfLYH3HKqt6MloS5l0O9MgaH+a646NZb8PC4++ykFG8cQnQqpjcIqLynPzZ
Lancu/ELXslvzQ5gC8ppP+n8yIkvGF78+DYRw9Xs1svSFrd//1xSTiDkZzfOxBwX7Fbut0u8N0TN
FTJaR6/AU1xAmqGLXfN+8eK6JSd7qPEMzoQbVyJ9Tavss0pASprq9u8N9Pfia8PqqFXmM01suAb6
4GGYU7KfJsLUda78fpafod4Pm/UZKlJe1Iwq2iriE8PIbDO6yWdo84SoyLsJS3X5+yOyZHpoa75C
MyPtkQFdHCOwq0POatA1TLzzZ6cyjraIf6uR+5ay45MA5V25tA3SfF5jnEA26NdKpJKQZP7eU870
Rfg0SeuoErfFKD/mUN5GOr8/Bz607Q7uTd3J8zw174PBrxPSDGpPv5jT+BIm6WeTqhLbm7mpGErO
SUH+t3frjCB8CveuGMs7ObbSd3r9jRrZrbhx6oyHVXN5HGvg0GWjfQC2ZWrKH4nV+6Xq013f0Dc1
jXErRMvAkUPoHo9h6ynt7u//wHQ2a8ZrkXhsXIptAVj8CFHroe5wt5vj7Fyj3mkh3UyCah5Pk4VP
MjSb9ODF+Uua8lGH7B5YXTU0v9oR7V/HaLAjFLLpuu2YYyih2jjOdc1YscwT1v3IKTWHl2OFoz+m
8mQbzVsaD2+Ws/pt6+cqX6vliJAd/qnnNVi4Jouu7+3jJDN+coZHts4RL1a0T/4MM6TpvEBPGKqP
bfaSWRwSg5tVuygXIzsKHEaqOzSYCO+4jKJ5xEw08sWtU3ObSIQOaQecPdTcyi9AsmOP+imQZAWF
xsCz/sv2Xdj8mU+6y0NQRMfBFS/uMOEhFeifNMYemE1QCuEVJasOgJJhK5NyK8L55RFUkeOa2GR/
q+7R+57yFb7S6j7T0XTrgT3a1PhZ/CnExJRPb5GyL3SADFxL84rSAz6QhEi6qpAh5Zj3ueWdlJlg
+kLtEYFW9G0MTDuCA/YxhlB2iQ2CxoT2vdRah1dYEHFkPXRjHJ3LhTmPaeWHarL3Jc3xjvSgNRW1
Bkax5ACXqhs30rK9lVsSn9JcBonZ0pHDLGfzQJ6hpWunuMvXI6bc60vTwBvE6F+Vz+RismeKuj5Q
2sS4YWXP5M0Dct88cAuGQR0G1s3QmMNWDcYfveDEyvqaLQFZBLQO6Q0cpQL3c/FOHkGLUNkZWb3q
VMKF7LCrhm4d4BYiBGy8DzvxgdsE6Adqihwg966Oyie51DbMHvqlIiXeCa028x3mI52g/GUBkFyG
RL9HfhXEJGje87mcDT5MLGXeF7bx9pwa05OlR8UHTCQQVhmRfF7a+FNaMEvweHxDe9w1DVTZoUez
48k3hvDvKPBgrC5wDxpau1gI+nnTvLBavYnapxCp9T+Rmv8/qP5fBtUGyNz/aVD9L+1n9G//Wv7X
yfQ/f8s/J9MoReHMMUb2HLCsTJRXKeZ/TKbNfxguakdG08KyJblH/zmYNv+BOQ+iFKNizzKEzW/6
j8G05f0D6vv681xznXj/HwfTcv1R/w03J/jz4Vfp/CysbYy6/7tAMZsXh/I0/0FTMcH3rN4llsaI
G/sCi5TsEk3dWH1hAg1pNvqCwjvmAKDsobgktJRl9bLsR5vUR4JXx63RkuFTy4AYBGurTcNTaIwQ
TPhSR8X41pp0xAMzt36u+o2AbLIxG1tHFMjBrK+KrzK1CY3I9kM7YlSFizBPmaJViX8cO9rUXnOD
DZISXo1vic35V1djGZCeu1Up5onQpv8cY/RpYWpcM2VtBlz7h2KioEi88IlT6+xMXXJnJ/M7CjS0
Ag6H+tRkD0Maf+WLdl3oZAjsvjaZmI5hhHuPhKEDTJR6O9LMBtFytSeSTTFsfHTZasbLSa3xZoKo
cAdtZ2b/O3harV9eEFJ4m7CrX1Bp2vFIv7akpt9ifAMEKYPJtTN8lQPE/HjVQZLOtvHwzJ+IsXjL
wgHWfGFiiGg/CFCbdp0RH2SekVdYvHuJzSCtDEJSdCjlSKbuxo2MjA8T9XFg1BzE5DDc29jmrglr
tT0o9Zz3tTcOUAZseF2kDHn50vquCTHFVBSDtvYQr6ygJsJCbRXJKe/04RBb9N+ZyP2igITbGylZ
tqJ8Zx6v+XmkvYbLifnGDWHGn6bk7hpb5JN9mD9EmhEGbUPBYRGKVAmkxgLKwhai9Ac7eCKilUMi
6HplzLcY4TCApv0F1tVDVUuiSwmK8dQJpcQNQPqEypVLh4crVcXrvCjtiGJ+DMT4PjExx5d+dKPc
DlrPfp2W8oMASjI0QcVwcC+wPEoyAAYWrI6VYj3s2Qekc/GDt8TYa1q/K1SB6jDMeQ5TlCM4ipHY
8uxLBBSjpvkF2LfV9cuo568te+7I6uyXHxtQedYM6g5qw35xNANp+zwG9CabOV+q7bwwHOY2lZu2
7IlrcmDEOPIyONZZ9MNB6dSmTq3qwBgKOGXYTUmX+QFNEvsT0ey2M8HMyHnLI2v67jHJb0QG9Kae
yqtbGPzUjp1ObXrVTpY/mTBfGq97V6N5SqPpjQnNexGqr0Tnb8tSws8763MoxuvkGbdVjw5zFtPL
YIYKSvafCSLztnVYl+fN/KWn+Mxny6BdjpcD0UU/REE+1ZZ9k0OIOzs9o8mpdf0u1NUpP8ZN+WIz
gUuYbRp+iYpip9eoL/uYQbmrw3FBmZKRZYB7v2cOTQ6kjQ1zYzvqZANeO/el/apjWCEUYG8LcbCL
9Jq1zbyPZkg/MF9WYOG8Cret96FE8AEREZ1MEoFX0tzLsgINVoKMGpIjipzwMVe4iGqP/ws3bzOh
9K4SeomqQXeQpPZraaCGh+1FU2QNOj33UxVBhiAzpKD9NM9Wo9E9ufp3MqDisFyEy62loV6BsIH7
GBDDiAp+ZLNv2NM11hRsxTxMNyQwUvmnYf2oj/C6POZHZAX1gZkue76bYmMvMMo5LpF0NfZrKEH/
RejboxqR3wjGd9OCC9mvr8zPlmIfdYx9OQE3AHhxri/8glhVaoOoP7RzX7nN3m5BA7X5jIGmJjio
ZlIjQ/LCZ2WhO8E1xmw5IdqPGgX9KkNzCO8BSll9ttVRzNajDSnqztK0tzASyEQ1vUH8xIzNmvm7
eQWy53Y6DHqf3uqMCql8PiIzBvw+klnet9pHaTDiyUGV6Uu3qRTJQZ7l9AEk9XCrcgI16XXIQLHO
1qFznLVjORUJYKVE8qXoqvk+zB2yuLKoYbDGajIuHtswe4+ab6QwTwasLWib406zXJ6J5RaeRrlP
FhO3WyFho5XXjmIdABJrQ3R4u6rP6eBlu2VC020tjMClpw7IozkQMtLCeMebcrjBCUEWg3tPiwvC
cZPTUZgay9cOOnz8S0DNNqolIZmSo8qduwBbHeYevVi2ObnK2Oqoc7O1RjMdi3UoqTNxazEpWORd
idsO3TAaGw0JQW0s19TI+fQQcs1rcxwqnjKmVlwbCYbzRMIRzI2FGaavclNdMi0vfYvlah4rlqwZ
oce6Vw07QGPOLilXliS7LWbbwwkW0L2s03MyAttyO8pbyyziLZP8k9POn1MrtpWr+9kI12IEucSp
m14Sau8jkRD5bjShTgzgN/ZivSw7TaqNuzTwVrNZbNhV4OhWCPBYGvl9zHhFOg9sJb9rjk6/kTOZ
ZzFsnp5PWlZYphzy7EePSNil1eOt0KLxpMfpZ9ZC8ZqyNRpZq+5lzpZjCp33ZMbKZ8bAr02mxkP8
C4Hht+IIKtG4bBTaLdpkIvPM/FKRoMDJNPyZK1DNXKVJNP+ZI7PEpPYO0gYJFsQFtoE7XZUfnt/o
X8IE6VAZGket7dtt3t2FZtTjRvC2CTFfOxlzKbAgsoJ0OluWs/hNBZghs/S9F6fe1uH2RMzJ0dOK
yldd+Sdy6mo3OfoX9bvtg0cad1PCRxLC/hoWhhraMU7C8ALpTLsU2N6LIfFo2JJL5tIfEQbzMI5s
LU1WZbRMt1pongf+67uzmvcdVGPF/bSeaeaKddN0gmzchFGMS2qxsu37uYUBKZbxMlaAmpLccze1
Vp7bY8IWkXuaAcXCWBOnS4lSjEfWu7ErYvb0HFW70VogQIgTO6oCJhFo7nMIGY5pqvwsSVK5xFrG
no1rweo6GjYXaSU0xziQ6GImX2oC+deos9BwKveUjycl62ZfkuxO7004rli7PFrZgqyPvFvu4Zvu
UCt8GbkDb88ZrnJSt1lV/UlS0FYm1r1NObb3uJL+iHAmugN/TtT03d5zAJ3EFpPTcJivCYa+Vsv/
tMea7acPaJVhQCz/JA7bdyf3wP92y3HR012sg5uo5tUCg2qhmdNv27Xvi9IiQs6RvpYhcrUtik2v
dkCDRJg/PAvPnX0hQ6TxWTF99633RZq8aGA1mIXJOF5AKXEzFsmc6eBHEbfqAw9dBJUxU1+1SzIo
JNbnYVbhYYn780gs+6OTECNeuoZC3PHg8boQEuSAzW5QIySB8Jhz8G4N2ByLdq+S7rS4ZkbbtgAa
wXTFCQ92tyZwyY7DqytAQmayMXwWbvEuymS9j1ZoSoyqdRDpLi0qwIKAUfUh+iBFO/ddrcfDyn1R
mI22NUM7qMzobqR0Jx/goVEgWHhjlLjRgG/s5OLsxqFD0iofR837+2hsOlabeT+oU9b1vkr7dTrS
YjthepAlKW9kyVlfV8o+5xkLjiJMjixL/Cgb3Ycq199mZrHegnKFdBPkVH2OgsA4RyvGAIPsG0WN
c3UqDZDEx2L4zmzf6Pbq2SjqSwKQBrdJyfzDGMadaLqvLPcRSEP8QVyqgzPhUYs7zmXRsDSX97I8
24vqr2aPhEP2+X1hpmprNLD5MaI+R8sHij44Jgzgw4SVL7My3TR9NVOqmmn7G2pRfgP0hfqH3Wrq
fMyd4R7NsAzw7fLRGQ1aP/xhKLbRo2QAzkj09jZtBO643BT1ZNJ9MGdXTcPKWTQt0k95HWxj54LK
5Z5DFS5IbWUE6Z0ja41vSovfpbfJymZ0hm8ZyYON5w7Ua7/4bjOYGzXLkG9Zrp2qsWaYH/Ywh+df
o9ROIfbYYHbLO+C4tynslP00jelZkrVNssIpwXRM0kfjL81S78ZGl4EZ1h9Wa2OnG4oH6klmwKEJ
KoRhQTrKinVRM7/NiKJjm0t0lG1yzBpECQu8cdBHHPPEgg+juPa61p8M5wigBAFJD6bWVW0JicNm
wNZm3ww9QNKlVrarF9Yc8HPru4RY3U7UX8UybE0LR5LyrlmfYNPScgPi0xCddQceEnjhmnAgTMIe
u5qFbjQQaCasuOIbmmQ4pwuXnfs4kBTZaKzPn8alzgMrN5/5ca9w/tqjkcDjxDhmBLVOUkxSiwlG
Z9ttzY4Gdea88BO3/MI69Enown5EA+LL2eq3Wrb0206i2Labn9FtGFhV8TbrUjew425vKrP6aBbv
EjZuYLpedr3mbRZjj8t3ZBPDHoq6+yXvDg6KxV3EJFbo6FqjxP4B4yW2cUKscC2cu0gCfJ4T8114
UX1ScMT5rSvZuZCMoz1r39TPTV05L3rd/VhQ7oAtN3vLbvtrVUN65z37aVCNuRWRIqPhHZche6av
qnBnI5e3RAMKqC0lE9A1tqsIT01V7KwelJ5rETXgsIL37QGHt7Nk0IlJEhZLunGRrfqW6XxLnF62
Zf4Ix/jTm5MKJswO5B8kz2ltnqKKukNlob7hY3sHoKP7BXIOiuH2hkH/U9NMVw8W1a4J2WviWfiw
iuEbFYSx6UX2oKqpDUibryk6ysiddu3cW76B4/FZRd1+qsX9WLrZJS+0wo9Ex8ZuwOFdbOMUpVI3
cobIXJ4cOTGJWG2O5mrAmnFitXEDfLnEIUfeKuMEQ9ITUKWXVqMCrYDPxixfJOwIT+1q9GK0SAiN
LPpgxvEcIGgDaU/idRais1uaHUmM1ckbYpCxtDHDaifTBM1rRCFZh59AkFkCrtYzGAjwOsFQKxyY
gdY55wLb7VkBmK9xrlXNh+My1pgtNv4kQFwjPJPOanZLVtubPpZnRggd1ONlF8VjxvQanUSUahJ/
grnHl3c/jtY9foDOT2b6Q8Ay9C3hXEPyEXYQrxY8By8e7w4IJj0RG9PmsWyAE83xDcP0S7ka+RQh
MSNTCShMmPzMPnQpEdlha2yZYee4x7pGP7OaA5HdrNkfBo+L+T4lzDbr1UoYcUMOq7mQnDaiwMjB
1lAX3lg1aioNL6K7mhL71Z0oEAvFJnCt6A1lkY2HkfWid1lwNS64G3nuH6Pa3IUWD2mbmtahzGkm
5iGU6+y8CkwE8lD1q4OB++XQribKYrVT6vgqu9VgqXBaVjgutbry7kT+kaf2tHNWU2ZZADVH7ePX
q2GzXa2bWm19lVtMn39pUSybL44pUaVb7hMwdTIwXUip3uzWD/IRIrWfuV7xVUTz4yCbjTvMX1Ut
xv1ct/nFxVk64DAFrskKy7C1HdR1bb1DjNWOCvz+MKwG1YYMwUQaIQ+vdA710Ew7PWUnlGkzSUDp
Q0f3vCtX02uU5ft56G90fvkma/M/7mqQHQ15I1ZPR9M7806+Vc20HCpd0Vbhrk1Xm61WYrZoV+tt
7G7iNK0D2QKuROPfbrvVqJsv0WubZNWZt3ra5i52XoBp3qOBw9darb5phGIc6y/E3bt2NQPT552m
3rE4YTAKszshzq5in97iIq5xE8fr900a3BGmExebAfPVzk2KfW9l+jt/uXePEUnKyZDW0nkXbYZl
efRZ6SSnxSPfhxiKZeutBufSLA+AFV8Hy2a+3SA9SZU4mbG/ROIKoDynbkVm3a+C63H9F5qWj8ai
k0ryFH+ws3XC3K971tMGNvrASEW47Vcxt7nKuqtV370KvYk4Zcsn3uUqAedLOO3bVRZeoA+PokiQ
6otkPFzF4yMqctCYqC5XYXmFwhzQ4Fkw+kOGwBDQrRDqo0aXqyzdXgXqmJibTcW88a92Pb0aq5Td
1ZLsmMoBLZj1h95hWEXv5ip/d8xCDzSJF01fxfFkIW/JnFG7FjvOnWZau9QpgoT9703llh8QoYCL
hy9jG6bwYgD8Z3byoWsTBVSnvS45X+Ehq3m4QWNUkEbg6Ra72AOGvdR3BF2EAQJIYgd6bg52/hts
A/zLScotSF6kg9o7VaSzdaWtdm6WF8dwWKNa1ymq3Vo/nszYT2o22YTctqcQ2CV5rnc20Qb7hNSg
YFS2tTUb985xivfaztutOSW8HwDnt7qzd5z2FqXRkz7woHROJnyrjC7aiKnNoGn1m3nhS2KFZ6Fa
nNQtgGFdixUw9ncIyy8mIhCCABUGEaEy1mN05qQs38KXhxjW6OeiNOp3I3rjlXlwvs8RnL9tFouX
jpnzTdwYPxEBFTtzIhOAZfUmytW0oVtiNzvH2r4ciVbGydwxy6oB2KxhwiYSurNkP5/WnKCNZOni
0Iny9V261zbSTr0e7vUJi/ioKlbrO4Xjfz8noTwLqovVlp3V2JlUnV2axEl2VY6Bv7aoUVtN1Eyp
h8cw51MYs2SEsSjxLxVIFuc4uThKeHDT6poG0YF5bFCyz2mzSwSAkDAMg76GjZPH5CIj4aIQnX7m
JcLJnE/Es4jmkCnOoLiAgEkC1HEWhnMmtJFkAQp/M5ItKR3Tp12FNcxpXBks5SABhoY80M3dzHGj
HXu1wBUeut9epJtymLu3pTQfSEc76h71aBwxtsXbCDiOHrOw0jc7YjyQGdz0iW1v6x7TZT7N763L
KgsmWzff5Fp5m8klugIlDwZAHjelNlCExN4XZdhPSSjL3z4Z9jUOltRol0DGrXEL43yjcCaiiBiT
3ZA2jw74DbRl7XRBlelzVmDRWCHRFSdX5xzKXjYc+HTUniYlSjS8VIaMBLZRhI/SnDB+Ny4gGXQx
bjEhBWqa57wotB2Dv2ijaVMepNma4SjjIHUv6LEtvHJ2vtcq+1SRLpEUo3fT4Oi6U9r8XJaqPOlC
HbXxfk5B1qe8TEIfXAbPNSMfQ/vltq4C2fTcLhQOieEe7FmDb5shx65NLTo5omh2w9AYdyLOfwbE
HE3hqNdl0Wxfmepj/cfwtCFwFKA6h1aZokoju0ZZgaWQrkF6DvoGoGVFzrhfR5Nv2N5y8XDpbVy0
FAFAJuSMBF9h20QYZLdSe8MdcFqwZBVhkd9qOljOxcFUO5FQXMSqOQlp1bgunQcyX+9X3t28iJmA
5VV1GiPbQM7MuFR13Iu2eSoioseTjmiwtgmUkTxZfdkf55YCX3Mhg8DC8PaFC0m+nd76ljtTWVAe
qbDqbcjlgUK42CfmAAOeuTLj++a1Rqi/6SSVcG8dlhHHj4nKRzKBScu8O0oDY13C0btJBZSjWRWH
rm7xZpUjmej6b+E4rzqWpF1ZTRNDKd1+jqvsTzoKncG/XHZZf6NiRQcazZRcDEl3nIAbRiaC2pyc
jch7SQqj2tZe9hnn7mUaB3lbL/0TuOryjIL8nnEKAe02Y/spomcrew+lPd0CeN/TQgml5YTiJJkt
tqLo6oseZo+IM0VVCL6JoyQq4iWxVuW3rv0Ja8St+g9TrnSrk3+2MROJqgGulJ/gxExE+ToiDsa9
u40lilfHqtAVRjT+npvw6qNi20zVQHQR6zhz7pVPvg4S1Vgm12kY9glCFqKAd13bYOdcpxlFfG/b
nIyhAbiVOLWRimfjyuhtsNbvfVwQzDnTMyfqEuIW3URlPm9NUWNc1aagnhFkDM4fGKrOk9a4r6LU
Ibg7Nh1QaPpmH5OyUa9Kk2n2PRtIU2lPh6WddGT4M31pWN9Sj/ePmsEsL3Wjm5JrRBAd+BSmzUsl
+cMEybFMr1GZ9xpZrgaAyBN/0/hxqel/TbTcInyNHcTUISKarbKYpuXxv7N3Jt2NI1mW/it1el2o
xjxsOU+iKLooybXBkcslzDAYZuDX92fM7s6MqKzIU/taRGa4SyGRIGD27L17v+tfCOYulqOdJqfK
8AlW8dJw3cKXWY6GaJY489aJ5JzbxKTPdEhoLHVToQzbGipdYvZYzSznSlvUXcWAcmgC8AFUs0c6
b8E8NDH3EVkyGMUws+L5y8L5xCGZRrvU0yVBriGa6I5+LKcURLUgWla4P+gQjA243kREAKPqX/4k
tgark5cLVq6NYdgqaw8ZyNiX3ZEXydHIDveitB9I/VOHG/ERdGCu7bNhOTguSvax1h5RS0Xd25jM
n+k5NcFlNgE7D9j0pV7k7GE2JggNYHZNJ31ZE7d1MNGarZFA4gaMXZjMbvdCT58iSpLskaKooGJn
njKa+HOycpiOhT4RoE54SxXCXm/oExQqkb5gQKUJJIphO/9whV1iTYytJa9/Nww0YUMyN5eR7mI2
Ys3Ooy8OMv2xUDp061RiW41bPhNNDzmY2YdRxL8Nc/iVWT/jTmV8YUFfTvEArMaaAI/lv1INkLaB
Koj+9Qo076PuMyxrRMYiN08HbvCl20TjSaialfN/sKsa5By6xQDaYgGcx3RcU7ej48cQOmYFWwdW
G44JFgsxE5MqSn6nqKl3WkIxatFSDHTnHZwKyM3ERiCXEkjv2ye7KVElU9M63TBtgrL/wbbVcWIK
MS8kP32IOBP9ThLnURH2xTuuEBfDLGfZdgpOEbrvbCwZFnEOXeKbqvA8Lv7975AmoVBKzGmPVaL9
KASLStPT/lLYpa7SWWaZ0m5IhX9tABxt77+6h9eUK26TfBAVJMGujY92OdHKk8q33ijvBh19kbbO
+t//zlVKFeLIopflEhmEZ4FVU6+clamASDVjmthuLqlCJVm4gz1z2utDUG1q+iinvBSPGrk3IIix
G6QNrHYFX4ocMhwUjslSYCY+kmCRZsCaYqZaTtL9rtpaTfa//5cyA/6PGuVfqVEwPf4lzWz7kSef
yce//e9/U/82f/xBl/K3//j/WiZdGGa6EQQ+vkjb9Egd/P/ClOA/4JcF/GNaGBktJ+BLf0eYIREJ
PB2vZWAHpoFc5P9ZJo3/8DGGoWQxoXcZMIL/W5bJPwYZY5h0wKiRx2ioZEXT8nF0/iPCzI+8eC5r
dnL2feZiSOzFtCZ9d1vaHTYnc+nEP1tybPym24tMh4go3odK37je52Qm56acngJzeiohYZRa8+t+
/0Gz+y9iGlV+8D+GNLoujAYlv0ExY9uWo77+D4C1YrbIFqsSZhaq5WYXxb5OT3MPskT3Be2s9JOc
u4sDbJAgdASEgXvSgU32pAGmvuWujSC7jaRDLf76dZl/jHznqrnkWrq27nk6CiLUQ398XT3hf2Gb
FxxYcT8CRTl2tZr0ty9jmTxHzutcyosUhB5F7i1HtJbZ8adIwlXFGh6P1aZw2r0d44UhCGCrQiaa
0idIyibeW8q97pqHv37Bd9/rny4kL9hzWFPR8gXmn/Kq3dn1hqbjBYtc3EQp0AggDU5CfAfmuUr8
g4YiPDTAuRUaScacBa3y3ZIEPfz1C3HV/fTnFwJ4zoAio6PVcv4UkN64iR4QnoAbpA2v+K6AVHR7
Nwq/uto9Vbp/lYV9yf2HzkaRCTomJcp4MbbmOUnke+TGx9IiRXgOr1OE7CAAUGLvurQHtp4fJ6d6
T4toJ03j3NgGauP02BQa2SPmuRx6ZkLWRbE8BOQLK7FIIcluPV5B2ouqyuzWo0ELbY6Po4YQWisY
Pn2iFNo07bzq/Z4wig5VhXHWNYyeMfRVqRG0yBZbHEutWw8GE2ruvKEhAyXc5fYrho5j3dDYLnzG
UA0waGyO3LCzZmxkkN/++tra/+RpQf1m6AbrjOOY7p/uyk4fcAE4Xr+Q2B70q0psTxNta5a8pizY
IltedqF5CxqCCwIRDsshib5xMdCvjIl9rG4kp/xE72Qm3knnvY1RsBIiWk1SrzGVqjDJyDzXkY0k
eX51+BCCIFy2nYfKQnWznBOct01aJ7+K8GdVuSeQ3+tSA+3GuSwM7fuXw5ooaclMnC+F8VEm+sYm
CPqvL4USD/75NvN1KgjsI2oV9f50m6XMGo1Gx1MD8XTShks9+qcaoUwmmaRiPxtczqlxtBOBPNRP
f/3LrX+yOvgsN0bguIAhoSz+cXWwJc3csMSY0lBALQIv+tHr9il2vZNC34F7OWrYkyfrEbo84KTt
L2M+gnW7pPPJNfmbSA+ujWu+ljaXPLaJf5ctuiLPXZDMiP+8hnqPXXMWCcAN79FyiX0RzqWS2KYN
6wySjfTB+POv35WhEIp/enLZJUym5IQy+o6rAnX/YS1GHQ9U1USRP/VVumxtXH6WsH+GTGcYntO2
IGcgESblnERKF1xJarrYkQNjpIw/GdNu0slYRWX5rs/e6a9f2z+78U3mzB7ZwJ5aj//40iy7qRA3
YPRNQ/NiNvbF0GNtgajul16l2r9Y/P/pvUWTyIFbYFoKIvrH36aZddT22Kk5PG6AtzxOCvfYcS+p
MK/Bhx9C58pKjxrGCC/O/sWv/08btsuNBdQULSsgT+qGP/72zu+zpmP1QbkQLw3HOnge2UIqu6qm
Y4pXOG2iVTEUfyNo/JdbMU/Of7qtPd6ux2+1bIOlm8LjDzeA5rqhLArO3+yo9hpVOnQhmTygt1oi
4OQMMZirrqc1aZP2Tg9fP/bd+DED9EskmaX0dUkQ05FZ6P50TNBlrqMcCUBaAVuqpYWKtGseaW5j
UddZjGlhXPq5zvdzXVB20ItI5wSEDPo2M5WnKQ6ANNpyWQJn6GqEfHk8v7du8TAOxGgajvbDJETA
mqvd6MnLBP/hYE56yIEBsXqUc7AIGMue83COd8gusfrYNyR0wRJzECW9X9crYXkqDMp9eKt6KyYE
tnv3Gw+9VU2KSFA7HB5cf88ydkCS60uUj1WytYAZPRmSRIQS30KfkbQaI1Dth3yDladZ6Aq0OSfO
SzJVHwnxUEyIIwRAze88ck/0gsOdP2RyobdyOCR5cQGoRUxr9JaZHIMbr/82NfupLXG2ckL1VFrc
xfEZaOEe/SUd+Xace/dnylfoUfCMemmwNstkOnZIVZ1127jTriIiOrUc5iLuYzEBImuG7ka+GSrV
vtwYs+nh9WDjrQusoJ3tfA2tD7aqzq+O50TbgZMS5vrutXVsAkEkiYVlxVmwgPNNpbbTUNvmMjKf
Oh/vIPMxwFB3E5n7AT0V/EbA+BihoIGvAnhkRNaD+BjqeTv6NmDtKGKqmuXQdP1pndYEMpNcsuLz
r4in9lKcxZOf1/AuNRQSxrata+0wCecLlhh5P5LASTyesYqjmCcM1k6CP7vk5uvKHNBBEK2Rfbx0
3Ehr2fdHHHYWYg77xa6gR+M19fhGYozoNm015Hj5GFZrDdbFxosRZ9e6s7r/aSiKRykbPHSiOaRD
Zi+kbaYrz+l2sm725dR86PqIzAqxtNSZPmCHmqznuXl26fTKUvqbIB/o87V0XGgCkplhB5uJPNWf
Q9Q+hGaZAQRpH4KhvopeLw9PwPCSi284P6qYUlKXMWNHUSN2DH/psOlTI6gJP6kRgfZRtxiUnKzm
WG2VTDN9u+CQrnrusIrX5lAQeG5o5lNmP2Vt4a86nauBmqeX9j5whzc7G/F9RIjPMd1RB7cbs6Q4
asNsNyeArtouVDrerZNn8HatXRG4z+1U/MqnZmsUubu0dKFMHCgTanhzMsLuHVUjFnuTTrBfxVuT
WGW9N6qDEdEXD0jWHKXjcdpntj9gBFtmpWSiTd4dKdUWvLDmDTrp+JxH9MjH2LehqgqQbj8Q+bSo
T3mQzEnTV+TTNEtHYcEix6jolSb4GHPuq9k8W3hKMe3XjCCNis9Z2C9lY397nbMaJrywtfE2DMFb
39vhrpTV1meYzU7NwJdREP1lk8lBwc8DDVhIPJIE3Oogxjo7OhiD3bww6uBMEI57fxxvhaY1O3as
eTXFxlXlCQeRc6NpY5/xZF7Cvtj4bLS4xmW6zYyG0W/CwEFnMDMOiBzxPoabSQ/qlZnrK1/SqZVi
0zlatIaC8xZWRcZnT59cQm4LA2RZ2YjLxo8OrikB1NBwjecuWlqOyQJH80RI2prSPfSzvKEl6Rlx
74smfor1AXleUty0uH1wORg4zjZltXkD8Qjy5YDQND4HWH1x07FemNWODz5NJap5vRt2jIzY/Wfr
95CkGAnIQm07sZUej17eeQ+ROb1ZRaoSCvUvP6K9GaM9wc5vv/VoK1aujkhGn7x8T4LhaxxCD4xM
aa8reioVI4ZDaM1b0sJyotlQBuaN3eyKjk9b1Ha1zBrtxW7rJesyAZeifws9vkSoQ76cchp5A9rt
+gJcXNwmhBTkEd1cXYK7ijpzOcZRtRqJQ6yKujo4zk0MSKhjL6W16rrZJgXfx7aGllrUP0yJNEsr
jaVI0xcDz3DCkXlNpIK1aZ1khZB3WvncEyOfiE/qbVOiCclNczvWIL9iN8IUH6DYn5jch/UXGGta
NiOADGRFvIBmXg9WSKCjbdULfUB0iBfP8dtzSvHty0/NIvCs8DB0SA2XQZX7za4OPPQVwyMrEBP7
DL9EEtjDDxMyWhj2O3YQ2AnoWS8ejwSz1X1CpDIXT9kYEtqAaDVUsx0/LHwyRFojOBNdB/dLEJZ7
/1UTlwqEm0Z+GQiG7F30hD8wt8Z7i6g2RIG8gfJgPBSwbtAFl0QiwxAlRIc3R3txlXVEBUX4HnBW
aTisMEgkmzyvGJvEMIOkMmJhG4bHjzUrw6OFhq0+RrP7C4uae6iEf0yUoSvD2TXg8OqU1atTpq/J
o/lZ4gMrlSGsi5ma+B57BoaN50zZxgaNNMmijnemb72TiPdkwmuolNWsVKYzX9nPXHxoszKkkQbk
iJ9dPcA1TPKHjoPrJlUWNuifTIZz+7N2XG6NmVBk+uwNUAnYLK1orp5jrRrkDki6J+o9ZZUry1up
rHM6Okm2LrHNpypHFR4fmZSbG+BEKQI2cDh5R3MX2Z+/ZohLpixtRntwWE/JK4gTgmrRlRqbCkef
pZx9yuKHHCY61rj+WOYWQtkAiwR3R2aUTIGhkCwre9rCqiIB2sLLwcjOXjfwQx3s/aKbzCcdt6Gp
bIfIu8pFWOmPhByxvOJNTPEoTngVpTIthsq+yBifkgNH46SsjXQpf2c6OizHY0BiTSjTQ5waiGEQ
WGW4I21lkwx7NAiEhcHBBxyx8u92SnyVAn9lZlEzjvqzj5+E6KoDYjQsrcqS2ePNLBG2asqsmSnb
ZqoMnJIOVDlg6YyVudNA4VcJ85IZO8TO1D896odBGUIziQs2SpIXXXEhdWUbnbtLpWykZLMRSaes
pZMymfa4TUtlO5XKgGoa4lP9I+IS8WV14+TTrTI8q4MQb2J0IVpDyo3c8gIyfVwIZXSF9E74NN7X
IQqJdlR22FAZY5My6hDVaPsKz2ygzLOJstH6+GkDZayd3fEc+Hm6m2wDiwKzWRUB6DziTSpXAQd2
Gvv9XkoiE5UCubZf0wTWZao/laWtXUgCuf/BLXvguDh/p7ZOVho0AAY4iGaU9XgYsURPkLNUTdfy
hC3KvLu26fxS1W2ynXzx3bIPmS6XtW7zD9ccfhfWaYxwSCc1xAkCNBKCZk5mCd8sqDGl5wUzBnLm
AnvytqJL9k4Ut4eyyW/U87QHAUvkeYQJ04w2aZ4jYDKSeUP4boKvzWDq38acAbnP6Hpr5eZu6ydD
OGcOj7MiSHJQZCXk0CL9cNvO5/gyfLjjs0vjYemOqA9qqwXw6zW3NGOSLOqwVXP1nSP56x6dGFNr
72vIR8AJBXCadvSgT7pnrH2HAkDQ4m6b9jQdwhDhq50/0IsoaNrDRSK7BPSvIDpj0dscFN0DHlYy
fxykOx2oBRBQ3ZTC8Z2fvIhQb84O8CuQLLr6ptWOMAKWSeVvqCV2ck72Xs/toKEjbfvlLKpdCVyp
No2TmXfL2mOqhRA8cUMUJSQ8VoSyscdCk2By45ESNCO/G7DKaY/RgKyXKTdfhrv7nSTeGjQaer2l
V1HQEu9yMFNcWTtdgbBE/IrR5UehAUZLpq3Zeis/1QkOnVfcxKska55ZRrYNQdTWA7WzEVVPk44s
DNBy3n4YrG9OqW2MiEGxOywR2FlyTUk6F+iFasHRw1j247hu0+LDtAfuZXdQy9dXluBKImfFbeHp
qHstidEjl/r8pqVkz4zJdyb8hzELLpoP8cpOF8hsznY4nYBr7TwteNLbZD8D4qljFXlTfckxzpns
kHohwjOO6EM6Fnj9iq3vBQihAe3MZPnmZxb7DennCEqXnoTWN+w7a9yGwt8bcn5oJzpz1bW09TMN
PXQgaFyG4tUiMbgWXz5h5OQ7QfZJ8g9m2kdTBmetMzBYDDfK8AeSAb4HYJ9MgO1zKz5Lk9T49tu0
QtQ4wUm3s62mkxi8FRMCDJdjZEg1bsPin+tN17QrPn2h8fcoxhZa4DYLmwTLmHABAVrBntotC8VL
5rH8N+DieXKgtY3msC2dEJovLCs5oixAVuExZWsLY9t5/UvJuS/l/BUU8waOxyHTuceg6ehz9Glg
pVuKRoE5vLaE1AYoIXLOQepd4qB8FuZ05ab91lqK0yZj6j7gYKknFJGC3mppf2c1ChMOve6Ywo9O
0CVhJaBK55mZp/ZqeNRKnUCaZSHc8WWZraoZzh+xp345781g4IaI2560pfIbgQeahgZUAdqE7TBB
YXC71l4QLfttghdPZ7XWRE2wthiBKroDABGgCYQp5TLZQYk2Jyyk8YGy+By77VU3qvXIpqYAx1Cf
YDDghWUdL/dlwsFFcUYU0CHlimd0vfTAO5tB+l3L/koA8HIYdNZN9+yWyVdGGouZfgPpBV5afLfc
zWiyKQZ991xWASeiepNpvHQnIakUr9SPoOggCKePRfrF8NL8G9UjK5tXWVa7DLHo0urcPQUNB8OR
XPq8YsXml80xlGAUJV2o/4yJxEKRgW9irptjmlCUmSU8uSaALzlCmcCn9e1KAC2Wxc8JMGkWWdws
OrP9kXmaGoD23qLR7BPRUJBeUPMtOab90gpjfWcteSUkJi3qH8v8TV2KzuMt3IEnNLK3NtES982h
Gvjphqd9Kf6tbYt3P4uP9xfXBjCh0hbeRB93V9X3bmGG5ZSZrZWcRgpudx5ZiekI2LkG2Gvi8F5p
GvNHjorSFYdRSdMKxYlyyOhYZnkGKNt8mzR/H+P2B8nhxC48hvw1NJ0z2zLJJ3AMGW0SNGXtUr7/
vgndoReGXm96W8Pil7/fuVhidqAqAqAo1E3uae7ZqfwDs+VjhkpAVBsX8xDUJV6abAqyoL1tocl1
2Da/QIS+mw6Al+hJJ86CavdMOdV5QE70GqU9ryyS4S0sqscmdM7qUbuTT8yRFSfMqQLdIzN1TBm8
bvhm9SWWQHuo99KiAPfd9EeyfD46gAiLYoTZHQwcr3XMpmZMREaiwpll8NH37hORxddONs7uzpGR
ZfExqsdEGvEribCbIeWihkiupO8cbHXJDBPSiak3kv4B0mc4u/2HQoT9jY4Ve8lKptg+2uQbtMJH
m05b6RbUdQYIJTbHUR2CYt1FiBGwwuT2TuIuXudyoMKKnXGJUs646OjVB/iEAF3cM3c2Zxw3+hXi
DiLolFi22kOvZ30z6P8sWvepXiHgeaKavCTVbtCWSTaQMEyM61QcENz9Hpthr8f9ymnSK2miV60N
nkXnPaNZeB1zLlgLk4LHx683RYesHESf+nJYEw7NseNVt/13s4e0jJFZBM+xVT6MM15IGF8N34Kq
aj+XkWo2iofcg8Vi5ccKBHdRDVuIxZ/9ihBlLAR2kB7H3H02J+NRM9Org0A4MzhIMMcJB9BKxaXS
MQP2+donXa7Ns2Mu8BI1MImHvheLsmXAM4jHPpJPibhWloM75rkOt1Y7ca9FvLVAxzMc8BmFsMrB
qUNYcvLr5H2a/fCIGPwBq8MWmtr7gM0eo09+/Mj18BQI8+pqcEj97NjF+VFr+HVG3ImFjT0Oc8ir
R3dsAUvuOg6QIBlGudbvzq3xyLGCuWb+KzJeCqmtpdc/Fm3+2ymKh6rX1sI/RRlcJD9496b3uZkf
xji5+m12HcPp0Z7cCDvIvC3zHwJVvcmIZEGK/H2kRlm/FYP3qAcfYTI8SvqunvHkJZICipYzz7b/
7nV0ZXpXe4+q5CPFPbc0POgymP/0sibcGjxfctEFbTwj/WBcpJEPh/Z/yKCaxRXrtrrDU6N6NIh2
EM7voZjOY63kMwaknDQ6Gg0xx+K3qRcHU4Qn1KOPHCJVMxBZUZ7Xv3pVcoYKjOMW5qXifB+ZL3Q9
SGvPWVbduF6T/wka0dAmqH3YSqiwYovDsd0dZBnvHI4r/Wi/sgk1yGPoxCZIQkGUTCtyCyHvTDwz
7LnkJ++bhr1Li/llIEsxDcTFa+fPEjkpJAYARzEgqZSdoxOsZrhekYGEy5wDeinbzQjkmn0l+a5x
MkRBR6HHFUzdZAkIblcFwYVsI2N5f5y5TfN6oImuyt+aHmYS4Qglpg6CQP4hZuh30ZjqILnk2gqG
bYvyahUpV0EI7KuUybIPvWbZxNl3H8wvbP1wIruNII1Q7bF9hoFe6tqDIe1yCe/eXVtPnPd2zDjO
2sB1C0RHY9d1UbToqICpBNQaSy47ACLzJ7NENnO+BaTdKh70r2Ka2dlaTuZoB0HKOEi4iqlkk6up
BBw9J9x7PnoKV8WwBIU/XAlE7ScrpyPgzfE60xnJj1ipGp3HiGzJMA3fwa09AK14zdGft3Xw3GoE
Z3nVz+7Lz8crN+FJJM2Ti+4OjQzbNMEhA4YovwCt5ZjjC3JFbUlred1YWPkSNuFUXApUn267qkru
vMz5G4+pdOpvLIdfYcGOgnKX5qd5aRMlzXT5cBEBztHM+whalZOFmtgLVnmQ7Nwu/VZ1VOhAV4tU
DXW/E+f6pYPet5ywF/KfM05XvCkkvNgBaWfCxw8rDqdaE1/GkE/iTniyvfahF+giMz0t11IIFs3k
y2z4gyrChvLRIgEMOyX3mOWxKNca9TUHRXpzOacunXb8z3ZgB64SSkaonDt28tfMJzkj4FxTet5P
i8n6RHG6lHEw8LGOD1WQasuqpy9MTgmVwG8nhN2WGDxUk09xKjTo4AYHV0n/JdW+opms0njMP5ru
feYOzWdglT3iZrEyXWfvFfMLQokjOnAK1co9BqV7tNSYcqQ1I+tdYDK3bKzTEDLTKY0ns7OP/VQ/
kvC1ra1kFefz77ZQ/p6NGTKVEPKzdCk/24AA5wKisos0Qp8kBaMYrmPM2x316eVeJJB/tjYi42KO
JXpK+mZ1dBkRiZBnR8ekRk3L58eI9FhLjMkV+VWGe0RmZ9bBKQeURn8Ub1f3rVFYh1b9sz6OFg9S
Wlzu1dxUj0cNtzVLGrhloZ9LdfCc9SfpRRsQp4+BN5zbKfs59sGWyuPLnuNNVsXHydIPCeo6IUtg
eJJmE2e30u8eW4qD0R+f6MZcQ4NyAWX3ozfmz9NsbqexpQs3ORCUibE28uklEA2+Epab0gODamQ4
NAZNX2qpvbqXDWBGnsC3/CaDBtMDxzqtv+RwuDlUstEHM7r/eW/M/dk3OE70w9rLvnKaRDPXNe3N
LXr57lUQmBpgeIjZyVTuamYQZjErlrl7xIu58JjKBbHJkAmlBsP+r3kgnJ4R7ELhCKl9eaxG+BZ1
T58OrZpaFz16Xd6UBAs4r3sT9kMTsUXKajoGWv5RMBAtsuZGLg7ENY4bBqkLcGLWmrR3Rs2Tk7bc
AbN8bRUqxKjHl1AkH7HGWiSS+f1exOrt8NtKoaUplqBbKXZpdgMc9Vqb7RVTjFw4DWRkfrwi0cnW
hZhJ4agWW6fmq+ps0PVi1Y/J4521dq89JyygIPCAurKoy0Zt2bp17vis0GOHAId5szAQXxyouAtr
Lt7qjqHG/ZoDWcuDeMTOrGz4LIJq/SE2nnzbSK5IbaW2D2jTBWH7Edd4hiMKtXvJf0cpOslLXPAZ
ZgOPO35P5pPBdJA0bE1Jp4K08iWEoFuR8odhHsylBl1laYFCQKlq7YyJWzMY8DrLAeQw9eC93neD
+IOnce91VwWGbAf7iQR4ZoHWGwNWKnV1KQiI/3Z1DiHo5uEA2Lv7l4yhZkp1352EVS5hKt90l+9m
/PNxP8Cl+PwHbqH7MYJ2kKDpZTHgmofrfX1ri2nrB/bMhSi/W4MpmS3Kc6nTXkcvQPMl175SblQg
vR+VbCG35M89NxLITjz5GPswVMPDl/ZZ9RGirr+WHNwqP9mGsKsRMcN4HUYoCbzycsAqLZ29uvlg
zxHuShMA9SiDDwqXpKJ7PSKnLXGNL4MUVDGjj6ucCGcfouax8IuzWiq8ZHhDTXFRd5w3TC/qFeJf
oNfjGbSo8k/Nqw6lrn1BR2LcIn3qRo6OY8H/DBE86qIEiJxpIM2S70E6txj1J5uxQPuj/7KZNyyl
FdMuNlBKTFxr3hMn328BaAM6cXEo1Cmjpqe0dqJrmlI92SpmOJXy3FCV+d50bJ0Rk6F3nRqec79q
rlmMIq8EnwlCcN0w9oqXulE+q5PMMFkPpC6A7swgMgIWOGfz+FKhrwVz4Z01scuZLNWBUCEC/dXr
xHeqyIoj2AiIwUDdELoqvfkyiAxwsZwbiWF8G2OIPTt7VPcoGwOr31fi5d+WcHZTx8+OYy5BptXP
RZYfyA/+nOtuXz3kNFukz6uTj34PEELXMK59+ewbEf0q3A+necDhGuLKqQ/DRNpM1kKDILqAFroO
OUTaCppNxWny79pzYuMTnBTKs9HiJ1ePXOasxFGKPSQZioNiXaM78KYY3ARQjWnZ0DIaFU5T/5jN
jihkXACO0J+Q4n+Gnv08GcykificMv+3KcXJYQn223g96v0PIagz0QzBbc/dNzeoxKqljYInZG6r
D3qpG2ZzN8sqt7n40YLzbsvXICzoUYttqzG3knuTUjvociJ5uLXh+42LAJ5QYXPKK93WXFbxjqY0
i23RMWQof9s1FUja8xUt9pZGZbDBqqcos2jEaRHBVJb+UvK0AaH+CDLqTdh5kO+R9TcXY7Q3acKx
sTdY53hkjQ4bZJXQ0TBehZN+NIX1g4k3SUSt/VzkgsHw/AI0VKyhnc5Cf4Hy+W3N+sucw46UL50J
5jCmgeMIDqxDP1xV38ZsEhpo/AXbOomP6Wde44TpXXwTqajYOJ1nwBaYWgZGZvOxiVx/vaM1ZRjv
GQCoPlt3086GrRNxlkswui6jRFWaISvv3BkP5e9O+IA5apK5nbndWEm1wkGdcyWih4GEjpZ5Ayb/
05DzbcnE4ihodemwOxZ6D30npaDF4zERYzZ72o7EhpfRZYdRCwUPMClkFXPDGvwh/ad6vqrVre5P
Q2H8RK2uvC+8OdWc8fV6neUu1i8z+3Aqpp0VMBP1EQke9sIPnp3BOt356HprPIyRsSeYnU0i42Hw
Gtp64EkWLjLVgZORnbId2Blfr2tgWEn5YfvBgbrFwg+IAyjWxVPmsufXLJQ6uAu30a93aOr9h6oX
pKXjwkGNs0Dq/qTx//e9ABYYbFifJZEO4ff95OJp1GqBBvqLINAyHEsoGAw3W/1LpwRVUz1aglyX
UNMeqjih5c6mITgW6d5wVKvdfUsyuxoINwdnVTF71JqlH4FjxDLRkNpGDB6pJdXW8LNlHxgb1PNr
L39iy8w657FuTBrfdI5kHV7ntPlsUla4BAlZXFMq0j8nobQlUrQE3Z6TT9RG+aLUiHSAtZ8azlc8
w+hG6uGqhPfOwPfJ0X6o4J0oZLZT/Wgy61JkIDNkvJnlQGKxXBkNSe9B45w9Z0qhV50L1z11vXVu
BxyAIOkbvd+HlXf1av8LtuOpLcUTaoqLCUNDN/Od+n4rY9CT4UWSIQ1+nKucJHd651E6B8/Z0O/t
2XrNR+dsmcUNfg58ZlSWs7tFGqJUl3tEfTcGtRTNeLunir2mWSUkpnt5hdoovOKHmxDXYMumInRP
HgqFpLLOSQsMSy/3OBL32NbO6BzP6jL25bAu6npZjuJtrAMaEO3KyX6ZOmrt3j+R5ryZAvvSiuyo
9H9EE2+d6sEs7HPmTBTL7L2dd1W3oeaGv5LEvuAFOTb+MW/6jWcXN5fB9AJR1NddXFsskxkJh6Zt
yXeYFxwLlOC6mZPjwDR9dAdWM1gL5k8sm3t75BpaFTFOqJplrP2qUo8lgCfWC/ZOi4UEJUrHfNZs
uAbTsJeJdSHe7Igr9uQiH1RvsnEwjiJItmJkhBx4i1kHRlbeJtR16u/VNZeTfs6daFejX60j/6Te
wuCbr+q/V6+pzgeUuBgG7WXrfTaGgsD6p8qLdr3rnFjQ1npXg3UGaUPO7dz7D3pf3ZQUOibQchHy
GeS1dc7T58LxLuo3qJ+s81ElPko2fW/5MeqFqroFqHltE6C3ZZ8dpFv3K1OJm1Io+/TWXK+CI2S9
JsVzymDccF+V4NU0tKu68TLHudS+eWZQv0dk/DnWxXvMh28b3olR/6cTUfGb+HwR2CzUXw6EJZij
9RpFb6g9t2VsvN7vcon0ZuFJcwv56ugZnOKNyr/a0jqbWHgML10aCUZWVin6ypP/5RmU0pAHjwOp
ixkdVl0+gIK4jYPiLcYK5pzfauSnmZ5cjNZbO1W/Tx33mgbd3tbSxcB1VEps7E6XrgquEYNtl9bT
UAe3pCEFQjoXL8zfh67YQUWQg08VRnnMaKhe2hTZwnTIVAquJIadcCacPS85Yi17L3tvaU2PUWhf
byAabuo4pTTXwkiPXqe9EKExt+ZrN7gXGcKfKvhcmLUrKfGE1Bt72qvpYQWwnlARPHm9uJnCwvnt
XsGsEJqJd6fyvyygO1PvbRjc7sOwvHUTN37LTYg3GiIFqrklZ5Fz0zPNZx5rWNwV2Vi9c9jeC4Kj
SOpp98x39nVnrUc+Y6UjHig3ZeB+JZD+U9s9wVK44ew6Bvi+RW7u1bVT2lDpRsecuzjT/w9lZ7Yc
uXJl2V+R1TvKMDkAN+vqh5hnBoNDkHyBkUwm5hmO6et7IdWtKqmsVF0y6dq9yrxMEgF3P37O3mvL
H0brRWfS70DlO/9/hhUdy5BnbUpcwf0+C1CKE6ltkQ7hfrDgqVpoEkpeVSQXVz3STm33TBFn+NXF
Rwjn0sqaX0KgZ5BJ/FtmFi+IVpZknGznBTCqeqODfFTTX19YrQLgIayrnzChzRm1QU84ewj1Jror
GELmua2Tvfx5cMgc+bS04pQnBfGx1tWOwmOja19spGtW0171341nPFbkzS1qL/y2sq/K7lLiE/nw
BnlDEueG/cq1ABsi90dQ8FWxuIhbAO8Fqydlr+O3RNp1anBUtr9lqL2mW3OJm/3O9H/fTcVHlLIr
Wyx6MFNITMmicpDxl+2GgdV+Xk2DJ07zDtDyXeV2QSylDWmDvbX4s5Ub18AS1yRmS55frNlHQEgs
zIchXtUE/VkzMWfeReYd3evZIH3rDq9s7XggvKLXuAp3CuPCvAHqk3UJJvtKH27n1OI4S8xxPZyw
1NDj1u21aqz3qpn5PP4dr89XEvBN02NaB61GQoC8zct8CqJvnbd0fgNrtj8EvxcRoq5na1UcbCEj
T1va6zypuPsHO0/SgTbnnr6vX5Xp/eDLvyX7Ke3g93m30mdx97Z3ixuX7xKnt897IOKPRhDR9GuE
t9hP+bY2S7hVUCCwVhjXedvxc1KbDOfapvOvhDrB2va5dGZNtUb9W/XZS5XLW4KfoGeblwgkCSW7
tJ17MlmTVZrtdMbznWtfZwtGMZUfc8suEPcBCYsfsaELMGwltkBxqvD2hyixch590sj7nxWEe6LX
9XvWqkdqtLBS+3kRzEcB594+b3BVDHOqZ/ls+8alxHBBYbjJuOpMwNx4NmxcwW72ZcwLdN6QEqXf
52JB4/OfV7praTfVq/0guXiSRainLyVbC7Sqk8fpNEvuuV2vNWFsppAN0WdhTgwkZdTS1sJATPjm
Sx3ygvfo49H58aKSvbPEiX6OkZNu5m00QoKeUECFVGWy9T8027lKDpWiZsdsWZxF+MTOu4F1Ru/S
vtsiOmZdsnJris3WG4zVvN2BK1rlP1qslr1KX5DavLsMxh1SJOzgO9TzV5IuWD0G/qIEfxHwH/Yl
TpZ00jdzocWrl7Qpzfhm/1HztOcDPfGi7zGd9xfWRdqbp8lE4VP6ZCTUH4YZMBLznVNlRA/AgmFo
+LewE4QCYKjGIxLl/k2PbFZDdLR6olTYzOcVF44G9+fyA9HxSbXWHUTdrRPyQPjK2vDFSfCSe4WE
6jO3k7v2EOvB97yGQC5xhBqXII/f7cc/pi4c9rlhbsFvfeEuv7j9qx5YF8vp9mVE167VHrvpgont
GtbUHhB7Jx5BadznZxym4TcdFWjx7o8d5R9/1naHsceH/lFp9jlA5xeB6vG64Dshe1SHx8fN0P1p
kltgyc18DswehnnDCnrjTp4VZVX3lLVbLKYxyUjipxaCtlJ71pECFiVvLzN11Hq1+aS3GIBTqtM8
MI9jrQ4W6Ug0iM2rqvHMUBAFMlkRAPMwv73on27c6+YVK2k+MhzHkcTHJxOekcCKKnHi2XM0t2cC
gzH6z04I/OY8Nf0lHeQW2M+O1s3WzSlhe/Fj1wYLbeNa467uGHrHzQq6wnV02Amm5AW9Kf0594fm
9trV04s56Lcm5fUtG/urcKZNHxGEwdDkPp+QbNe7xvix3yLJ0YiFBXTp0bbdG+2lnAmH8+OSY9bp
c3aOfSepgSllwhdLkktqZM8k+t5KcqqBrSEplbwuqvpIDVr+k2dCz0pQLnDqGK51Tfzxz9CLcGCS
HrLgyQ/Me+cKbGnBcV5NQdtshFTH+aHNy9jZN4ZCU4S9wg7uMKpOhUvBOReBc9U2r3qf3lAIgdp0
qke/fJxdIAP1oFbn4PincxVSWND1X0y1TeZMSo8cNSuipYvdce4GOpJbHhRb4kAt1+fRY9Ooa0+2
K8N9/0aH54Z+mCsBF3owG3OVEdgT9q7h0vjd3YM7XTkx4ik90BYuR8gYYIWvHdpoUVqfSgf5/PzF
wty6//klN93hzePObFQfwwS8tq60Wyv5t03X5d4gIKn6VQgaNfpJa5QkUzBwGHGZGmzmDEoghWGj
wv3zM/9xOSkyjkHjKWdeOBfWeWTvy8Tb5XVK1psvaetVuDVUxtwABTe+AQ9iHz5Gd/R/B4EFQpND
+crweNXzkSwYbP4GCAbmRQdvwO73igcOD1cApayW6hFg7w5XR7huavZkJ+1+CrZjvcovHT2HRecL
qDzV3gqIDKSz5cBxuqWAWn2vvxqkLD0N6UbQCVtYOOQKVyMjNw23kXJjXFoTYQ1NQeDD3AmLCmRM
I+JJbyLeho3zoKf0tpAORzRmqmjV+/Iz06EVDNI5ZlnKwRwGwLPPejxCfwHbIntzi7LgnAOXFc7w
BuxE3ySePHNmWltO7paOKPaB0qvRoyNTsnNMAZLkp4hUoMGjndCVw2cbIOMKbfOnIZy6KpTc6rGP
7AxaEJ2wZehz7ej0/ou46m0H+XWHVRxQXui9Q3Ii7SJKjqaF59AmzTDxkJaTDQPx3QUL10JcaNFF
EAuB5cSbzBWBy2RyhdgMvQeGTIfOaojhiQaMMZ9NFtkHBAjEOXnNFu8MuWKmBciY+L+09mhpdT82
vQ6GmRMZjBKbTAXGKmYeZyKYNIxrK0c2WpN8TxuxCPtAtAxWZm1X5+bJNs0BcUvxXgnDB3Bcx3uv
RGzVCe1Wwml2Ggw5DIpOokTcnrfBA0QFaCPTchzbveurz2xg++oYvSyaqq/3NSnta6f2doyUGYmR
WB2k9bjUTbot5P3syE6kJ8nIHNUmrFGnNvbmROR8YDyNO40+5TJPG3+vWc13DVx0hyKKZL4YH0Bn
JJeip4doETS7KuNV31s62RMlemm/EX+1sf6PjPHn6LtGVPW7/eOn/y5KnARIH//3/8JT9e//9Fxk
/Pef/pb/8gvN387fvlLzN9/+6rP9/Lt/WAP2acdH9VOPN9649K/fAxbr+Xf+//7iX37+fJXnsfz5
t3/5/JURIxs1KEi/278zt+NWd2zrn4YKLz8ZMaTp51/Gv5x+/jG04W///v/1xxskN+CQn/+DBR17
PH63/qdp/+1fNPdfcX0T6oCZATOaYWI4/Hd7vDnHBUvX003+HQuX8f+zx+v/qnuOtHXXgTaje0L+
j+zxsy/670yPHl9/huh4QhAnbP+DPd5QvgjhJM2MROS36QzI8PNdYIGjItwLeIfzVir4n3F3UrBL
Vv/c1/ifPZf88TYaBWThhg0r4B/MfmVROKMm2RsnXJXYjioKU43pEik2m86YoKYm3ZfjTkTVXPDh
UrtKtikJg1T67msBdqRKHz2d/azztf/um7Nmo+PfPxxXn22XJt+lKW13tmX+B0eoClrKDptLhOph
ote4xge6+JfGCO5m4/woh0EXxPV1WVUkUNjYkSUquF06d4Pqxx5K9SLRLNJUjVXVdoqKIvwanGrZ
lKl99gaQboPEAoRj6DFJcig9tKTXw6xdt6pkV7etXLlSD9eOG8KscV141/U5g8hDCWW6GxlwfXTs
j6Bn72XODr4HLFg/BtO2bCVyYaBavFuLVpfeEdYTt3BnZKrAHXKL8ACpA1iqIAMhmHXPtl03W/R+
qDITRidBYi3rsHlL5vDRuFL2VYH02zomPUliNqJDj5SlV+EvSxbDJuzcYeul9s23JZrRuL4PQLuX
lisnFKSAySZmuwsL7AAd2WwZIIEFGRcHz4GGiwY9C+dwsS76U1oi+Odk9hedzO2FEwfdzhmQwPba
l400oTHw+nCdTh6DDM+1SO2VZoTc7jp66JYcdlnbRnNL82ybiCjyyj7ARMUMUZE7ZsbiDQkQ3nb9
Qcd3jw4dJY1fc33LEOEQVEGYT1C+it55wkZBeNE20sOt04svvehfoObLhd06nHgMEoAVLXuAVYei
82k12f7FACYMY8X/dlRO4mnOVytgoOWR/FW+aVVsH5pxwqvAHv7PVxHO2P9kXZ0RGhLMhm0KYQgx
e5v/w5sqggEdp43rhN5fuZRl8A2tULrTiIQadriPBtnoUEdloq83ptm91QVyZcKziCPJ2uRiClxE
uGYqZOZHq2mtTZM9RZbcV2XWA+lCd06YcgXqhYQVJh7P7JBwmONpn5SzphTieTWJE6KmpYjM33kU
QJbsBazW9mJb/VsgdH0Dff3RaktyDJuDJ4yjLwjo9BCoqwqXUDWqnsgTSk8bh39hjzvyEm0MNpEJ
BY2Sf87M65kAlXSBOs8JDjXf9bIewpNHfPBG73BA2IV2Ac5FGwKf0HKsDXPV9kfL6/wTfsSzq3KX
njsQTMiZq7F3n4EeEp7h7+wO4RSWdWdblMN7TcLAYkqnYdEgYHtABrw2mP2wSfomo3er20s9OQ1C
XWu/e6zjJiSWF92EW5LjXeb6sR/CC+aV5CSU/k7/i4qeQDFm6QQypMG5aZw1HIh1N0KB7qLyMHn5
q18B+B4KobNaqFrF2G9cb0yYeQoqpip+SUx2ompbDNkh8cavrO8RPKIA7lLzGRTQegCbRlvewHzT
Vr9TzjAUJ45Aki2HRTggea87g+mwO/On6/AjJ5RuSLkp+ANSA1yS6cIAXCvMwtnG0BuXdR4HDFNb
YlZJT0P+FR4SxXMKqu9Sz4vnWpPo2NziKsD1MBnpH/VkBQrXWXeWSeQpSikqaLQxgtcBHY86ubo8
l9501Xz/OOqPZsmdBdndnCfRVlCzZbfk0yHFUnkfXoAvx+x5HklooseKV15+qib1xci2anitHccY
CIIBLRhRGxuyvSj00qGDtLN1MJUVQXMxPW3du94XYIKdVTAq8ZX66ucfwnXFCaEdDQgwTTRG12ab
DHAusmZjM22NGClsLQX4sTNDsW3D/E7fe1t0Ei8RVsE8aYEY5+3d0+TKbAYQeSSl0kerz5X1ljN4
Fzly2wg/Q+LSZQoN5CNteOm5fFzQaYHQJcsQX0Knob+ZOn+lYmVsYwCjkwesOdDI2yF1aDmFmI2d
Tu6DMPAetJ5ykpAhPkErfilH72Kh5V4FKdZHYnW4ZCY0X/0rZ+JXqlUA6KdfyTAj+wK8lvM1H0Bn
upkkVp1gtA4+ho+aPRg7SnFtq6m42sQHMyJk3j5y8XTo/K14iDE2Lniw+bD0xGTssnlBRp239QUZ
4Z0Kc0LUkSamO2uitG9taIyOjoYjGjwaOw5nqE0aCVKsSt20iQEoMDxaR7691WnVr0esPU2Aynbi
Vgbtl/I20tDEFfomQO28UE4/oCFCxWvXsOWiqDnbmu6wn6EnnhLvJ86TcW8EQQn2Pnr1mumbgKJ0
3Qh66gUcichV1drhCtl25lPo6AbzKn28BEWbHvpag+WaxusmBKYcT5+qzocjLYpVEdbkU9L4asPk
2M3bvtGF73HOCKVswb4ZuMThzCFqTI6Y8IODL94StNcHdiT2sdl5ksEHnGznoGsN2cQCgppplRG/
JtMFL6U4NIIttU24QRbYcAPDCh/8oimXetLuilwgbdDFgbOyps8aVcfcwZrmtZidK//eGAazWuZt
dZwyg2FLTwAO4WkQF79npIXhHch6kD6GvfWWItqyHew/Va27CJP7c1SVX6miStG8VL5OzXCoXT85
YhM/G6NN7jOBVrZSHPQzJq8TjBUtXJG53aJZmMKzTsDtohoqjetrcDfK4DZHUhemoS7NlKDNNviG
g7IEutRquLKyPFlIvOkLo8irldUhvqur5hR5jHWTkBdcssBElBC6rei7uw4xtTjvJlWM0JXti67k
WXVYTNMOOW6MFQFdijaw5wLNDVeWZur7xAWDzm0CSki5D3ImLNw6meXahbVxYE43OfrpbnoQFDjO
PI02kKgtS5XfLbcagOpOLw0d2rAYjhM5gVnt9E+Dys+o+ZcEIRgrU09eCq3QyaKJzYVVB7+CMa+2
wntte4bVBRuzawfnP39JHOwy3MnjhaB7ziJb2VqYrMLOnDZ562cbCBhAUUdlA2vRTYS5Kd1W3zs0
E+vZaNK9R+5sPKKbkz1kPF5nazU6ibVzYwMXyx9acux9xkWDsckR+NKadkS6xxAZ/eYF0NYbkFKe
OrFPxKoEL7npMbRxiUibJ8leQ/hypZmrco7FqWV3lWnOqZK3hAdL/wjGW2OkHxjr1i3euK38eCOR
O4zh8V5ZRX8Ye3J6Bp0x6DQ16CLjvlzbjXv2nEmdcs/8agrHpvBLo6WI27eAKjDqfhWt/isXg0+F
oj+AkCOHPYgei8A4FeHgrlPu9wOuprMZpZexGp4qvf80+aG2emgTLNMjcXaS38FIoGrlDowBm2iV
00tGWYA2oMx4utIM0Yz03rskefOQiHkg3c2BBTSw8a7EsiUVchrEFnoNOpLeOgqm5I/KDz7CiuFj
T0KP72nlRlaUxLZPVWjMeOQooik0chxMNDHL9gL/rj8b3oBrLqCR3jJXKpM+2BfKv4J1fu1a/bdk
GCdVXZwyIgK4zJtzLCbIAL/+7fmAQ9r+uUeheCwtCObxtK4xFL/SQyu2UcP5qOeX+ict9UcKAQT9
OekUkl5Aqa4cxpgjQ6s9VCguOoA7pqKyyGNx6/zwweLP1qYgOcRJwYeU5neaIvTaJ7mNe6tfp6TN
hTFLxcwkiU2dC13BpgxvpiXa/J+6KxGrpE1yrO3GWKAh/x4NnYCSGtWo8mHNQ0s2DqMswYQk3mPa
y9uUAnIfvQf2rXTNvCRbmRZdSF9PnG05GUiUtGhtZ8x6/FpsFIoGltGX4WakRygCqJw6fvDaCIXT
DOh1IPWOM7LXsfFC91B8qSUJYp3Bvg2EXxmC+k1m6G81439zfJYocUACT7CBPZqXhQYsuJ+xwQb8
4HQGCWcQhSvIwuTrNe7wjJTl3aizZh1zWUpnFHHBiBkFZ/ZG0hc1RIjE1wsBWiSevvL7bM/s9Fan
gYJGi2Kz7H/7qYUGux8Jk1P+WXrSw7tJPJDv8C32uLxWZqR/GrRk1wMsZTlDlYc/eGU4y8EMXI6b
CGNPV+4y1PHrSoC/nKT6GdYBPhaAzS1CiSWiefI7OXcVirkNM7sVLb1sUdYNC7IiIpDT8ZRn4KDJ
2Ko39pRhGkkQv1dQo5GxlMjz4EUWAzmD9QyXbqFM472ptjNw3+XCP80g6tYGSe0ZePCKnd6SWYNm
bdvArq5gWAeZu/MxDfgmRNhyplzLfg4WrY/uzL+mG2VhLIWJjf2CILKw1LZVxuQG6SaCsJmibQws
RGTMmwDAdjOTtmOQ24HJrjwkfn/kqC55tGlcQVwnNs8kwd3M+0s687stZ0hWQ4Xsw+cissis4dUI
P8h0ag4yTeQyymbJ7MwEr4GDi2y+Pw8VSaxeeOKO7pDVkuB/10lMBy5uiG05s8b9EuZ8ZcMfd0T2
rip5HRqQsvHMKBczrbwHW66BL69g1xwI5YHVOrPN+4RxeIvmMjNxbyCOyvZ5p1E9ugHAICv8aMGk
TzMv3ZF8DPbMUM+o34MOqrrzh68+1NfW9M7RTF4H7JIsg2Tbz0x2PYXObovwrSEA6JgCbhczwb2v
ySDQgbq7wN1LIO+B5/2qzOpMluGzQgqPWxYWwdhNx6qg5gpaKVaNhhzNtDdGUS+tIblDR/BPJs4+
W+v1TRqjrkBHuc2C7oodedxY6drR/NfGrMgIdLxsV7LlE502LujHQ1IHRU9ZEz2rJjOWo/K3PulR
ZEWuJq5gS6eBF1WXK8/U8lVVup8lMbxbqDnRwcqNJyGo4dzCOE1aF55LpoxaLyCCcW7tMq15UY7J
ScDSwb4GTovGEe9tiYI7t0zA/+MlLkmeb7DPezjglkcFwXXBvUdtSDPghW1RiunE2+e0Uh2Hn9gE
pUMoNXpbrpTIvAsYyq4+kE4R7xKt1A4ocsWSFDu8KoRLRu4rwvsnk6i7SBt+hUYYLtMue7CZWxCa
OB1bd9ZEZ/aefjw69GAcmF7wVlWcrmRzsGVU2fyQoCMz5zlQ0zhXEQ/01ikeFgNZO9Go2k1W5b/J
Ggbq33IlHB2welbCEBEX4SKYJUZTQPBlz1TlaNFbIMbT3U3aPdSIQNWibM+QQa5oRA04gE5BVdtr
X/CC+L3/ojclCXczkzlmjw3dekNyCmLGytg6Lq0MLxaHXhXhNtOmF6VYxHHF9KM18Gy2ev6Ettfd
1iPQu6QPb/BdWEQ9ZvEA+C18cQFaQ/5SKboj17cumrux4qA/Ol7qH41xn5gj4PPERCpnUFfJRl5F
Hd6/K6GINbDFhnsmM/cBdFTjAnVKXIjTI7MmfUweKGM+VKDj/c6i/ujCzdJ874RqC/0z97aK8a3o
8oDJNoaPxiynrW+5mIicN/CH2qtXbGi5w8flOtIg3+YGCH+odbqDZXdvZWx8ukXbrqYOnn4vv8Oh
2pVUiKvRML3VuNIlTuFOY1LlXmlXLoe6Iz39jY4N8mBZn51IXe3Wfp9K7oA1S3k1KCTeVJE1DIme
fJsAkV5dcouzMJEYKAzAEgGOUma+F7OCUkpQQQI5W23K+9gP1k4JccrGhPYFob/YndDj5aq9yaFb
T05c4bALMcV7GVBmJoiKdsIKJQWy9jaO2JbX7Vj5pzQonnriADZKy3ZNGOObiswS4uHG69Ly7NtZ
jTGT+YY8Y+PCmNdZ6dYrjG8vpz2Q9RBb3I4UQRcAvCI2NbfyjcKFY7sD0E+86kDFqXdyPIVa160a
3jvE2F3IjG0slr1L96YG1Fb2UbZzsGaCQmNmaL40kuyVJHRvaad/p6IhsFcnKJ1QqTYrSH7CxQ6D
IN+NU/wL4q/AH4zguXS6aKsnA+PjifSyvhi7U5Jb34UV3ENpoteCBLptaCA5eCtIYWQH8E3nVR/e
ta5R28nF1zoEZ62PhyVX4nuL3EuC0OyJLxqI1G1yh8CjnHBtI3kwCmDLaYN3IZgFjhx7c8RPgc10
zAqURVhSnNxbO632VjTuhogH5ClkoE20NZfMCfGjKJrmhb4HeFyualtY+zFH5tv04bPj4mbL5LDP
pHBWKgufKx8vZ1K2dwu4rFb11WoUWNn8WkckP6QnKowegyxZn37cPdkprk4Pjy32JRhUSreAyD/l
AVLoRiTPgHW/m9LriOyB9hY6zsvkj2vTydSGWzDe1oGbfVDifQ7K+LUOivwgMrqaWWCUy8ZvDoqx
1jgwA/UYxoFEKuktVAdf09sVTGrsMhGdC7Magbir5LnnqegzqEUStrQgZspf5PWTI7jmIwr98Kzg
JS4M75ApmW6sRv2ezFSAQ5EON0GKn4Y4RmFQgzD7fI5LHJrDhOrdL0gbZMDNd+Gb3Val9rtZpR7T
9dLea4lC4HyMK7rBug+O3HX891hUR7/H2YViZ9VPJj0qEwhnMawU3h6nZcTrGEQj0wnQJ+B5iUEO
jE1yy2jma7eInt0WRRua1QgwR1dVX4wnuIuNtMwd/OCcQV/cTd3ZvzNH5YXVAaycpK3VOEQrVFxR
3BgsyC21sxFVYD8AZPkNbuAYUdWH3aZrn8yYq+XQeM9SEA1kgSVD+faMOlM/4Vh+1EmQwaXbdpiT
29g86PZMu2utj87kWfjuk9WbfCj80Oyx5EeaO3NEs8Jm+bvKaEQG/pSdoXNI6xT8abInGPSaTo8B
VqTNsTPdkz8g7kPHBbKq9M/kBtDMLPgng1v0IrcafUuXJEYfztuV6VG+aY1h01mgnHTwD4vAYviu
KNvjOP7STPszloJMSKM7jCBoVtqj0Z4KKwSJWgtjoSnTXwk/TNadnh2TZiD/pG1QL5kju8FUrrNq
jlGxsfkXOiLfsBsugXDxclkO+1v3TBnEifviVq72nZXuGpAw/v0K1JIOW0EFqQNrhRIwSeZsacmB
0av2u80c47GOXjKaRTben5VeGs4O12K1jNFmTLINl4QDxTvQE08cPs4WVBXUP9cNVnWTyJWMQrmp
oZdVeVDseiNNls2x9+mhBJHYFbEnID7KCbyfRmpWTz1B1rS/qiZ7O0A8WZa0siiS7HKhm0HK/qvq
E+QEuXQH1PTAndW8mKc1kaJfGGkwtONj7cDSGRrksb4Xh8LIhk1lJ6gYzQCGKInMvA3hTiMLKRmb
M96ldj3mvCKO7B9okn3Eabgu+ebIwDgp3+ISPzcIK/NOcUeWQNkVZ6uBezsYYl0H4d7TLFD8Vv+u
0aZc4U03JRm+5Hk8AvqZ9l4E9wcEYroWHg0kbdLlNsCN55lM4VHBZj0vXp9R9GWUVo+6p9YZyiLe
DdXQJh6pNT666i7sZxFn1GMl9hjboPXGPahTfFrGjJlpoqkB24d32umYB6H9VRPbSq375aKMN3Ts
ub6AQoq9ehXE/I7ETh7RfRDHZfa7oMJEmRn1xdVKksoC4jFslApJw0Zoa8NFSRsLy1Dke9IiC8Kn
OLcEX4kYS75ciEMTkM4qJIV6CY4bVRTpZnpOn7hISslkgNAXPmR29Ode8JrDT7bovfGm6A65GbaH
LZVid75EehTB5jt6luTSQa8JahTf5agTV23Ys6mtoAZE25t+B5K87rn4r7rI2fNl1LEd1a03BGl3
JL2SPnRstMVkROMFR93KqT2QMBZOk7qtmXeGMj1GeAUOuuVcCH20igD9HUOcgza7bmJ0VEmEaDuc
rWKtw0ywaLQnvUhsqEyShrXPia5Z3xTwq0CfYT4WJ5sOc3Ea6NoNVUoEoQlBzFZVQZBXtm1VFF3x
OgFCTP01CfTQTLv6JfXVMdYILmsaaBw3MZHtV7gh2Nui+GUFPNICofQGKTsuxbB9M7kFrEqs66Ue
Bhe6g5skI5i3jNDLk4uNqZ+Tcfa7pvzMhI8WufuosJ/TF/woEsrWVrM6eLP2NkuBrA0KHcmAt0fy
w0MbOk72vWrtbThwwexPBLVgk+hWKxtIjUWrMrTnBDeE1ISeRz704f4H3spakd5g0KbSjXAbkzVp
pd/ViMwLwF3B3Udzl4x7FsZ7Oazori/98VvxyBLaVoRHlN1tSMh570moATVH2jQs8xq/GUysrsY/
TQ4Mh2FZfXk0SuqpOgRzrBv9MAu8XvJh2r9670spsWiimx4cieTJx4PRvBSST1MAyQElGN7j4VYN
4zqbcOwQoTFm71rAsIWukI0ks0RdJH9GxN2WdchlthT4b+NsWRiISW2qO4bRVoTwOl7ROwg6sYzM
Uy9eW6pTV90U4tVJHHIccO6cZGH/1MjauJgTD6uvRv1kcUdteGC1rTNU+xLZPjS+ZszPX/8u0dcy
/9AigrVhwXJVhIHrTu9uhv9Vwx6FylkngEyRLd8tNYT54GKXcuBKEpxNjF2py0x3Omn1pTAbelV7
D4kUak3AGi+65BSkg4Xuk4KZebMmaH5eU/6I1nt34o/B2BrNT4AwrvEPuboAOilNzM93t8QtVzyP
4TVxLmKcSSD5Ijqb+afLkK9qGWsNd9i3S6kunYEBtbq58h37q4yLle9sxorxc/+SB0f07JNxt5xb
ADfSw7Ko1z6Bm8zG1V6QfcQWN/nvhYlCZ/oyKu4W9qW1DslwaeMfwejMpZumaD67KHLmz6SLDqq/
Ns5D3n9JNpn4KIpTJE6+Fc7dfyxkXwUtyyr9GAP60h29ivzIRZBD/pbTBhmN64SswMZJ1mfVsm0+
OrLz6NWQ1Mhcge5+isc1wt5lDaiuqYF4eOqqGfd0nFaR+im5zyGo9Li4RyNGmvje8nNYcPAj1g5p
k3zL30DEDNLgU4yCADHU1XJ4L+8t1FWdmAT59mFh+o9wuvQ/mvnVVx92dhtKzKkIdnlZes5+fr+H
e1Ru2fAHUkL9rVl/qP6ZGZmkW2Ms2/TNJQIxapa9b7ibVA7+i5J7ICCYCoX7GqsxfIgCBSDFCzaW
zd4y+iwWkw4+WbnNqiLOaD0PMoELHWgo8oGg2WymX9VEzlxItmb1qWsBjYHBgkgckT8FpXLt5cjh
BU72fDC5FoUIRbKTGsUHMaHzEOQpGROGvj470RDQOwk77SEG9HXfVYwOqQ2Mh7D+7nI6eAMl95L4
pFcoiiDMAFghUvxoGBM1U6nxhSm5fONhss+xF4GNVxvVqsvgatc2Cb1j4NQ4obLqYhrtE7dybTsF
jA+dgq1S+IXawG1FatvVWwb8PguNtjSDltaNfjUKf5YHTH+pzx8o/QaTFlHUUOYz4XYEEvFJq3Bo
FQ/8hu9UkdjdNjF2RrNtX0TDPd4Fq+zaTX8zKMP3gxmycrOoWZUd6Fuc7M0qyxk9TxVy6db3HgNU
8cupjmhMdjPIsVLosHmj3QJoa1LXe9fNVzSr410/YAuh+/VQCs7EZFpnBIghxUMQag6Dv80M41dP
COrWiv233JHnNn3PQ+Q+Fbjk2T/wUXmpyVhdJ0fZsTU2BPHAhCvbyg20s3RpZuGvFPMmA9/mc8j1
J10Xf/43CuvHCuotz+Sut47BXQcgJSp9PsbYBC46f3cZfV3swuspyWC2QJGiIHmp1ORvIWzQKYrB
RE09Be9Ugp+LK3dpO7Nzglin45+/WNwxmjK0XuSY3egsaEijB8FkIq7oxXBhL4oXlWGkqcjtW3bc
rwwPFYXEFUqV0dFFWrSStMhoQtbgVTRBMxOzWhNgFrUPTp4zZGWquJgA/IPpo3EQC9aLHDLG0xp7
o431v6qrU82NBUmJ2mbAVVLPe0IUvIvbrDwKLlInan52u5zhp/4+OPLXfNYieVS7smo6nkX6nqTy
umlTcqQ048WGsLcaG/0xg7fKbQxlRTig8Y3rAF/N1uM90/uQl3Dwo23qmvgB0PVsCtHsojG+F57x
/H+YO5PlyJUsyf5LrRvZhhlYVC/cAR85T8HgBsIIMmCY58Hw9XUsKqWlKnclvelNLl6+iEf6ALOr
V/WoCqf0XPY+FnkItlmNzleG7ZHl73ZbhVx2UlwNzRQ5chbfXdHQLLVw767LR+JG/qHbQvq6oe10
AUcY0Nz5gE8HgkHIA3XJynfCzt25ziFNN3R9mpl/NC3j4hV4WLyilpSxM4LCfjwOCQf9svW6ebD6
XnFOfLgsG5ndquRkMFkWreTiZKvPpBPTEc28PCf9+EeZdHeNvoUuzSsBNuirmtgbeQN6GKaJH0Zg
3JkZFwAMAc/FFtpXvh8ER/iidBveTtZ3Gzf5WZe9ZufETrgHoqXdGJ26o8ZvuMm5Vlp2OR2UbCG6
h/3VS1NuFiPfyFUuw8Wey4A4GOAJ32RDmPngXSq/TeOCNakxjtc+IANemM18QinhT8oueJ5S0kiD
wk7yuFaA6Sf2mDsvQRtCbCrodCLNlsPVLbqaguj652ByYQh4OEZ0cD36yTZf2fPe8II6UOM6imcq
bgPKDxFC4bkuDc3E3T31Xvsh4DV1Cn5fwQU4RrtmCNArUIt457NseyNi69LAKkiY1VO8wEhibKMU
8/3GFgL/031gs+SzUHX2IiHN1Rl0Wxfl9ujQ5zqs43lLxuq6BUpC7dGMVgn7IBHrIV3C4kwwBDDY
5D0YzvhKKmf1Sobd7WkzK+O0Ft5+BaW7NzxiHU3wXbAbJcXevhmjyQWfP8zTwDgPs7vSmqWYRxii
waaSJQlD41BV2bGyWyqAXAYJkoEFKlTzno4V6c1gTKLqfZI0D7dg0bArc3ZNQN3iscSA7MjwPJdc
3mXvaTzv+kE6L4kJkrJcoKZXYUT2RXGxpwkPnvpa/MEmUKe9UR1X4qWwjdul+iyWCmONGJFWbUSf
wu856cPhsyuznh5MntLDOtyb5rRbK74sfp5iDqbNBUAdM9CQd7stxi8F/qbijPYg6R6xwOMx0Y8Z
iKvKpmHL7ll693Z7hTOFrc+wGKFNV+82ra+wJ+BZzC1k9X4pjzAXkrOd2L9K2d1nWW/FWQ7nPOWe
tqA53HiJb5KwDwmN2PHE0z4aJkJX5rIFdHXhNcL/TvcP/C68eEs95MeMsZcMEH1zUiHO1FOHSjOR
C7F6caGeD2Dli6hqMtsjUHbRU73hIcQFOvHgLvOL7Ks7Q+UXNMUH8MQ3wQpJktwiHNHvZmbfnHvO
H1NGzkvqW/MpsfIfm4K6Zxiec51CyPEVrM3V8N5n9oc56am+mP37maZqe0n7OLA1y6CbXk3T+ZEt
VKolE9Eqt+9+zJjq27yyb23mRb5gBR7uMW7gn7AYWu5QUSmQ82mRpoyzh0m4nwIeoLZUAdHs8t11
nHcVdLeYdGoe/MVwmAbHv4UtFAczH1SbY2Bt2v4oK/e5tLBmqol3aywHXlU8FOPffrmMkyObH4Pc
/lZ+9uYAVj64fTkQd5Y3fnGuRIBDgY7A29x4z/4+o8JrQI0yAouYCNXijLASLsFto3bmFv4ebOep
QdWKQgtoT0g64c4L4aDMFBb0/nBuQia2lAUzibx79ppnzmPSaPIenNTbavVnMRnE+zJ5L4BWsj7p
IulbFd0QS+y3xhsPP4oRCm7GC0cYiORj3Zbm0QqqNyOjR3uYWV3hKC5hmRcwvPZLysCXBvycIhQZ
5qUO4NNiF+fQmqi25IGSFr6JJOw0kcTi5toMRiKgm872qNAg6sSmq3N/GZJKvFEM9j5DYyEWEOJY
rCzzRwaZVirrbCYB3i3u/EoG53buTq40BQW3LGeU+Aq3ABLxmrFxKRxmdAR/qdTBbxLUf8Zr5d1z
PaAJIhAxFgGdGQzG2IbUOmlYpRonwM0Jq7liFqfVSDzu6C5lfrIx4sKX7Fknn2KMLBywq7Q3vqlC
sgroKqXf3KGPoI1NOmIFm5aK+TDCoEIey4MJik9s565BiLO4x74J5RjjBfyTmf4E6ybjW7/vMC4c
ik0cqf4bgEhsP/H7vq/zFJxnyORizGOf9kO5WT2bHBS1TZDWLjXQvEigOUzFNh1qjTtf2zaqZwDo
+YfSOHShwejUUJLbK7kTeGHtRgBpYExJimNX1qZpx2jfZTUgPXDrSYJjgKVbcvKIBNcTSX4IQw8D
C0+i7tPJGmqchMPCxZvn8LRVaZwiag1Q3hF8h5NyAY9NE1p27zOUBD4yLF9iGPGQ/U8ByW8x4etL
PZfniAbKK8jyYuN0Wm1+ubBsvxfwzomXP2UaR282dCu4PBf5vlS8EDUuaOD1PmslC5j9ANVeaby9
DADdC7M8gVp/I2i8Nzvyb0HePntpcC40JH8dRXEol2TlRkMBm+O+Nmy7L2Uf7s0QXw+GAE0t46Xi
uvG6QoNuAB6+znduBu/fI/qoGvzjZG8gVEHxDzwtfeAfyzXfX7AILDXyX1rLgDKdUwOQsI2opElg
tvUu4+LFBrQgOjP562hE+SHMvDqrlcFvWigZaGkbQAlGX/URL+3Z/s6H1gERYr6vHU8eVsK7lRBM
0vlBNJNHXukzoMICqq+YllOmyw4MLnsW3QcjJQiBbkMw8uyupIiG9WYGq/ndIa0/UasmRxx41Ws5
dzbpJYOZE5zlxHpq617TzrssLqEVnw1zP5onU1GfwgTn0fsMf2rAJiEnqiywPRKxgTPFOxLqqgfX
Dd5Hl/IHShB8XQZh0gqx6noIpYsiyLvwm6Nl77ALh/ucPgnOwPw4LJt7DemamLviYZ0W547c0qsH
QXtF18XxskUJILqTv66vHQee7YIEkVM/QLUzzl6fAnma9+nEspEOd8tvDs28sSB065PpMCwH3AJZ
17bHSZdmzLRncBd+b0i42bMDzsz8A+furTRbnwc9xRuOpIJDWHdphfVe+frvE2N7xsDj7+aFi4RV
eiJq/9Z52O0Ye+rZZtNkrhY9rg5FWHZTri+phfc+ox/dz0Q8qMrcOQtEU9jNA6IFyrkEo9byZd0J
f2gvycYEhJhNHyl9BO3IJJWRTZO6mqQp6oe8kNnJnTAmuPrQMfJfJX0mlX3CqEldiQ4I6sITRfOJ
0hUopu5C8SlFSTSZpJApSUj6UoDhTvSnUMHxNW0cZXw9IjE8ermwHq00cO4ayoDsxMxItllvEtva
tK3LUfApbd0Jm6q8Nwb0MGETLK5YfvXGegir8sOXHYEwvYXL1fTMuIRUY4UPxC++2z4tQLNlDzQN
FZwyzbuUwz3OXAwFaUTo7to3P5eVB2oG8ThghTX2uL1yXpHG3VY6jliKyO0Bod0Dn3LfAAOJsxTR
hJaGbQ9452q0hQUIEu01zI/8Q0DEPToZKTfvHEzGjZPhs+oWe6b8gbQoV6O9ahIjllb1k1+risqk
R4gL62eViObgcWUcltCPq5zxwux74+rVbytlS5i+KUiy8vTgdcYW1Tn0CeASM3/PANyEkEJsz8BM
KXDd29iOT4NVH9oEWcxyfJc+GK5aFGZQqkjykdBHZ5Mv7Wz31Fb4s8H6e/tcBzc72a6xh/9rN/Ul
wQUzj8wGdyZpO6ZbQTcBZU2eBSwTMXbfmRs6QO88+CtDTDgnBxLuE7uNfVsPRlSFXbXfWqaHVPOw
xKe99GZE253bpUYkqsQ56/GB49jmPxkbgSBOTz8iCo1grOmYtPt2haRpptd8Vj85VQEAdtVxmMkW
6s3Y2s0MO8trMf0ZXYxIq5mZ/KvBjq4N5p61wB/PDFFk2xfzUXE/NGx6aM7amQqD6Uh8HT8aumL6
0lYrfTaVdyes0yjcP0jNS6ycJQ6hjB43w3oeCPR3ZAVPlXRw1Nb1rtZh2XammGgkb9DlUJyCZiRO
Uqx7aq3TK/3aseE8bDO3txFnHDtryXZupP4XrBCaYmPzMZlYaDsA4UQbDEjo+JwADxQ4KY1ZHOqh
P9NjXZ+HZf7NLbziZI+dyjqwS/4uAgsw41ZT0zLbdz4vUR1Q7LeGFYo2Xi+1wrjox/zs0kxEJNQC
z/VE5c5LIpYfOIH5DtKlFDnKYi5c+Dcg4cuNXTOdAOeKi0fB5QLXj8nmnptGgOHXW6Ybg5j8zlDV
e5qtX/SIQD5aQIUa7MxyrzUJK1RgxZL8lGw/Sm0e2szVYAnkopP7LJGn5IKFzD8YeAPYC/NBX/br
XF1GaXyMkxwimVNhMYYhXut+yyLLMiEvVW99Pbax6gH05+ExcFf/zMK4g9mExNWAU6S0Y7DVeegb
aGXdrbe6nCHZfPHb5Gbcmo1kLtLogBDKnSVaKDD5Suqa77fzSvCHuqzhpslJhtgNkgMJLkzsnZkc
DAK3u/oNbcra58WPtHfug6Ryo1JbOGz31VCugRzhfMwYGoGu/TQD99GXNjcgF5TkJPU2CTXGzGYa
0fgxAjYBa2BkcOammNCyF1eEQmUuPhsK6+G9vVJzdzbadXnyGsloqH85r9gwlGXck7CT2k9cjArF
LpUxmcTto88TomaAbta6im2zjIxhfR28IX0IPPt+Gk7j6so3Stv3pQ2hW2SBEZVoKeAPKlyEzdeE
5J+bWzxm/N+cyQv3OQrRnc24pVIo4InkHngoZVeRbjcD/SCVoIXFWKZPfQntKcfjT0Fi9ZriPlQ/
S8aA0gpZtloi2+NAyY5kLT542gHuMpby0hfiw3OyKWp6c5+nnc3mhHYMTsd4nYdXcgDnwJ3Hm5L0
2L5ueycKgU/yam7JPqi8x3IOb1Y1RX3h/+zqLDim23bxOu4P7sCm1OdTGfchk15medwLhtskGIiF
GfiBK7o1lWfurDbQbeEyXgJ6EnK7u+fIUpdCzY+L8FnRDRm3LINUDLgL0s8O4PSujSbRPbQluRKX
ahnat2c07nTjGO6sW2SfBFOQL+g5cO7aulpu+kubcyhtEgPe6jdfBrJXXONpORRpdUiwq17QAYkQ
OAUmmsFv9nbbfDpuMvCy4QNNW/tpFfI3LaE8bBKxUdpnsgGGK+k4k7YJ8p6WHT+JgUuCSeUjJCoR
1T4FggJDMo8sDXn2pouD+hFYLIYypx2OWECO4Wbc1QS1T6qLc8P6oartnj03q9EhzAia2yoqK1JU
WZY8zGV4ksl8k23dj75pzbhqvcOUOgDHV555ztY/2Cq4OiYmgcyw74OV7aw3K7pe/D9rODOd86Lt
N3hv0MLAgOTSPMwbEKZadCGW6syITZ5Xp/BxYOUvGv4keHW+IDhqStaynt1LvA8tt24b65jKMcbR
qBVuWjzi42uXw5s9Zv1Z2ou3Fx7L6SKDbFFVveb2aANDQwTUbf01Hkqz2Es0wWgzmw9sSc6pBJ+5
cyU8YqZ3gGa49fnl82NZ9YREe64JZs6LaPvy052Nk98urx1rZiwFCXtZN8sYcZl88HU+ucY2XEZn
6tjjpDfOUn6Oo0W4vCIMA5YivyK+oEai8WYeil2GU+7Q98sbt9syIhdunQqbV6ko1v6Qr/5nM63j
U7NZ3Xmoebz2WGoOltzAIBARjzbG3r2c8cSsAfteLgcTMwOmD3pM1HQui/5XyccpckoWIkP2QhuX
dUNK47VW/ZsNvgqDnvsNFhmX8IJs36dDc4uJXIM4q/QO9/pj2refjkMCJV0mimqKcT45+MWoZmc0
GJ+DgO4sv4MH00LWP7XKLW5sTVwMSVoOHZ+iEMRhtOHnvEBom9lMRovhPTvhRPUQlxW6edCzFe6H
pkEsX72MmRd98pgU063nT2zKBjKmZfkGxnlmHHDSwxqsV7YZOJR67LY0LrkxS7QblZrpfgJ1wMa0
lXHWNCAX/BxfdE8OLjHopwsgWGCHWEFRgXrXLHSUDuxOzngokgxnYErZ/QaALV2tBVO6bx4XiNz+
unmwnNm6Bg6T0uio777j0oBswr67x8YymsOvpU++Mrv6aLJ3QSPouQ45O7iCPfkA84NfIimIdSkC
hz3DfjTD9N/CtEGytOPBWJYnf6JGdPORVYRlQiFr5cPkjl/wQk3cCfWMeNuLnYcL89A4fJed1Zmw
T3dRfdwy+yw5mA6FWnmXpultRiiMiyDZG342vJCQgv641YB22MoHTgnjXpqY4WoX3gUaMoD457Ib
MBr5wWchw0vq5jhP/ZxislGwYYIAGCa8N1T/vHjwD4Fm4HCzg+7X5nYPlRLiZggOck3SQ8qOMfLa
o6D/7MEhLkzkrrytCkTJre2Xg/vsBqm6IsuAaGQ4XgwlLoONPzK035yO8BW5jIJcKNClv/C9AVbV
Lk/bAKW458PkUekoBzoFQZxGyLAO2+TqTNPISZjhuR2Vu3ftBY9BY/1qi5IT2XiulHZZIx9qDAwW
SwJ6O9yfGt055M1LLsGrqO2py1f2x3Wvd/ggaBQDnvD8m6HCTFAAwjijOdNsFaZfmNYYuBKKSjv5
xgHtHUCakPoIFEQd96NpKLEh3j8DJ6R2p1TvqWFhtoTAV4a2cQ7dEBSm37159YZVZlIvKitK7XC/
M/3yZWola0XjxVrmH3n3EeQi3P2vjCp3rnB4rMqK77rVfaZbofbWysW7WDD5kuojxKLEU8VuwBvm
8VjOhc8TghMjx9jT+ajMXe3FnFzXZArq65ydKydMb0ucH9QQ/2c/7v+ICPH/wnr4r6iH/3P8bu4+
q+/hX7ER/18CIdyQ8u3//Rd78U/kxD9REvpX+Pd/i9ex/64+v6b+87+DJP7+uX9SIJx/eCScLVAP
GFRNyxGgBv4vBQIHoOuGIU+C0DQ9i/9a3fSj/Pd/c8Q/KEF2hPCEwyEoHGLd/8RA2P4/uD3arDtt
n/oz23f/RxgIup3/hXXA3+LawqX8GNIBTqd/KT+2DNvuzRBm11Rb7c5W4avZSqBNxCkI8sJl663m
3AzWkzatrYvxQDOL1WMx9FVIC1jLU6BR2W+X4OOJspmDHUIKAEh+76TpD8hjKLl+gr2epPi4TaSB
VIl/EIq63Wle4YZ1JzNJGXquyUK2KRiAOszOfjbddUFaX7yAqYF25m8VPg8ZKaGl/UNcBqc/TEt8
PDsmRRGg8BqGIr/TkTiu1Gua58+Va1o7YoXouLbxDv+Yn2CRCqJn85DLDNAF1+stcF63fj2OjNZB
KdTtFKJHLhwogG9CDnF6SZYFtGpQ+FFJys3HibMnfgETXC63VEeryPOm5Nz0OGIaGj+9MTxbBNZw
OaGQl71XRKGTPlszU4lB9QxyavmnTTD+BW08WrB+0ke6P3qHuMJGdVyu6vyQ1N39hOcxYgrCv2N4
NX4iVmMrKK1J0t6WkrpNp2cpwAEb8qF17qpa/BCdtcTmYl7wTA7E4AdKOH/5Y/Jo2ysr6TH/ZUtv
uOBwdik2HfdWjSdfCN79ammfObsINM02IpNsX12ZvjYjKwADJXzDWM09Wj3MKQU25vbYlP1Pa6mI
9bFeWjq7vltabs2Kn7F2H1sCea/5HL4qP9Lh2wnnwKNZw4/3B4FUOFpUNkyX0kq6W6Owp2tWo8uK
rfjsHPXiDELBgUYCHiEiI0ZAdgqZSQNAyZRvzbQKk2kgIBYtLFtvsMvTPZ+/rOwt0zZcIrPn/rAM
k3WE00rKEoh7gwyWQliNPezPUbYVd6kpPsMGbLxrj5EswoMfZk8TNbtyKJ6bpP2uWu6clAp+t0Eb
4nDqvikaYnQWOlCIL0dO5MBzpJYeeuW964kLLb0uvL7hj5Qufbav5mBssWt6bMBG4zlvK+8qtCeB
G78j6n0on+bRdh67+TPZkoMwveXUd6T1GR2PLMSmqGoYPJsUi/Y49o8jrQwRuNB7SAtn7JoUirn4
EufJPU8WdTaUQNIPUFc5WWxwxray2SV068VsnGLfoOWx8W4TjeYEu+L1LyXpwMloXxK+TWjsL9hQ
vtI1OZCYYiNjdyLu1O+GVm7rZ2fRS5clxy5FZJqLv7Y14PYOwx2Z4yjrq7MzChwUgg6qsYUDsPm3
ZYCEiJPE33f5/JX06x+JX+okoYUWY3djUka0dwmXcO0cGO1ACbQTH6gla/pYzimshpnqyo0eH1Qt
GL1Tbl6qdvtaLZCfiKncxLq3cul89DTnWlP8DQFy57BWHCx8QkAiziyr47Ksfvd+y1PLMu+XpHOY
X+RvPK83c6vewwlDhYH52uvRKzwxHvshIMIiqhjQSHVdMwifbGlTpDH6lRbMf6Zuo2XqdC718uJv
FGGZFHEgwp7Cis3daN7YC8agHrmgE+a9GBx8+j4s0Wy9t1kcq00hzLo+5dwVd9JG4l1CWDNLq7rQ
/XCLlx9wpwK0ORrWd56zWSqS7cWKk9lOqFBFbunGhbjWx+JTE+q7oqUi2+/vlIn1sGhaOroT53Zt
7fYwFMi1zsCiIqglERtKfAhEYyeRwV0RNj5gBuXfyAaLnAMKPhKr/bMYJNtWhpkdg/nXas7UCKob
PCv+BdkRgxshWVbv9XBAHmUUcAMmocZHbaE4KQOAExRUallEawI3ucC8WW5UAj+rAO9+m2dOTNT+
u+dWExGnxDOIqWLou/Axq0Lz2G05XyQHu12l5jZuNooOizD4M4Xhc+81LC/FZt6O7nhrL+B2ShNJ
3KwHlhwsSeMCtKHFFiKa7IsIzObKlmUlXEd0ik2CWeVpBF6YEJ5sL+gD/dGmfCqqyzBOhD3e9wiQ
u5ILOoVnGIOsUOxMZ47yhHxVdzLgO3jkQdiaahw8WWterTI2t/xQsr85BLp9pANQiVOov5m9xDhV
+N9aj11bm62nOS9pemVkjmHCs+2gP/aQsYWNTVk9u6zMLxXdfSAzCLJ723Ut/O9ucC59798SvKcd
xQleCmYINro57hXjuuXWg8zc5FY5YCu7sX0Dvs6ZOrXTfYL0Gwx0baoVs0wyYTYiaIurq5XpM20W
Ucl881B798BFxnOW1+K0GE111yWxpLf52Hf5gTrh7hjCFOEVDu14Lgg/zgUrCcTB+SZxCcRRg4ft
rj4IEXRxPw8v8yB/ckNXZ69OeS7Q+DNPeCoFn/EAfjDv9sLBNzM29Kq6SXIVXAySX69wsu4IHRLp
gGZzswgScRQlMBt3Ud5R2uCyWmP6Nk9G6d+pvvcOpIkVwADcJGGyNawrf/mcXTctHqUBSl1V6+sF
V3gwKSO1Gen2lImiuktn53Y0s+dA1LfgLR5SdqK1tcYmObVIkpx5H0OEQrc3fvrBRpsBiZQ+r92P
oNjuzMaUv/WuJqNLc5b+3ZAFzRVl4Sms5fgqp+3NKuGRdJaUSH6cFVuL0d2AHnt1FriT5fjL0ZQ7
P/PvSSXDmDX8yBQDSo3yz5PT9dcyt7DXWx+CnOPPBqh9gi2bt3f7EDjUZ12i+stYqVmxN1RtNlsH
GgzdkXGOqB8RuZoTv2TKM1TonWxg4vWc4TGd8pcO7k7dMOlhOwgDz3iUfCt2hhs+jLZ5MJc6jGf4
jDFixm4oKPlUm/NYOCHOF8PAVZe+bBySXFU+rbR+GGv5FFSqouRm3lX4avDldPbFdXv7OMfBxgbN
UFBzLLHGrqP/kzPeZLvyEuyg1W2ZwiBa+5qpMMDlnJf8I154sWqL2jjf2QnB4nouNuQWn0zbCgcG
XJ6ICnEq3IXxH69AcHJmgloZSYNdmIMJhchAEjV9aEoPulNPlnxdWzZjuZNc7JIoQss7c/ASLzv4
DNAmlWesydga8VBFaj3D7oG/vPTFMc/y+S7FJ7qIsbuHhHWbrflEkofRayCTHcl0CG/CvDwqf+AY
BH9IbfiSPIweRmMYfpdGAJ3nyyjiBjYVgB8aTPuiv3PSkjZs48ivO+y4hx5LPXmWjKBSz6ItQ2kl
8q9WT6mlnlex+4G5YYT12GCzb6QCqp0zZHTm3JaBl87Db9F2Lym98IvxFuq5eNUTMtoKXrSiGtlD
vJT24j5yav3y9FxNKBslpAxACjinUY/eegb3MFZEowPqYyZkZOlJvdAzO0Vl3s7jYbmrciL7/erl
N01SiMjt3gbp2sCkOgFqBqIN37Gdadnr1XwUWilILH5KhLLy1kVGMLWe4LdHqfWFTCsNY3CotfKA
T+ohb5tfjtYkvIWw+uSUL4nWKxKtXNAiwyuNliG1qlEib2TIHJXWO7pqeS4RQPy/SojWRNA6kKC0
TmJqxaSmlXkbrf5FpHz4tKoCJPut1DpLphUXgfTSHKm7ixoquDiRedszb2INodWaXOs27ILMg5X1
Xygt96Je7Aj8F3mqvCJ3X5TLk4NvCj97c85r78MYif2Jiv3UMCL+b+OvOrnrvdmFFo7RG9ri2RE/
vKqg/9H/mhCeDK1A0btI251WpSbkqb9J1umvYqW1K10rl26oWRCdlsjWCpeB1CWqbjs6ajjg0mJ3
pfUwhTC2aoVMaq2s1KqZQD5DKw3gV/Z0QToEaTjxmLW03sZRdqMIOcf0LomYZwc9t8hzm9bpwERx
ACLdTVrDU9aC82W+HUjgcEXlvVmCHNO5QwhfaRVwQw4Ea0suogyf2So1Wi8UWjlMtIY4/lUTta7o
cL3otNLYac3RnmG2svFPTuHaP49amXSrkzOU8ymVTX1wFPpg6tIFStOlWQf46PwQ9BTkVL6WvKT9
AgksRAjte+HhAm/f3NZ6zcPGuhmzF1drp7IQSQQM71ddguBmDStw2swoviBNkF7LDcbp1tt7W6uy
ttZnCQoVuPpK9ljT1J0XUY5P3Kw+KW7rD4NADifgYoL9k2Rk5fQmtRLsueRK0ZO11YCWxVrl12J2
c32qdrGLmDwjKuOs6C5j1w8XSsGeTK08V5jJzt1CSoh9FKAzyfyQJScMxx/tuE6XTmvYiOFsMpC1
M61vk6ohCYipB4Ebm0exjM6pLqsPszIh36VadNdquZ5ZoApx+FuCCt6gYn7ctL6eaaXd0Zo7X5c3
CxGedOG0U0gSLBUhRiHU11qxt9KsOXQK1DWYlrMDPTZcSYhxCsnrMl996pwLl2rTrwx0TjyxB4gG
4V0Lr3Io7lCsWnUCa+Vnd/t8OXoKaztFajFEkmjeBCFLaC/RyMKymxiiHWgc2dixWOfsJdPglPNr
matzq2vJDC4Dw+TwLN0uiwh67Rhjk8lSF+L3jayX3xUFNidhn/OxBk2xjYyARga9HkBrO8ez6dOx
jJoZ2b4RMw5wTUnDP+vKlZ4vzb4dgBCbJhcSa+Ug4sOjmpdkIHiUeqdymL7AwWKslefV9a/r4uZ7
C7b6AXvXwSa2kS3JfcrhvPbpB6nPaGoryMz8C1kD28ru7kYveWd/W+xBHuL7MVo9n+1XL5kfFC7H
zF0x6GPxj1lDHcmYAqOyAu/Uv01b9iOoDZ5HBZGnsp6JmI1OFtc0IkRp7fQwViZQF/PyK58Gmu02
9BCbAIUVahtvTSu2NJ59k6pMgFp5vOLfAXhLEi0VVJ0HoOoGPrGWS2eNZ3Lp8z/BOHFj9EvvOk2X
AIwazzvvnUFp3LukhvhZ2VRgagQFc1A2CO3cdsEWARCN0qw8VxpZZQXjR00iwa/84kQ+mgZke35P
2vHdzzxwicGEp29O+Kp8zpZHirvuCb+SDlIDUojF4nVGIm87OIKOYoXkiJSMAOlHwemJre2Pxb5/
1xDJvcpiZmCrZH3t22epScHjnB87K90eTJuM9SIM4rSTuE5FsP3n/7SrdU11+KxiYNkn1WcydDQM
1syTHtisRJGIm2UdnIoN2Pqc/kptGhPKtL/vF0mEXtA5Kmc+/khIc1++BGbwFDpUtTuLpB0GxqFZ
Ostp1Dw/NVfqFitCDIhKInTPM0FURV6YKBz3MF8mBxJ12CfZgO3LdWYnTDEp78pg7fphuJmb4Xeo
Lyt87wlfYXz10/T3rC0wvdG+J2FrXDO/IcIagrp2JkxEbo2tskyjGeZQNGoS+kBvA1NcgvJEra6L
a38O/Mixuzx2m+GNmo8UCf85V84jnZ2vvgLjVmXVb7+w3MOm1tc5B8ID3UhFjltxn6LpyRy96WD1
8tumuBzoAQWS3H0eS0XBi9uEt8Hs29T4rgA7lo3/RD1hZEzjMq2H+zpcfxVz6YMlIKTadPPvYmC7
HgAimHBAOSYLrtRsbuYN+AUXHJaFVNWeZfZlGjKi3lkcqwpDrlefCha6QIw6fkGjKG5lTh2PMEFj
l4/ZbFQRWesaUe4F3EdwH9rMhQIjEmbomOvvk1maehtIYmDbF2oc9gHfs10Lkwjw9Hp1k5TPJt+K
yliyp2Dj7AcVoU5t+8Ker9iHJYm5cXC+Q9gJtIus6X25rgvOi56yxKL8JmQwHJsccubszgdvdG7C
NnvWBpkIzsmLqg7dMD0aObOD1+Ev6WDml6/58ICvkErnifeUTwlmwLp4dw04146PKaZinRoqElcS
TpzMyi5uaBnTG3eTuqhm3Tlq+WGoYTsgvfAeEL01Or5xMqvtOJNuSqDC++PKZ1BJwqi+wYxC3qQv
eJCBe/Jk/7qldIvyLWVznmNkxMNxwCRDw8wQgOshPZVvLIe95DCZS08Hgo6oDkBDzemUFvUn9xQM
MaRGbltLh0HwQKMH6xz79Ii9KOs8jM8df02N/LWDDPpnK5e7JM+CG2tu3qE9OJcsNZDadGsTZPZw
csAs9fS5LCbXgNR8a/GcHRKFuX10mnNfUU1hb3xJC2Dq9WMDMWdeyFEvWNx3VF65SuEQlB7RaZ6Z
4fSUJMl2xPZXx6YmLHEqZHyWMy/eejM8uQY/l2+vVjzh/9vPxXJa5Eqh3Lm8ACChLbx88223O2E9
/ignuREENsSJkBw1O1N6oGnhKqakosQb9XXArd4sBDi34XFOPO5qEBVRVOC4oNA5hH6Lr43w9r5e
hHWB6gVlhivREwyHlEErPxHfVq8V16rdJNY/XmaYt0XgkKJJoN3+B3XnkSRJkmbnq5TMGlYwU1Vj
i9mEc/fw8GAZbGMSLI1zNXonnAIXw2fZBXRVowcis2kZbEqkkkRGuLsp+d9737PDUmFVwH01JoNP
hRbERiv130e7vMdVwKkCAfMqm2CZ0V9sXrIjARL3ricFRws1IPoOJHo3fhuVdYwGjFHACzusdq/c
vvCQv5UJFg4O+QFKHKNDbydt51X7FWL8j8HypuOo00ue+5exXmwEreKoScoPbzB+0JEZhcUexsz+
Zi7ke6bzJz3XDPYi6woIyi6nl2BTjv6tFNYZci0XDg7CforLbcbYN+WHGNIuAjcigl18TPqh9+0z
VBVuX9XwOI71qpgMcjlAOZjiluKeJkQtiYybKXJrWDr7KMdGbhcBg5cR9jX5FvxHDa0hgc0ccgCX
tCJNhOQrsgmenNpx159IZYqjPy6PAdAbAMF3ZdPGMCgQ/zu7gKtoOPgxWqjBM74eZX10qXNcyqZq
ZeORa8yR1HAC0VKDc1bZ9Dq3XFqLvBu5P5nHwQGXFWeVfZDkHzDZ6U1gBMlmASpEht727fTOTZ3T
eXkLS94mjWDF57amYCiLivFKWsJmhOnGK0rkANn78aa1SUKRePyu7V4wuAntfUavztmSTQ3En3Ye
H5iEoGiDoj1sbz61Fy5SohGzJBYwOWCtVLuBa1MHDJqtMin3TQm9c5ypXx/6VaUmoiUI3GA4xRTG
52SCLehkA35Vm8rqQmUE78JbWzEmZcHZOqGPT9bbisqC/DHoj2bmTuN01mVs3qhcytctLqJ9BfzE
D75mdmNKf7MHB5bRroW8NZWcBWNTnl2V9tuKAx8DL2Hu8WG92gljV7bBasGMYqKJTAM7gEEEHm+a
2+5/qXz/MkH0v6DWidfdAUL/H2ud999hDPD+t6/v385d8xn/RfH842//oXiav9P05CBQWot66TFH
/z+Kp/hdUqzgw6uGew8UX6FF/qF4Su931/ZIYDme5wrsWfzW3xVPUpBKub7j2sKH9/ifUTzdRXH9
C9zdlZZvw893pOcLRypk1z8js/sQ/0tdWx8enl/iLldGliBjisPQILZUZqVX1uR+ktq6hpIUrMYE
T5ETZLfhCD1oKAATYW1cBw20Iex7rBJLDM4sbxsjH7lX3U8WAwU13ObtUO6KoP/0K+gQDcDFlRdQ
AJvo7CDy7rVO02odjjgqUmY3Vu+Bjehpx7HxBiSBgxg6GhRca0nQQF5SO462Rm9QeilXuhsluW4q
gFrr57R830ZKsaTVudw3/E+zWH5FlzGbarqyyuVrGfxjns9BJTfir8Ld9wE9vMmSuw4ZzcD16bdd
bp9wdmOjon00hhKwEhr7xmQTKRovTYPfOXBwVeTO9AON1iLMXz76lXPTwydIA8q0eMgt4OoVZVvW
ta3HYx0g7SAyHvoKSQ40FME48gIyib8Vo+ZcA3aYrasUn/Y6EDOciq5jvYMPW9FluXIG+aK95GgM
mPQUL2Dc5Y+q+67dwGL0z1qWpNYPxEUAegYeOsRGpBx2CPVS+QVFPPF86FrUrIysSW0yMf00OuYx
C7bXLF0PgQNwgRqrRzmnLzXFTxlpP+KwCbqr89b0xaOfkzlyg3Nb2C+x5O3LISbjwxE/PLI1XML4
qU24HfDejl1BBi1y2VIwSXOJxpp5DfYWQ4nJughCHGx/V51d8jQ7l+bNzCA8mhMyvCIM+JJjcV3T
iCqp7x23meWH23xwLiJRjyY7IwQl3tCYcxWlbgWR/ZGeUCOlH9tzPpwu35gu6b0S+D6obCA8/I2x
d8DBU05QhF8qAHweZuLNsaf7NEiQVgRoG7mQElo+G8ufnQlTwbObjmU5UmUs+EHtkGmG5amVMNuj
cMJoa+GKcl3irYaHoTZ877ltc2XnjVexuJRls7O1CRgoKB6zbtVjLESYbFiJiww/XfXTUlzEeTx3
A5xai3sCgMRQnbyBKIRvALoR1322IA9NY2Ja23/oMkO6KclqMCfP+WJOsKNqefPrlS2i5RQ6HSav
JC4aHA1lPXF7v3aKxUnPLXdG3a1mdcgj+dJNQbkJRu+TWqGYcTR2LXFLoO2x8RcpdG7r1YjC7HGm
z8qEzhZ9zy7rrz3NEzBtKiP7lD5POyjf8iopfJ77kd8B1ij18xSJH8T62VWZPG3IiIfM9U3E3GB4
seFvL/eWT5tp3YaEMxEKIkW0/ZXTJs4hx/SF8+V06miLSD0Bz3/Gk5o8qbndYwECGM5QGesuhlUy
8s3REREz+d5Lv3EItGqobpsqbuhPIDzDGqq3aokuJf78iDsUfGYz58e6ZwCUa4PYFewMDnf9Vhfi
e/B5OXAbrpPKv0lk+dYh062Ji7rnxmtIbnHvgFDqguizj5UWAdcU+nznmehAn7dio1N1CY0R4YWG
TRoCnl0swduFl0/UBtSiWJS/mncDjQoHbCoW83S+S9W0GWMZPFatax/MvqejiHQQtpj0EovgEfJP
tWmD6aaOySq1vFxA/XxUSruKSZF3AgAD/zGZh2RJYK+t8YHYYpNyVYcSNTEZCJ5GSdqsKmAiWFMQ
PFBEjzJBIcq+pNvnqGb14U0YxNJQyZ2X6PsQJOTacIDZRdqqT7QC0MGOgH3G0PbWEEW4K/X4ZHFo
gg82AAjn4hMahr/vO/EyF7Rn50X9oDgz8ugJGINO+oFtPicdkxITcc16lbXaPs1iVJwPgzdA69kp
L9W7g00R22A3HOzlsUjLH1NOGjMYyEbWYRvesZic/Va2h8gpT6GcqrNQ+brjTNqZOl97buMcG0nt
c+LD/DeHADQ3pM3HKDAeC+3s0gYcuez6lwJ7C7nkdjf4mmJNdZ4xKGxxTi9g5zG/DZwADCrPq5OM
450Z4K23u+YF/Y7vRMY2hk94l91SV2wOOPGEtB8LtGy4Bc20tzWWPsv0QFXE9PdpD9827H2sPhZ0
Z2b6E6BYZiZ6BZA12zKj6M8yzRnKCXNV5ZaxNrDcuVz/gCoa8ko0ujzSgEji35mvi6N2QpL2g7cd
wSjdaqYQMGY0LI9e5s9w/2j7rPVd0Xm4XGd5BGWxIWOiboKpeFSZYKpIHUA9Gw9GN0OlhLTQE+wH
x1bYWOxZJQjIMez8iritr7TWBj1VkGJkJaFqpsFz6oJRTyVQx/62ag2eMRIdY91ckijogBFWyMEp
JpBw+UQSvr9Oy4BtxCId2MllDKozbjigfoSM18FSzklhBDCKFiaSyuHCudHjyOHkZMFxoHPz0lNw
kNIwhkrnvf4qSHOahmFBae1Uz+htBJD/w+riVVvm1obBdLQH9BCtZt1mO+mBsWjCeNiEqWIH0kl2
00rGZ16hL1auqJlaAk55Jr+Q3/QlGRByO5SeriMuQMsVF7YyAecNwKQrYRxUHQmLSUHkCsV1x1D3
qkl9/2ASwTi6IXRRdLWD34NVMCrNsTwqz03P51HULQFcLzkUDLNwb1MawCQZp+4AJm1yTEpMM0rT
lcS35CwpU7MCs0Y9gLQRsUyi1GWI/BNGBWBmP/sqbZfrjYHlg1LKF1fOPvdlgiqy9KN1mUIFJyAY
XUhe3k5J+J3bxjKHjppVmIQSPLX9QScwe97sJxvRjDcUvLhHoTsDyyvrKPdWBWcSKEbsVq9elnTk
tnUKu0V+NqA8dx2VWVdDIHqsRkO4H82ReoSJe26uGUjLKdyphjIFhYk7tRKIoByU1/M4nvveZ+0A
gTqnfMQ16Fa6vOVDPRJazbN6lYaNdeo9+9poCPJnSX83OdmydAQ3lSeeoUN9uQpYSwEymPH2Bsjr
O7ag+uDMB+B94rppg90SyTA940uKayMXDx3FNSGKjGXY68Cc8uOE0s32Ov+sI/GVUhZK3DQACEG7
Dn3JGetyC1kH0MPLpP0b+2cyl9Wp99v65LQ5hHfHwP/Wt7yOPWcDctcGUe3tQMqWMeM1V0A454E7
HqvoTrsyOxXeSY5g2HyTlaP2ohIPXXNmOmDsG5fvAgfiqnXOcwIhP3GgGwws9im6CWUBI5dXL9kU
aEcDvBLOP8GD3yFSKIKNVM2Ru4rFxJ5PZfiq7PpN0CGRczSZtnZUOydpoQZCnYCeiiuJCG/2VFjh
PfWi616X5tsMR3lWNd151fAy+ObOXICnOcgL4DQS1ZCfj7SxuOA/G865Z1t7bhQcIJHT+qZ4HrDV
HJOEEWxN28StFw/vUiK3RFPTn/mQ2RcXBfDqT3cvpOkJIOdvRZffljEPxL//29LN9bdfPXz9+7/Z
jkvGx5aexBMBJkkprm5/vsE4Lf6uzHTfQ2m/RPNT2LZ3urU/SVe+eOpSKqP52z/4L7vy/v/qAZbK
FVwf/+N78arMuyL+ev/67ek9+y64GBfvv/333/72y/pd/+mX/+wR/uPr/u3GbP6OD5X7smkp5XNd
9h1upH94hK3f7V83Xw4lQuIftmgi+7tH2EVP9Jf/2D6lcPzW32/MnsJx7Nuu5/EB4Wf43y7mPz5d
dO7xnuBq/iefNkssJVJ//rw5XMuF45im8vm6wv2HkimAx0jggf/t5D3e2LTuN6MXMmzLWZhHgnMA
nLCS2oPYQP9vQLqQgPUND+9+CCYEtdAlN4YJMCjALDjzgxn18wZUJ81VLh2P/dnH3HM11kuWiIWV
JorpBLEVMU2kBX6Pud5hSeRI0KDaVU73NMGp2Y6hm6xpqKFCWgb6CMoiA+PUp1wdq5OVZ8M2xZbP
AlztgNkwIbtkyvocNFFmhRQRKggLnF7YaDkfdNYP6Qzlu81ptSo4Fang0JqAIKe+6E7OBHd8zAJK
x2jayOg9kgXVYtRNK2BuKgq3jOWDFSWVVD1Z1VrRCbXWBcYZP2jvc/u6LQAWuE2ME6qYrpsgbwBT
bFRaQWVxbetQu/lrUs0uDT9IgICNN4VInLWr700XFU8sa+DQsK1AqLoigAkjwSPIm9jlFd/lZrJK
7BKmwx1MNdcuNUXw+fFHdqb5oYhhWIEgSGqdWpbYve/PxWMXJNdhYd4Pabbkf7BsBI6PM3oJnxNq
cDlTX2eGIhDuITilRfNMwLnZygYoUdUeY6stzk3d7bMZmIu0Vz1NGC2z6XMeRfJ6VDd4K7t1YFTJ
rrOgk/7pIftnH0kgQP/wmVzWQGsZ4bj4GyUPx1/XQDNruW6a6UeA24UBL1dVa+QWE5nDiXsaSUT2
1as6Hc4dh8HKN5YmoNoHz/+qjoMr5LpLm3YNX+m5WPhZ6BE9ejN/B7vuUtXV+RgBMNn4cLmK8KZt
cCRS38rewDkOF2lL3p/q1pqJ6sFxBmqlIH1eiTL9kD0kNtrFoHjZ4j5ysf8ObszYaLjEvQzP4Tjd
x2gEG+osdmLWcGTVrFehr5h6BCB2KcUFvE1WMcHgrORNEpozBx03PTJ1jmCYKd1xPKbtvLUYYnNs
bynTra59kmj43fVt0p3dHCMBzJRr+obHS52qeV+LNN31j2OLsMr8aFjNPtb5sRh86vTguegEyWgp
1Crr6Py3P9VkP8Fw3jG2wstZJp+jg80xIZfFtI6DVkvaM7C5O2ExumoXS7xu/MfKSiRx/XZtMXwm
D8/LjCWVbKtRoXvg8d7518ZoglEhQAbjPzn+enG5p9EJgAGwai1IFSnoc4kNkgew+VmI/o5KMuzM
EXBX1RDotWtYhiYpy7DpBAod6YM6PTKDO4dp1e1Uy5nQ4n7Ccbc9WQt5waFhJayH4Bj75h2xtWmn
nFZfOQ2tO3286caaVHKQ7RRkIggTpKsbAGK2JOUAxcXYmBl+lrH3ySwxc66nmigC/3Qc2/P+12ch
sVCkh6CsORUTwJU18p/FCTMOEypTxPIWYKl1cJJ0E15pGsIeASEaPO7ovkAcnXJ4AeKEPR0hG90c
YdosdkNt8gYZtCSJ6KbHtgGFFOYzxw3uef1wDQ6l2Fkc+esge7N6luRf3wz9CD9UCWaTpMNKhNsm
U96VtEsWJ6sjnV15BN7oGeqhjh58yXfo4/2i/6R+dkHqrYcWPZER0aaBvY3UGqzIit6VfY2xdUoJ
xdrEhqeaw6p7yILC32kaXlZ2v8OfcRGOj8NMoRPUVkVLpHgiTHDTefrTrNGExrpUm3mWJyw0YJX8
EubijCsTQwYjqpH4CChWbIEhX3X5WT01PrvM8gDhHXOqanlFjXzrDpDDpS6XKi7xjNvbWzt4Q/3e
rRk7pRdR/FR83Jn1HkSHDVRpeiVqMeLft6J05VmosG0hzoXZwkb0y7Vdqm08ZTwdlNrMGoOatHkE
S5ExPOkLFOr6wU+iaJ2SW4dDAniGePTaYB66cuJTzx6w03b92HJA5a2RxhUG63Djph4J8SKkflJ7
H6RCKR6Ggm0NbHVpZN7WWQs+3m/hWRB8gT9CdDRPTZjSuJ2DCM5UBaIKFHYL/U5a+XqYxpmKPnyl
v35oWXiP3F/xQHg2CzI+0u04A//O2mGD4yC9ZgQGeI4NeybkycgbZTDtdbwfoZKxRbRPrekFB03L
DZeVG6wqSSbjc9rPwZEIyjuux6ONarOJ03Y+MWv5TF2ZHst5sYU2N0HrDzvhFOa64ZZPMlM/j02L
yWMInodqxFTmuHsF7mkjq6G+LnU6cJ/m5Q64k+79RreHLtXiqk1I0wPPBLHhy6+MaDpJ+TJbhcJ8
K8b4kFmh2teSFTqyvRlQSTKtc9RmF4q7wHiuWv0dDqW/K7v2DjNvvfVrSdmd4RynbJxPg4k0a7QB
7QYLhyI2pvMQsClXQ7ABhLHUKOFJCCSX11bwyNULiG2ahVjbGt27bGoyJT7wZI/9fmMk7Om46lva
9grQaHo0qcXEbdkBPt/82kN4eB+6mVRPm0G3l/x1DOAw6SLMbaVMnyirDpG2yRYldYtkV/G3VQcs
BswhYc22uAThyH0393eDERCsdEOT3sf5M6wIaiWS7aahKOHIoWWq013OD+OQ3TxWRnA12pT3MKLf
lXARVxom5a/FmLMkuSurvmty/qJ28CeShbxghPc2Iz0cx1Te+SZUz8W4M/LpWoELBcMaMCmTMw4K
xnheRps5FoWFzQGJBKKL4MRl8xEI3pVBW+GI2jf6yJqG8zYZfEPLAB64ldhRWLXQUOVrF7TpPiya
tyEjShlS8BWOHvsslPsQA0lILzqPhM027nVwqRvGeOCtarZcrE62TT0bh6LErKId+GvTxe1mdKO3
RUZ0Sa9Q75jG73A/5D5ZNP+mNDqAHs6t14z8c8vb1bYtJL41g42Igrm+PWDaAGMwhg/w3/a6PQvG
qNsWSvjKzj1MPC0eQx3xOWiXcifQlXXPxg8/9Dmu0JmXH0HAm5HhBJ0B+F0aLH0kFS600ejX2hY7
SKIlBizs6vMMyDgJHhvop7SjOSObglPsgp+cgtAogvwubuIAUxTPHMGGuZ0IWeRZtS4D/US0HA/U
TBqqLGtEeEigPjahtdScDP1Z3plz8G6KWcIEdu0TD++pturL7AfEa2rL2IRt7QAVezer8bb0Zr11
3Rr+HV2YrcmsN7GRuYq2R17BAdlApX0c1LqcVHvsgu4MRYMKqvReWIR3ao4D4GowPjc9RCfBeRxa
ya1BAS+A6seUbwOzB7wi0VrTCtL3RNdzmZrVqbNvB4Peqy6Jv2AJPdJBwxvKzBubo71PFQDINsS6
KMd7SrxSGNjNvJND3984Pfs86xzTAyYFibOBI0VK2HlOMXrfBpE8Q8u7JpLsnyILO19q0C4bQvnk
uvSA2lFuvVBfyM0S+MpqTNRRd0kpv1sxgW/WUY2HFr80/Wiw5Ak70FeG9WOLns4BpjAXgCVLK+0D
azNCLnDs7i0H/sYjYj0zo2JaJYZ2I6XAepfMu0lR6GH6iUbji3dpOFUPRga5PMk5wuh+aUnx9Hix
BmedN86DidCS8lm4aiUl9MolGOzUGLAa1/xStYGi4YkTtzFM4mGs91H8iIfXhCnOjC3pMNoQMn2u
8FCyZTBzBMNoAz43N03luxwU9Hs1y+Ah4LhzaA2MTWZ5XRjudRKHnCBr7lquYUECqp1XAdJkjUmL
4yWGiF2aJByX6ugSdvY+pw7Vi+xd7lrPNKbOJ1U2nKkpBlq6qPMm94FLQrYKAyDBcaJMnpz9XDFT
mguv29osKsSNUCPiuniyd1HVtsesddZ4SqHsM3s6ZYE48yl7jOrquyHcv5+XLoyE8FpeTx8twDBW
ZolxucSXZrXXgA+eGOCkgHzMm5n0S67lO+HZde1gec6C9qOt/Nc4HF/MwMSO0LyavfnUqi+dy3Ir
DQ+Fl36UBb9y4Wpjr/WiRRhi/FqcwxybFtQs3tHAo7fO9LpvZRBbrcLyqLOp2jTLRREe1D7JxAnD
2LWapm4H42vd5BSpjTM23drvylWQYhnU0wDixbY2kR9wRU3bW5lx1uzm707x3ZKnbFByGZUFC5+i
N4x174FFIod7GNpEMDqFDF77EPOCPr3Mjt6SaQAB6iTfzYTH2O8hUDWTvzcxYV0FBos0uD+D9GaY
7UnIvQEgfHbCTG2GeQ4Ow7y2qYiAB7UZ8aUc4jZ/XoqKVOyu3ZrDY4pI4LSITtBHVeVyNJ/v6Vy8
NnSKzFLc2AX0LgA8FMXFCDjm9AYjzgJPz8PuL3Ep6r82g9UHm9xL7vsmbij+hoMzjNha3Obsz8dx
9p7dRjB+bbJXbfGSB2x7GMLJCEgGe6OFb2oW4dFxaWQI5VIFooz7WbTE4GwKHsKuWccpp8omX5Z4
I7f2MToN7Tkhvck0TV5CVd8Jysquun7A8NJPbxHm7zm1343MaXmeCgyx1v2sXkyXp6Gzov3gzeM2
bt7CQkgs/6Vm9BfBsGTbVgQRUF8TcE4cdlY+N9FlAu9tasShgFwWqThE9DqE0lk86cKhCf0YdXQQ
1UAptwq0FsAcbkc2FR4dvDc8m/ptMNjoyvKiYBMsAZoKIzL39dCOVlXqjAdzbC5TGj1Vlo/9NHhn
27+vbYTTPCHeOMz9q56oclBpcMq6IXgUrDkDVcLwSAQ0ONu8jJFcGwqdPXXHaWcSrK1xo22crJ8x
J+gXStSp3MuqM9SwK6iHXzVBqDvOL0w8G4AqU7JLRs4iXjcuN5ph3dFcT9/ACPc7A9/YVc6qFtpj
pqJfao7Xmxz8BzXTjyaVf3QMVd6GDxd9GQNn9CG7ivgMwrHpqFqUiOihirfzzGjcdSreHAOVg0Kf
c1CKQ9jO+tojrQ2v8dXrvOFU+3zeXHHQDgzQbCxcTF9oYpN/XWuXoccIrF8aJSobRq0afzZ3UQTe
V4uKoysQxgg2Rf/gdMO0ZZ1gbtVUt+bsXLcltPkqVlvbYlcMTPvNWWRyVxOI56/R/RZ/1bSdUVoC
CayA2IqYlUOUNCDPs5OYYzIy21loHZCXsqrGDV4m/r4yGO64Sy6jYHWUZT0dW3SlNKIpzI1iuKtN
vMhA65Stx8w+Ujnhukd3vfJwZK2snGNfWr3acfcxldFXKdWRrrhVDAV9RbPq0is604DFsxeYi0pd
TPIWhaM6Cj95qab+VIGrI0fmJJt8ml/tUXDfkwgiYWLmK6hgI4WfHtMc4LhkOeqtkXXVJmK0jjfs
JWMto/XCQ7qjuuKK6/XcEbIBOIx8Q7JGePclBo83IuNcW3I1H7XoNCLakG9qqbZu6xxMJvJW0H7l
1v0yv1yBugwpHBnHK8yJxmE08wv3y8iY1h0on00epqd8Cv3TBC2vkfoemx+qFhV1K4pDqUbDCgYy
AH9OMBbB1o5Nby+N+MEpOxISloP3Nxw2EIjlTav4UzkhreuqJwgtU8vb+0zRt/TA3TbusKlqiKxt
L9fAmliuqFlbqFgfNFFTN+I2w64u60+82kilFrUJfVZAU0T0npIfSaFJsFa0D9pW4YLP4+imHlKF
BZJeAniiY7Os48UPtpYH44BFjTrUEgMbH8GTK3BgE2VpKucnS7W7GrvqQl18eZWCtMKiDMjxCQCZ
uC79GgMnWigVgsxXh/aAh/coWhuOuo9WBYp+M9v0iMohg1CgZqp8kXV0a1Eqg2cjLH4QMcZloZK7
2bZ/StMBBy2s77Gh2mf0NrAWCXd7I2JjHLCefAzZXUXOZk1dAguuh58Fcs7F7srnQvg/K9IkjFfM
Hw1AdJ7VmGbE9DOhTYahUP9dd2ChCnp7NWhm5KZ+3iZcb+uk7dcmlearuaQ/XTtq5ZbGJU1NsMvd
waRxuIvn546hiCja8sazj1F8lycSMzLra7N0azcuJhjbyZxdj/UGhZM2uAZ0wlIZRw1azFl+yCi+
VGX7uJA54Sw7N4vopco8P+ZBO12ncI/CTLM0coiZIg0SeOlUHnkzyGTTld7toy7ydlmSISXH9c7o
Q3FFmcK4H13jlQ4Kyhs722TjNH+2I5GFVMTNtWf2tF9DVloHUUVoI8JTntLgQ1GSdW8MJdCX1rst
agSsIl5q67ydn5L78TvP2Dl62reYac8UK9wKe+akBW56VRiZ3NBih+YmbnR8P9pztbPzud4mlvNq
gH1YN0sYaqSIFF7vBBGgMo2dtZhB2kXT9Ar7WROyxSTDwjft3ePcbmug8peoLz6L3Lq0I3uN0D6Z
tQxguua8OpZjdijsxxlHHiwjAMYycN6yMR8Y31ANHyCwrx0KvibN61aMgX+JquzRcIcISpX5aKhQ
PJmUmRVFBkA3hPKro4aq7q7ZFoTGuEEPd5ThLBsFSWLyTlXyCTDO0U5011bDsze7ztGMb2KfD2Q4
IqJJEZaryByd3bR4LTpMF0aA+8JdfBju4sgw2X0LLBr14tWQi2mjzJKzH4NEA4xUAwx1CftLXB4u
do9k8X2kFWBhqio+Qlj8JBgte9+NoKvGckJp5JjNS8ok3cNOgqQHdHNxmOAAGLOHcVKY5QkItg3n
vnr5T8iFZlssPhWwlkv3Ed6VBhPLwIwHamjwKBd/C+U6wICxvFAsaB+GxQWTYIcZsMWUiz+GY0bD
UIDLdrK4Z/Tio5kx7fRjSkxXhM+W0W7CqpTEncSliXMiJbIDYmiV4AfY8bclxzE0C4dGebJIBuH1
eXKdc0AiZy3z/K3XLnWkzMuxw3wyBPumWbknxE2wcnEIVYtXSCyuoWbxD8UYieTiKHIWb5FePlj1
opM3i/MILp5cnEg4l3rsYriTeBELvg6OJXvxLnFBY/6Dm6nB1qQWf5ON0anD8BQtzqdm8UC5ixtq
WnxRTF9r7GHzJ7cfyH2Yp1DOuEtI/FS/RIR/maj5X9DHKxe/7Z+klPW7fv8Ls+j2/X/+jxZRsv0s
kSkpWknfv+K/KpO/vsIfXl7rd5dRrYlj1zZd/LomSvMfyqT8XQHk8X3curYHvsj6u5dXLb8H78gj
gqWgG0kcwH8ok0r8rlzLRZYELy8833T+U8qk+Q8iEE5j4bimshxl+UI4y+9/vt/HRYhqbv03J8f7
P2fgFJ1ixM+IaYFRp2vqvYIsjqSzCwp9Nkm54LK4/Ol1+ycS1D9q8IvJGSexK108wv+3/jQi3RUB
XZtXtsdEWNjtVxarG1nuHDk/OQhgVG3e/b//SUv6izf5L0qs51o2uSLPNoXw8FL/9QdWuSFHM/Cp
Cem7vYtglLXhhUgA1+nAfEmiECA5/gPmO+6hPkkv6ndTwJLdLK6fIqjvujI8oGBFMGy8T7/OCbl0
3tmxKB8ialYwsmE7lg+yuQ2SmpgFY76wqD9I5HorW2FYYKzQ9/DIO/i9bZ7SdRnn36Xsf0ZScNGf
7DNmKibT5fQYz/3RZPDMfZ+gH4s0Mq5PT1TMlACDHf0iVngXprBDSYf321Cc4fjLdWwzIVic1xSQ
F4B/UmOniNNCVAN8Xd4Rh5lXg4FJ0ZyosQZj91Ryy2Kq7BfEQwtHpY/5WJwytNFM+fmtzw6Hllse
bF4DptbwZnh1CewyNFFUZu8GWIV7nXLHtm8z5cRnI6PmrEe9aOyJlveOZhYv/pwHuwcyRYkC1HZ1
ZQ+csaMa+sSc92sZG0922pyjgf8xZkYpsdfFsDWfy6VbcgijH6kfPJs+9cIuOGs0ck54XfosDA54
UwgnaTk00bE2Ugs8bY3G+wYEEB2DyHqjPZGXZSxfvQkJJhbsTnHz3ZNZq7HuGc43jHYCkSTXGIrO
uzlxF/AJBypQcyu+2nLMByzV28OPNmcO7TmvHvVEqLzxD6EcABQ+uTrqh0fewNBbE8VagcY+aHtu
cPmlIKWRQtc6uy7GpD7V+BGF1w2r0jaeGgBSJfnOmz6mU3AyR1TUqd47FT8WgqUoKe4rpu++MLh1
5+GbD40E+zdvEXBrNZvvLiwPJizN7bRU3FAQCpagKYtVVDO8mms4503IzS0IH/qelmR6SLDfBHkH
nTk8ayPE0Z5ZCVsplElZnzAL424de7JmfYapycqYArCAcNBDa3IYq3VmGeACJnGqtCDqUzPO0kw3
9fQIo3W+a4mb4pa7HaahPM1D81i4wR0gM4Jd7eKIKzK5M8MXbpi1+6swqYYvmJH0LKrhk5D3dA5I
R+k6+jKheO871kKmFfDT8vo+Lj1/UxKItsC8PGnl7kBLYgj03gIfNdnN4HKJtrp2Bi024JbRtZck
LZZ72KO1zmZ+KnUlFBgfeAjkxRv2aUVDU5Kb+wn8ej3NHwwBOE+p4IdrcoxHbHuuesqg6mrAlkyG
B0obXc6RfXJhJII/hxVMHBDBEa6ngyN1FU4bxiXDgVv61zw2/R0z4Qff4pI/IIVsDHQywHQ1aIds
6UHLNwMdayFkMO5F9cD9JFgGAxItjtvVas7TkKLz58aUP5mdUJStoNGibSVBcsOY9arjKKEqmrh0
T7ZbW+VDGPF/ZjYfrKZ6pvYyZSqeqPXBsYyfXS/3bc+cLO53fUijYyUYqtQTqTzrXifYZGXP0pOe
+8zc9SMDHx52i3PgSnZUvVN956LVDNKGVmUPt0M9PFbBDKxbgNmcnvI4/tknBqyv6WQm46fpRT/b
rn8ymw6nOiFL6JKXaUzO5WzjTU5pNlN7k+wyopI7DBxNAW518cmaJkxpaAWmDRklCvTnUsMZRbEF
HADVOOKoBrjtWATjU27395SKHsCcKvLry1dNVf5eT/0jeiwWQFAcxXRbcye/0nm6N7unkSW/Q+2s
jPhoJ/+LujPbjRzJsu2v9Ac0CzRORr76LJ/kklwKSS+EhhDneebX32WRjaqISHQUbj807gWygMpU
hNydTpodO2fvtaenCr4QCbfYwuenPuYC1Lz1FObGPFzVRZn7kZp3gvQ9bIkBRaOf7An/3QO9f8r6
6Mvqxo8ytDn0mI+Iz1Yi7K9MXD/SDOUgQ4uNnvCR03EbUiUPo74eSPuOS2unORyHXX08tAq33w5b
WJ5Petdfh2i4J2zoOdPx/SUYr50MC2H85pjRG+0/omYdJsKFSplYmMF48bzuqq6pV9nP5Txe1BeR
9DTRflxVfzioqwRAwO/P9dR+CGt8UgjNYaGafaZCLeOMfKLn82x1HP3cYgd88Vl09rP6OumCP3XF
8IQs4GhP41rvuBh+r+KuZn1PjBpHPrB7QHKrxVDaixQyDSbK/kro2xNz23lBkIt6z09DJi6c6q9m
fxa6ePMEnXwzewAcc6XhwRmzv5LR+n0cYyQn7CILSW9SH5o34V/CWX92enHJAxQeftJyxHXOhJnd
qzvNMPsnu7Gf6djyoTpBPyN/RjnyBsQUPYhe4tlB2OOXw31b8kKuNdzrfrYjWZxEtYqJyVhi4Yy7
D3zHD1Us14NhPeOnbJcWBmZsIYec7KMenkdWjh8sdajb8/6KhYEUqS7+Ur9QI27ODCiYyOgL12M5
3kN9QlYRXuckvEEgfPKm4A2F+4bY1tMsNKL6CL5DKkzvobvPbd6Hxk6CLMnDzJAtnYwHzeTuZSjO
u6u6bY+EQctB1CRVfBLjkeHYHunvrsUbXk7mmYjACzOOPaaZD3WjNEl79UbWLfV4Br677Ib5mBrv
0xS/9aoCge4A6fxqJv03x6yvPYOhag4eQJ6snZDs2RpjphyZBSZ7sqYIOsXzm+vc327bclaOuILT
nTPQWYbWT2LzfDDoLhat9cytP8hjZHAH08C+t/UCd0gRHgeP/2Jm4q0fh53OiAsKh/tMfxe1mfyW
dlwVQbsOTXC5c6DWxVPhrhhAvxnJcDsL47GDf0AHoPtoOVgXQbyPJU+OiN9Eq38ElO04Zmdw2cGy
AMQCHZqwU7p1asGiJHt0A3C5KWI62ohufPJLJuyTfgtBBPjy+CRnopYmnPa99WxN3vNIL50A5Y3g
yke+c45i5zmK+V780j7nXRShsAi/EloaRejAaNC+u4n+ZCnlSyUVBKN9jtx3OKLPujF82E370U3z
xWmsnSXTtVUgqYC6/qRWxXYCQZKnG0IcrrKbDsY4PAGr+8i86Vju3NQ5VzkrjW7tJsPcufZ8oW16
E0uNx2QiKNna1UZ773vTxeCeLdDFp665Gav8FAvWBGO+hIZ57rT5oh6VNPqW6sWd+r9zwO3c1c55
RpWu+d46Da2zrJM3zAT7zIGtTqga/zHe6zh2dVO/NMawLUdYZtEqx+qcOrSqfP9+cof7UO/uKbFw
d0ChhAMnwUPUp97oWBNZ7sYYq2nboeExuuCgSziWxdkKjY16lBMc7YDe26spWJNsDd4FV4zsqv6j
9xinqOlGAOOgH+znEZC0H4tz79ekjqiGUQBfDxMkcjBj3EbTuPMsKj7CrITsVqFhP7s+LPvC4pGV
fEchF2LoLn3LDePpL7AmdmYwf4BVu7CrVvxOeM11ci3y+ZIGMD+hwgFjj5Y0VIrVjxs7Nhm2sCTU
00FtPFkZf6XOsK296G30k/1U9UxlWFhERo9s1i+F3q1ITNn5TfyF7p+/Tfrk98nU7k1+jdfyQGZW
zripe2lIQZ99fHlZ1W0EslFraplnx8YHYv1iQ/PjoPaxgVvWnnhmnLzdNDruodHjAmegi0z/o+zT
vYaFg0HDwUMQmUTcQ/r4EVrIQY6j190k+Uh3tkPy1zOar0W0ch10cX1TL0KIUcsa+MyCTECHI+F0
mUtVJgfyXk1Rs/ECNfncQrNAjXdr7hDofUVO+IYA8Kp2oaIj35nmMc8fIYS1h55UsxDRjPTVGBvr
K9qwja4Vy4EsnNWcSaRzsvjuQNbeAZ9bBFASsGZuMyySHSG5ECkIJrdIN+hjuAJloY5HgDe2jqZi
OOV4l+v5boDwhJK9Y+jg9lub/M+lOY00wfXyPpM0z3y7I6QFuP/CM652EpEeUX9rWqg4eSLuFL3V
MvFP5QESqV4XgoENPa3S727KUHH1fX2ZiTxYO7g61j22t7TQNwUWkYBUwxVPyL5IEgilCJG2ZgY9
1HNuJf6zfUW4htLeMXMSI1d1ZFHH1Y63aB5fwjr/8MSkb9qAPMcQCzYiuMPg5B9D9RTEBnmn1POe
hhyFlq21iAls1CwjOVP2vlAQA3nQGPyGQ07BwESNFiICgkSYO7q+zqaKgscSusFi7pYgur0jYJSc
eR6RyZkm8MWS6oOHb6UF5L53KgHeQi2I5AKxl0qHb1ROvBG7+P6d+exKrn/AzesZc7jOvVZJd+uz
VqrEeYPoeZVBD3H2roADiZeOnDH6xVSQEaPrTaXy6zMLxdww00njT+jcZVsMRyryksTHrqNnXpOM
HFsiXQPB0ZgS5oc2feyqb3H9GrnTbZt0zdYf6bq5Tgvj2JjvesiUDN6Ymc+wlaTRrLTYP0teGVwc
URasfOkaNjIDorKcmQjmdx3sp2XWfPMNYBFA3l6kZvIsB+FNNwp7bTTBl6ShdzJGdLh2ZXwjsJAy
G4QOPBHzWNi7KA3XALheZ4dQNkfo+8kgn8pNJiZv4ctshbtIZmLvG0GzKS3AxbnIxs3gm/sQPCJ1
PHpKFZRJdPAqypt3xyaJRPIIrUxMvUDMoYOR7lYfExxxG28SXPSJceJUy3RZz9ZW5qGPmS2pl77j
ZEtsFiyhMWUodEsoIjiS2sOoztGRzAsSncW9H4XepuEXrxqSD1YNte+irydnO8/ug+ORGpe7JRSN
Lnn0MVQtm6Z1dhaSu1Xnu/emuGJqFneFXX1MyH+ApsJrNBLeThuk2LwRcsiKxLwCf+9rWoKXqaT2
ET42hhsB1WKc2bnOMkQ8nodo+VwSZ9bG6MpFhwg2ERV5K2a77OJ5gs8G+L6D5UCcYsJDDeatqYmW
ZGRtH0vzGF8djeWHBnq/N2O5kaV86430vU2crWbgBZ8x9ixmXSXawXrsUjeDNFpQuJY94kksgFuU
YwyQCuXvHMjcjAb31Dvq36q5Bw0sjwkF7gG5UbwvBcHvgz0TctkdLVJU6V6cSnim1PD9F7ESAO+N
nRn5Yi3nnKMmHfzalw8dhNzCt19dEDLLUphIZqkUU3+4QWkU6M7dlEbMATk1cIU24yiZHzXuVTAx
Y9r/4GQAsAC+1T0O8++B5F1ywpmOJIiB2ylZ2mpHs1ZlMjnreqPFYbV38VhuulADv+MY7+gLoqPD
KAKdQrbpquo9ZI/pkQY5bbBziuha4RhYt5o1bttEHLCnruvoKTeH/GbwXiq0rWuCPGPWaX8XmRyb
ofCz43g6VKzZe2oRzaxS0TNXstNTS34N+2bpE1ZZ7MPZ/wTRFUQJ/ZGCkym37TEzx3iDqqbN40fa
8ifidBBAsijYQfgQOeXdqHmv4zQ+TEWCbb6INozKHzKbcC16CSRe9RYZPI297DisRxKTmDGUwYZE
dNTAk7jElW4zNrBUHK7+Lg3txdRDuZpyXA4BE/61EfiMquNRrOK2d1bhYJh39P821khWlDvjvQoA
NBsFJAAtf8+cmKT1OtmgM2A+LBhQR7dGZNw1SUKJDEOA6MweFQ+ag05StrsTjjGJwYsoqBQ1WpsF
YAvqcgtKaYnQcaCmnmgWavkJUnOp5cCis+1/dmigamHxXSNzIZlzmtf1wDDCe0Ti/GlpkL/IB97I
DohaLP0PA6ILy7R7tnoRHSzZRHsaOOQ7FGtkl9pWx5q3IMb3UQ72e6yTc0eqaKmE5hb3ZPZEF8Qg
QbrgRO1TOGgzjUYND0hV3loj+jlDGM9UZAmANPg4RWXtixxVd+qYJ5pWOPO9cUcWC3YQIzTPTmqt
QrDPwOni5K6lFbuzi/BLDNq7HKsjSbz9bvDUY+ESR5iVhImUw1FkQQE4FXGfnGiO9sEV0UKx6Sek
2I5Dlo02EBmMqIP9INdPgxYMyySuv2XERpyInb73jGjayqkfN30XfvaQjpIxi5Gt+kTBRxqz7Kqz
LrErsc+FzXMSJLRMk2IXTigrTatuiIi4aikhoMEAYxPT4srxYky/zoS3D+ShOo25B4NiLbEstAI4
PFAs0h4Hl4fbMdlQHyrng/Va2vGWSg3MTZyjkg1PZYsCNtJBh5l5zz7p5N7KqghNditSR/QWtAQQ
rrVrpHeDV4mFHMNyWZepdUqJX6pD7W0SVIyFXMUaKoBAGewr865MS1Sj4bzzJbYfEmHBtlAgMvwr
0M+Y30FCPYHVg0eM5hJXbrb5T8ZZWRHM6qCfdccS6O/ayaBnGbl9q+u0U7vZwalDEmrXBaqNRCHq
aN9Fr93ngpF+y3rOJJus5SrauS5F0+wBJ6BMSGgDkCTWUeTJk+85w9LADhoF+SrImMQhJnxsTAc1
NyTvwRrf+pr6TR2Sg9bu1iC9ErwiIDcSw30ls374H7jvTtFHXTTFV/t7csYv1rprkfHPH//If/uL
/h8cZ+GEE8BifpqS/G2gdXz7D5qm8dvPM6x//rV/TrEcCYzGwyrHzAY2DU65f06xcFAqIo0hdKxe
PI3/8tcZ/3CgDUhANY6NYPMnIo0l/sFfYIZk4tiTuoLV/Oan+5O/TtpYCn+d6mAi0g3JGzMMaUip
fv7TGAudQ6TjIovZctbCT+YNjLkLU50t4n+JhIkxR0bieQc6+Rh72bcypMhECrVx2ze48w7eVjJj
c9uaDy3CLEYzxDI43XXqmpMm3U9nDNuTZuckqlmbBqntBUEEv7jGkwzeI7IlYq7szg9pstB7cG5s
x75T/wsmlq+0CEhnG9u9CU2UU7Tym83ebRp16IOlzB5Rlz1idLij5OiXZK0xWEC4v/Hs6hzVFhZ3
j364Y0J4ZV6Mva2Q+Gtgwng1/Xw9Fxq6xmwFqIsE5YxoOV+/rzUax1JzWRHcCUVQG+xTSYFuDfEa
X72/03yip+RgHqgwOfcXAAgrDRmd8C12Hbp/eJqA4QQDhZxeyYPnlgDYmuTG5AuFNCbPegQIBkde
fVMDC9k0hJOsEC2pbmOcmLd90rIvo9BdVC6g8mgg4bIctGc6XW+0y1/dSH4rnBkpOfa2nQ1hBCjc
TgwmGhAE5sgjsqURI1QFrfAamBoCJofAJsbsuzbCuWROAOrAybTwi4fGe42gP6xHj/g5mZ9yk+w+
0xHopLWbzBWnscbT27izswgFc62Q/WspIoeFXWFtZIjiFy33TTWO/WayxpYe5vy91VHBs7vD/8nR
3SR3yWiUawPLzHLCQWi7zcFvTW87dX0IYUQOqz7TvzFl2FbwKBZtgMNDK8vh1Hqse45HFxOdWJqQ
sG3UEHbCl7wOzNM45TuKwtbovTsQdl/kIM0LtCTaJmEX1qgRkaHM35hbfvlT9wwHIV01wqTXHZ+L
yLZOYsDXNgvipfvSeG/tCClSnUPEzrP7gdzqQ2o2+6IhgJw6luaOXt4JUBsG+3DS4uQE/wP3QtyZ
2KGWsZwex1m+uqFwsfsz0MPgqSWHVnFGZ1TAcoYbaeTFWeaehYat/grofhHiQXDJbeVuQTwMIHG4
NaWVbTn7hTi/9Fembhc6i5DimJ4ug0c0VpzuMaHA36HnKe89TFKLuu0PImQ0VqvIzLrhzzcv4GKO
Wdw9tsPEjGP0tl0Gz5AkagvZG3JrpzpGtIkacCaiZQZjKVYoevqQVBncB4/OKJaaXd/40ruP4A2c
nLTelGP/2Qfm3hcGzaXR4wkLO6aFw7VT81fYb+heZlKpvOZLVPF3nT+MuIuAXjW9/SEPd6xLp+a6
IQNer8IQkjX1VhoXlwFw3TMPaXpVbhM5IZxTmZB7qHXuR6qmxy1j5Nkr7ho1V57VhNlSs+b6UPbO
zYiCk4OFk6+GYXoe1HQ6YUyde/6yTtod3P9tRb3IiculeuQLw/Ljjzx2VJYmFSaxdSlRedRL3O5S
9UIHqqs2NwEhQDhx627PaA5fTalWR2pYO7rVqGhDVdrGqshFC30bBMW7rcpfSlKMEQyodNIoWplt
2iiy7mAAOit3MMSKbpXk5FL7dIuRDFuqzHapt0fq7lEV4IkqxUtq8l4V59CXg01kBjmlWbNIVQlP
8K210Uf9MctpQXQU/YxUmMU1pO+2/cPESSDmROC5/n2ljggug3tRz6eOs4Mvj7k6SjScKWBsQARW
x4wA82IVfnetct9rHZ6XXhJ6i722jIA7lVrBYaWQT2g2MDBSewDe5UgDRHjH7UDHSx13Ru+lUMcf
p1W65Eons8OOz3VBTKVnBMAvONlRzFH6o9FJy4NWuS+J8k8nFU/WfAhQf9KLLK0bk5D2RZ9aLx7I
i22rmkqGyDqCTCzK7RLFF13+qyOQ44qerii+y3ViE/agG6m9sZruK++8dJMUwt17ZvBYRdarbeP0
yuoHgiV8FbVNn9I0013PXBBhOTcxrZU4KhXiLGk2ndW3q67aRwkxzy7j8K1jKCWkN+/Av9CZIHwo
tVt324Oy32tF/KQV6K+MkYqcnI905bctxKoAunnsPYa6SpovXcb2nvFR28l1ptYkgoCwXHGNwkB1
ptmA2G1IqYZIWLoszt5ADEwLRtirWU8xz3UbvyLK2jCic1wCgAKAitNSe/BBkKNOg+UjscbplfYQ
WSQfVZZt3kQiL1ey0G+SCQMt+MuF7jgeAxo0z3gQ2WjdjWy1ZwmVMQgCseycqljywGeLqWGACBCI
kr5Bxz5CqWcgEN3iUMchkjs3A/JyGtZLjV7xjW1d9bj/5vMRYNOOwQnAkN83MGzHF89wniaBmM0Z
/WKVpPoBQ6KzbcUg4ef60BvNj76Y+mMDLG+p143EYEMErGFChvcKz15UhOd5BUHpc0UdHyXJcpzK
FZisVWI3zjLp9Q/ds+7dFhta0euPSfJoW0wMqbX4jhWMVTGpM5+tCJII62Yj8N71tKGz7CIUgmPM
+bSmsmW1KTeKqcg0pYtVWtCfJBdhQIquhz7yAB8oC6iO7YxYEuWtdwLS61lZfS97hOxTvelmt9zA
33NX3By7oSDrKQmKh2aCVgJ7KMOftp0MFwILobj0cCHWEyiU0RQNlxPhUid37IFad+29pwqWFjsW
aGOSC2z7OKLwxVntfbN0wGcSyYfXO3Qfk5K2MMFlZe5afAwm/q4+iG08YWKua0TJFYJzD2Pdrq8x
tuklVD+7tV5o7V0Mrz41ltlt2/oFmtObiWYkkZe01yIakvJrWlcF2E309uEK3syuz4LPPFT+4bZd
FbF4q7Pp2a5H9kyOwy6a3UXt8HNlSSOVPhvITJyk+ezTwnJbEjPD1B7gNGBrRHNxZNz8HrmshGSd
Hs2RLPvQ7g8+mur1INtXF5/gLR5yju8NwlPiaHKYDhgKeFaRiG7Ie2fJRFkTfsNP7106kSJNNlhW
QnKsQnRJRe8fYuqKgy83kfTNc4t1SNIeIFUXf0ztamutEnKJ7x8Djwzhr0JaMwN3a1vlA8JDcDwj
olMWdwcJv/EYtH24FW5s74EFvHfGKLZuIL7SoN2Y3kigJiZzbHTlrTf4jxmpC5Q1AHfZSSl7CSeh
/lpJVsrWtnKAi89GK+SOfK3bwg2KQ15JsMs+aNaWQyBjM2NJf6dfpzAIVrPEV2vE1Vc4de1mMLXz
YHAKtuJRX2qB51ww4e3TxBcrUOqrQIdVxRAvoHZFJU92niLARtYuyaybhuYHkqAIcUIj4ccXJDBz
B9K//gRCs+z78CGUT3pVo/ShD00TzSYZadL2FvIlYPHjTlSFs4aUNyHKMpZicuHlDDRVzbzqqXRA
V+nUoOAHd5UFwM/oWAK2jevgl24AXPSRswnFcNYyE0tnSRPN4WDMbESsch8/Bn246C7VmkcNps0u
Vs13km8Wk9aHJ6cAd2STnWnk4mEInGiPTqneQs97S2hVrMapLld2czvpCKSLEGeQlh/ghmyzAFqR
lUWkkdH5HiyAdmIcsMHQJygcN2MeWDHf1vynH8fE/zX15y/n7v+PYi2RXUpOmn86U9806VvzHwuA
Nm/19+bXk/V//eW/TtbWP0zD1QHWwJ8hC0s3kSP+dbAW/xAoPDm845PlQGXZ/ORf3Bqcd6jKwNlY
Shz6L3UoEFjHZFIu+SFaY8/+vzpXK1LPT8dqaejSMpFmGlKHnuMRBPbrsVp2oT6YJtFhZO34urm1
nUdgnujXwwQ/sIa0JC6J/I7fMXK7gDBUYzs7i3bioDn5GwWDipnN0PnHd4j4xIjZxQPgZePsYEiW
fwWt/recnR+f/Lc37Fn0HFwPcallEMn56xs2xkJviRaIKf/ccNuEzqL3JrwxxWAse1N/8kC7L9CO
YGkOwFBgir0vc3a7yKc6sTK0RgSgiGTcTGX6lgdQbKTKIfwu0gmnejA00Pi7l1rJiBwVmju5+Xdg
accOWYjUZ2QtrbvCMvM9D3Av1ZKTtVXzh+veZTDyPSXjCjpHPJG7ObirZmiAT2Jm94oY3wZxyOpl
41jL1j55Ol08vuDbf/Wb+qarec9TmVO1MqykCmC/mHSytTKQJyEvU8b6pLrKxFSMT8WEv3pWeqs4
4ktqYj1ZeCGDRnfA6EwUEbGJPbiz9g4i/UZNKcKZP2xQMCS9ny7p/d9jmltQD2yiqPloO+IFDUbk
7ZB+oDnn0FBhpTEbct2TlOvAFJSKNmbmpkQEIdOFRVCMT0pvonvyrCX+Q9qHj/2AMMLFFNFTwmvT
G95rjNG8oKcREV4A4krfc2aJcVHftYRoVFupp0+tmtISrnMcSAllWkE6wJBYd209w/pWnpOmA7kS
nqi9uqL4ptvkrsJ95H0Mar6PG3oen2jrrvUJenhehN1yHANaxBHGCe2u4e0uGjE8seyPF3xhqAgz
82kQ43tvl3chYUIcHHAhWelwEgojG3G04QCxiDLr4LX5BoFwpXixHA9J0NKsdsvTRCxh2d5MZnen
rgBiEuyoWn3XiQlBk8uvy+fhPsn58IngbxpZ/BYO7jVyPXv5Q68QBPlN0OavmCHIRTh7RXdfuJzv
uvZYt+nbrBEba/A8gZ5huIB3iWJ0D9yUKqwcd3llH2ID2VOgFDD5E4e5UzHwSSMz/BosTugusuU4
NL5k8TVo48awaqrLeizo7g4fRjtuGQM8oWTCJZYU9DlWccJxn5MkWWlle9QjgjA7EMh8yVhJEkwg
xRiuZu5ghitPrZeQAwDZ2ESWMIzxzhblceoNYIDE9el8O1AiTdgvzi7oOArOWP4dL3xzwunTmNxb
IBsHq0NRZLm30Jq+ZCXRkEAqBJSVuc4Z5RF3N2chdF0+DRxeiiQLfmui3dWNe5AR1zlLuGHS2r51
McgRTmUsi7IkpIRqUPenBWiZryBw0MeW2sJiBL6M5+GF8OkbaKN86Wb7hiUW1Y+IWb4IDAhtpc1A
Vid1fm7Zu2niC6iN9KRlANzVedtG3t0lvbdmxsDAWT/kNiNZ9KCmFW2zYUaUNaKOIXpUuMEuzbQ7
phbaIsXrkxTY3UIO0UP90CTZ18DQl1nLRUcNDa2KZyoM+QjzaG3og3D2RNCN2ZkWhQehayD7aYEM
HYJTq5oW/FsM93FNG3MJyvnMgfqc1423Nrtr5loB4fRetrYsjRIHEXvDt3uM/ZSiDNg+Q6l1rG7L
SvOzNQsNtCXEtDwFayfhjtCOZFXR20j5aaWnb0NnnXOlk3P9H8ot4+yMR79SNlafx62qgK7gcGIk
FZM1YKRK0XHCLw9HuCMpSQnplBSk6LwBahMLVekYJB/ow0mLCE8LOajZMVGMRkIC+E878+Uv6f/P
KEChFP//cgRI1bc2MFtgZiTGRxi/b3LCBxkKP+RzJHyjrPU1lq5bJV8q4/zNG/9aQUobO8JfSqZm
PZdiFzsTi5WNcwq2dowGQ8XWFmtTy97//PbUjvWnd6dcFD91tq0sTFpSNj6NxH5u8+zuh04xM7xD
B3z0zy/1K6Tuvy6Eo1B4huQY+aMa+OmlQHCavSirzzwx3uaZ9FkvfYxIdyYEZqPT51z++eXEr1aM
v17PwfxCgIFpSUv/zXviA05oHT39HImhXOczNise7nWeNwdb666xJBNRCx60SFyKOTm6Yv435YL4
1fzy9zeg3uBPHzhFFYqOIPt0MZPllny24nzfkaJReEevNdcExvUc22R0/vMHV3DJX79SShNijDzH
cxmr6b9ZUBJOZpQV7aduWQ9lA6UnK+JnJmmXP7/M3z6eLimGoB5SYpouFSMl688fT5gDSq6BYsjr
pi9X6rdGqpzuWX2XsVCyD23jJtyaTA+cVPv884vzCP3tU5qmcHkLyuWkbqpfX50IiWZ09eYTLyAk
meQt8sf7aZ4/XFbqVlIz+BIJXuambwZwAd9ilUiKp8BxrgzNkaBa59DsV7TpUW6W08FB9BuXHV2N
kn6kc9sfYBOyAdgXpa/L0vBKqbyqqJDwYacfw+xythLD1TBLc+0vqwHJU+QVF9IAxmXb4D+g7Arn
ZJ0l7Wlqkq+ozJlBm/VWhC+RMjLTipkw4NMQYU47lvJB6lO0RUUy0DnfJ66504cIWagxHUUhDwAE
3ZVjlKDJ+Fw2kZZc9/ArzrzXXnTk2LLT2+NAA0zLzvQqkfpj6aTNH7LBKjBaLJJXPdC+T8Qd0ew7
5kZ9OyTh2WcDSiVdtOyTUktflG38RTo64hlEb7WGscduERrXcHoCL/gqJAyQSo+9xeTD3eHIYUCn
zfcz4cLLGfSXr+vWNp8IbB2Q+RYG9LyQKUthbJM+nRhbu2q3GfEnZa92n7/VqMogWOAk3I2oiKmj
CZVB52IzpOYzUWBbi3Fo96oEAU3Aeo7p6WCnk7FwjfA9swokAWPyNenZO8CKMbux3e6zMt0bMzl0
Iwx4TSLJoKqEDVRjZAWGvbYDnxGPiksqdcq8lKjmbERWA6lrSOn9pwgFoecoVn97FyMDZ2dc6/jJ
Fk5l4VzCmxKz8Q1udSY1mlIQdNZKkllHlOK2H1JnZQQIiLt0vpBR5Ubea2CPm5n2PWzAe1bccy8E
gGrr7Mh6o7cftkUZHxc8P7X/QlThx4gzpILy80OtWjTxW9JPF6olTgYk/sT2wbcCfYkv+PzD+ODn
CIURQcp+1cHWXcYKYIfpmB3cNHaTL5/TYryYXfMoQPfbjYAzrl9q8pUGTZ6ZQWyKNr9NoSRNob5G
OEnc0Hyoywmzwo0G06creVLmIt6DSCEpaDz0kzz7Mj0NgMHzZHxSvysvxOGBALR14JJ/000fbtVs
aoG+ym1RQbvmKp71Y+bCX+9aSeCwyG9QOW7iYHoCPL5jj7hiOXpSolyH0q1jcUGDGnrxviUP25Lz
BZXpk8dazUCZruRkPwfaxBiW5j2IMiUpDmyaXbOkjjMzgPhA50gv/7TDWSH52PqnMjh4Bld3cndT
3usbZFSL1CVIsvpxKyCnnur3tESG5WO+xQhCJGlavmle8lrlBX7qsMWWX71X9ng/mM6ziXwD0CCY
ez85OR5Pp2dmJ/mcAQCBo7WG1rd12GUk6gwzbL6NVv41magk3GnYh/2piN1zGBNHwhfSl9bzZCdf
tK1JXS4WJeJy1TlOFJyaFAR0a5xWqNH49XD/uAnDN3S2JLHXmG6cgFotNS+GxVlKmWiqDmFzEiBL
TGIGFm0GkS3jRrPkQDKHfRYlamYtYfnDWdI3+gXOEPJ7Yuz/TRX0973fQinAtu+xYdDQ/A2IHNJn
Ts04/j6BpVqCR/4cvODE6EKszDSxD92/23p/TOR/3QTZkxjAIhrwTKC4v71gBEQs6uzkM8hLziQa
ED8v+YovkyZuY+Lj8WcZ5EDxJcy1++yEdM1z9xkrFTpTkOrDFajRI3Z/NC9MlTouObbo3aQT3m2K
eaMWdFtprqOhPAWNfGWq5ixzkyXG1u4rwvJKGZyZmdDRVnvRrEEPm/Pb2Iq/4t45F5h61OMhO3Uc
8u9n2dIbGFGul4Gxsj33JMWDplX7DmluqgNib6b7qQf1t4nNmEKCbwxxf9NMW8NNDu4KC/ayvSn6
93RIDkVfLk2eLiXCz6z0BBeEFmS0bxocBcp75PbDt8Fx1ySsgirju2G0w40SO9rByIwb/LTlcsip
pJPaucoYQZPDqYwBs7mpOeqPbcfALs8RgSmpfMhJSOnNZ9ult2o947HZWWjuRdY/9mVIM1RC/jax
GYjxmmvQqOqeEMmepLx6FWf4TOiP3sNSWcdV+AVkmWK97+8VPQLq+U79x6mysXBVOTa7lDccn8JS
+x5H433Ctcly7v9uyg8cRmuIPV5y+6OWFmGzSbjYumRxq8n9MmW7meN21ZvdRzm451hjkbKHK9ar
C5hcTuCOgckl3mpRfLQT9wKDYKu9KA5EbVnPlcdbd5K9LZkmU2UETXwyM+s8i3jvpNPFnnT02Na5
y5MHYB1lhyIY0Vb53Sa9pTw5vnUmXfHi1MN905S7aDbWnjmf2HhXFUEQrmhXYQ5cHkPRn4ulv/XZ
hG4ZHD/IdJKW5ejGb4Woz8h1mLzm0y8d8o4Q1bWivkXWfapTe+G40Y1N+U2GenfvEaA9TvgGWA8K
DFPkRZ767qNCvpaH4W3t39buMWSWVi4RCPwbx7b4vR/41/ukbjX4h8bkb4eRLKUxY9v9p9NFD208
bgtGHuCW4hMhvo/yUFzBuNNyY52yDGxCop5Of75Sf1+mXOzqrFPCwXtmOL+9ATvyPQwoXbDonEHQ
8/IfyISkrWDd+2bxPCg6x59f0JHqV/66ULkG6iJhmzY+U9D0v9ax/WTMGmwJAjR6KrUyug8kjXXO
5lvDhnDrpAAAezWJdFW7PSQDzxq8dduTPtAm4S7UmdN7KLeZgbwRZthaNOSkNPN9TwgdONJjHbnP
KU+ISfW1BrP8pZHSnM4V52Kz3FcB8dgW+Z9LTn4XtjdNTdUQb2TSVFUQwnXDPDKewXX3f5g7s+XG
kSxNPxHGsC+34k5RFEUxggrewCRGCoBjh2N/+vmc1dOdmd2WZXMzNhcVlqbSAgJw93P+8y9x/wn5
Oti43XSOdFVi16QWVefH3xRaCc3fJgnar16ksuCJVfk52RMpHhpRii0JdyZY6OD5znNlHNO40ZdQ
EDesl2BFIjWQb+WZBEA33uLh5Ihua5u3NckbRSyXkak7WwEfsBXuNSS2gOGyokAYxriGkTMiIHhC
3cyz0xhcRwNGP5b2agJKtn2/16YYlFUxIgkxXBdevYtowNfY++PSNrtoJIhseIrDpIVoGOBFSsVs
tvap1nBqsIZqbdKu4lHpXAJ/+jAjYa+zIX7WjTjcmvKHHZrKaYwg6iLnWMCKFCbyDIs/LCPGQXW0
RMadnLCHI60L45yyN9Antb/7jiNQobJpg9tfA4LRUr2tkCa2m3Eb+tm0HCJIRZFmLCqlKTKMFMm0
7i9IIFYOZdVHoyAUH000PrbAZgor1FV6UuEdTaQDQTEW+6FBGmzPShlfJd881v3oT1c9KQ+8mzAq
AqxaBfGtsUbFpSC2IAEOYuZNPWtySzK7QMIMlxvGTbCaXfK3oQdXPZyncGBYZnG8rzsTeoEw+IYm
NL/dmeiM2bHQf9jlZSpSHkfCuBWLSVxKa/hK+HVXLuHyDL+QeYA/z4feEpdhaD5Mh8o/bovPzHK2
sHgBXCc0n7nzUoXmLht4EbydAW9kEQzNFYEc1iuRQpgbiC2TjD80ILeFq8uXlMnjUxUIbVHEYOcP
tJVLK5eQj2kunHsRWSgchvgJspu/dPA5QVA/Mo2upuUcyLdSU3BvG0DH8NBR+xKEzAIqdOLXXHCw
wSNDG8BXU5wfFq7Nf/XmD2Iv7IX0Qawab/gjcpCD1GNGDCYpt2I0NbjkiE4NvVUqKA1mMoyKx7WF
jncM/Ahx9RgtO48yI4Umq1DmEOZKHiPhthNtzV6CYhifII9XOomH79Fmsp3/RHZqY9UIjGdKoiHr
Htf1Hue8AcLD1Hk/BnPTF7SZ8FZ4S2f9Y5ymy0PwK+afgjk7Tn76h4KnJHjbqnMqQrcVmhsRnMRR
zy/WzPQzE9XOTaw32/5ZNwZHssGdeHwf92XFIPd33fEVacafAc7Ci1XXAF5aXjiuhHT+uNpz9nuS
oP6i5Z2eZmr0KPJWk+kgRA+j5wfonyi8lTaoWzfhyZP8rB+53bKZbtpo0zdrvYEcWCruNFYVpiq2
5jH5mDE+0x13VFmxMXktBNoJYvqGjufYkpbdl9E1aknLNmoTC2wci0Q4/Xa9qlpDIiHLmLYo3Uqn
NNYhu6WEPFP1zbvZWsYa8Gg9OrxM8oMDqFpgVpZSN2S6sa6GnqwRk2tkAfoeosQIBFNgjAeCncGO
0qdN4YFedkrhb0QgFiDlkQ1ZMKwr5r3FKjS4ROlnIS7IwMi2pVwOK7wXkqFcNogPWEHOXg68cOSk
rGthUovp/rUEKn88AZzCUdMH889MIfM6Vk/LhjhEO+WxJX79PBn2WRpdvxEO1hoQWimbakpNPpAb
5+Mitc8PeeC/BiGJ92WXlv6URFTIMxIfFw7EzvZ3uoZcNahVIcj7Nbj2uJp7xa62Z6SoimdENLDN
x4CPExFTBdlw4noe+4qOuq2cxj8ePbk5YaPYlRbhruxCdf9h2njsJoDgmsFtnY1m7WGavnBHNnKv
/9WpPxWg7m9jSPQum1aJuWfuQz0abKzBB+8NmSM3w6rfgk6ZzLJkzZjjoKZZUzK6Fi+ESb3Pc8mj
EHP+WrhWz8aLWqDPuc1ES2xnxHcdAQS92ztPckg+q7x8QNDaMJ5b1GnzZGyq1HlDobdLfP9iJki+
Uh6r46trNweORyTjQ43RXIl0PP/EkQUffPu37Nx81ZZcViGw3beDlslMUy5j3gV4UxU2lCUH90KT
E1TDr6Fk8RcZhIbCRQTGluTpaE6aDjKugdLcjrBjyj7Dnm+zcXaEGMAIMWH6oycTth+rbnhtq4/K
817s8tioLSRsAMxFJz4DACjysH5Bk4c0oXGcTw+Frj780Yw7+x1HUoiZI9OpWmKU10NeFc6Pumma
dasDZNiE/agDxsuYGg7d/NOpeX0nH+VQ0PR/CKc59bMF3Y/MQU9oa1upr+NeMZjVzMbUWPlSKP2K
4WEPFG4jjGM9ZNiP7Yvg228IEawULFA6w9rVdfZtM72IM4h2raU/P7bLQr3xrdB/BG37/hi1Gi6P
EstrRpZq8qr3I0BZGP8gBoKJC1oBkzJrEim2bxLCWQ+1KtZ/uj4sRisPcfjrtqqZkQHFF7vkQU7x
USujZSrZdWOXEW/EX0zppDNPf37o/M2C3ALf3YUalVkReWvYFUhJrKZaz8lPq9DqpeVjEUdvh6Ei
UmEzqX8K1U3hvLFuxNhvAtUjTUNxCLH9fxosyFiyWlu0hIsCaol6XjMTTbh2763NPA4tyb2FHvpY
HkoPbkueOZYu6DiggCW+nLBvxyWBTXCH3AzzOUABlJ1PNfoLBP4N6VQp09hJrupe8gbTBDqTiVuS
JWA4M7VR9m/jyKZamDq1AGfe45EJhmOMDD/9Vt7QLcHkcjAmAMp4itWCfEyi8V8N5Yi5fcU4GILO
GOLEM6t0YnWv41BesBC4k2kwrRrtFk/BT/V1B4eDQsLca5kOdV53hudEnSF5t4e42fReeIKlB5DJ
EGSUzOTUGeaDsVLZzNHCT02BvAy9ekAq3CxQcuKuWlIxN5F61cz6OaKFwUL3HqcwgfNEPS3imsEH
NVaCMNihwqN0eTUeczfHaoNVbei/O/kcx8G2IC5ho9M3bDv7xXETctSt939uB/6HYZFvGYbp2jbt
QOD+PTQFhepc9zPDbqCENYE/UJQOc+Xu28LZpGEOG67YV3X73DQMbhlbw8L8gVrppfNshJX9SyNy
LFixkp45LbXi31zefx8WqatzdZAVxSv5O4pj2oMeJTZXV5nWq4tTYztnz1WRbXO/+jdDDP+/D0/4
W0zMTNs0fcN+9E1/Gp4k6IRIroPdrxveL8JO1RsyZuKWuO6GQvelhoepxVgJ4M/Pw/RhRrF8aidf
BcLfeZDE3LGF1aStUNWexjF+TgWmOtELDtt7PFhx0+pe4OOu+kk790+J7fBD0bNCgBkoAXUG2auR
ejuVKB5V5lsTClRWlIm+t65b5whXbu2H93KCjDhF+46VzBrfeonH8kB4lIceGQY1qZP81bR+n1Pz
bTYJgrDtTevWe1dy3qr8CDixHpxKfuemm4NnLY52GKIturaAZ+gcRzM7UTesUj35rRvOwnK0leiK
90h7rV2XETS0wa44ZZ21rKzmUhr5wZMB5RFe6I+X8/8ZIev/Q/0SRADWmgkM8A8JYiSGNcmn/DPN
6r9+7v8omHDUg8Hn4jRHL89w8z+JVprh/y8Drz1HDamsILAN6FT/wbQyg/9lw6+i7zfUTwJV/qcP
n+nBtPJZaoFlEjpmGP9XmdqG99elSyKdC9fKRRLlOuo/zL8NQ+fOlARg4pE/gPiPMAISeLeeFzjb
FvcCcKvoGOn+fijta5/Qw+i1/dXo9ovV00i1RVIQYfUiao1sKWZEtCGUq3ASiXwFRkwxEjfsVSKh
QQ2F4658F0mI+sGJI7jzgGDxSsGVmVBeh+IEh5wXSQeXV1DUNYN6NEbg29Lahnq+jkuwiWmAGgRW
tRj7xwk/A5RavxrX/pb5BB8lpl4R2XxjW3+NC3npWzTklM0Ms3zxYQpxz9IDfUG36Gr+cfToebJ9
urCWasXBjqZusAya0+jVnAA6UeQYKG+7Z3TbK6dtX/yJhlSWmgNZ+0xekari6VxNAWjrTzFUcLST
KU65kRsSmVDEEKyr8fwggViQ3cn9NNaTyyfBthlrk9bcRAmnoR71sKES963MI3cbDMU21bDBMPQI
yzNHpw+ocQR2QVl5B6lhQk5pMTQLp+l+I5g8CBLToGHQumBWijYf4VZhOX840fhGyR0hqKGaLBj1
ZPV81+tkJ4L4XKHdXSvTjCkO95hLNbjmYNWd2mKRpJRDdhVe0qz6aC3SWYpN0dETawJtdljsxQy1
LB9OaDn0JzE6CwEIvpjmmBGOU++5Gcx6VYlNUs5PVadI0iiXXoy6vfGtz2j2zpMHQkGtCiVqDt+i
ITUW+bs95xQ4KqEraKm7k5a7W8bULs6wLUvNfEL/v6ygkjW1+BxjSZgxDBknYrDpk8CxEpW+G1QY
BBlJH+XE34xI/6IrRPXT9eq+J+Uio/3Z4xoOKa+dKE5wfKIqROmKtH1ZowP7N3Aeq/LPaB7LzFfE
SJ+V5phgeiZr/c8zcS135iiF14gmjYQakdc6SmXzbEriyJjJp3tz6t7JHnhmJAtEA5WrGQOkdcYQ
b4RiVLdlQHnIfj+22P0XCI3+tHed/gUs/pmO8sB6/wtv/NcVGmxEug1KZCGm++sVllFlw/dvUJeN
/TlSA2pRX0QLo9stb6MczuBjp6j8wxr0O7OTxWCiFmjFKfHjnbTa57DAWtKI7gHVSI2gSS/dvUEQ
+D9fpqdu1N8v0yakzIJl6iv0+q+XOdZGq2WPhMFmOuP8RKnjA/n5snvNvURZJRAUjbJpDokNFve6
yPDQAIlgNW7qtMVbNzva4z2g2WnQVRp1x3g2xwjHqzb1kB2TNj/ocX5K6jxfFK3GZ92qqThDC5o3
8T2N2opg65NtNXunxM+33DRZfYoG99JY/qXU03PZoSFJb0F3gHq/xMrhpO6JSPND4Ngo32xxi+wR
3BVh6JyfdKe/Ing4gfffjNkjt56ZM/EPHgZbXblR3z7p1jNChj4+uqCpT+rLRS3ujRzPgHDSSZiv
ZLfMZtBRpoeUQrWJg38DgVvO/3DrIXTQpHs64ZUQO/5660MhRSYwDKQD4IY5VYErmvea4h7hkOSX
U4CXw7mz3KW68a0+EHrLnj5LqGrW+E7qx1Mz6j/7ujjqRnVqTHHspLhHafQzcxWynh+qejiPWoY/
iyA/IArI8iIEoOyusmZ3G3HDGW3rRk4R80/WNKJ/GyyLBqpB3+7DFdC19upN6a30EJLQCFvCxaAi
NKB+hQR9xFw3yYvkYQdEU03GAo/sC9F+GUaYOPyz3ZFOC4MBeb8KbMFETNKgTAFmi20vtlo5rrOJ
y5Mx8Zj9SH5IakLG5yUkUPOG0pywiC7ZiAqEu8qxAw1f7Ih3Kuyvvnr0Ie8Bp+opCuk+6p9Yug++
vu2jg1pzXs5P2Vb6XdXRPfPqkxfsuz65x31+wub/mNTIhXEzrQz9l46BZhkyoOrPVZB9NWhq1f9V
2wgRouyEa9bvJEnu0u2uMcYyD87n7DJAs+zyVrRV8gT5FG8WpJjrHNUFtkrjfkj2ufKVjA0+ixff
hSxu5ZR8WSnZ2LykzBI5W6fgMkX8R1nyDGvDpkuivCYEJknavZE2p46380ExiUvkfmN3dUIIgoW7
NBweiFl+tGl/Flq7JyhsH4+CzGHEB3N3jUhRAD9lwcbdew1+2QQxRi6oku0MMQveCYT0TeM5tNNb
D82mH5Ijzd+yLgU2MXF0r2qeRJxkd2y9b9Evp8rQCdsmK0eNTjDKgPRhorrjDZbeJbWKk+XSK4m4
v/ZakHDq7wjwu6n/eRYW/p29ME3noqgicqa68Qgy0GvSORpeIcipt5b72yD3W3h1id9RvEKzrRxC
qWs68r7W1jTgOPHL0qvfhg+28aAOy8b/KvRhD7UAerGPToqwMEA0bZPV2YteTx9JII6RG39ncQGO
2P4KMgTNXFRlAW8OGSLRkD0CI64TNooN9ITgoq5EbRxiwClCxO9GU266/hoFQFoOEVCkSzR79Q1+
k3zrvTjiHHTXgMTKOoFQYN56DJbiZVJZf9RD8q3wG58XVfJWxP0+ISAjgSYUW92ZmexhKoqT6/MW
maLZ22wEQ5zCd+GVCeTC7dpdAuHoqUGh08WE3MTizgz4gjfRZq7zG6r5bajBtynC1cjihlpwsgLO
bzx0z+q3ma5chz1NO4rJhBPI7qL74xu0Qtz9ubkaVXd+QEwyv2Xn2Jx/h5Mhn9SV41H2WiNTstzQ
3xgYKiP3RffHdevJd+cUNxzbjqX9Q410SxROFIs9RsnDNbO7a5iINSbz19rMyfnCgiPSALNkxrcp
zo/uuafgxe7d99n3LqYqeF3IQXzjLfR7Qm36raH1m0g4hxlC6RjzDiE2vLpmeq85HDJNObSVBCjK
Z3VUOi5j8sTwLxDNkAlF2QHX33jM7pbFjWDjANbH+5msF6eEv5TdRZd8t0lzUtvFMCQvPIMlbLaj
PRW3Vmdj8kzeTFOkO3QOVLIwmHJJ3k86badkuPoTZO1/Po8fvtV/PY9pxx3D903PxpHh76TC0W+0
ifEorT85WZzF+KpgxB/G+WGoq5PpAzvE3qU2u9esypaxl/00p+jXZDR7wlu3DubEbPVmUb03yYiq
OuNVmPND6HLpskXToSGuTRFR+68hQxedaKMss94dqux//iAgB3+vLIhituHj8lEcAkwfJdyfgIUi
E1NVxSivyBkhmENSgcrsSgW/ERHQnmP0yziwj4OBAN7hqkyakAePXiv830ITT5lifVe9qRQbyTEz
ECOX0M86yvHZKc667p770Xp1JrFtZU6J4j2PQUM2BfZDxVFO3TWN2SSqKmHeO5vvVt2/2bnqVCpV
8UNMmB0bWoDGlBNwy4EHFQ8KXFa47mMo0pu/VfJplqzsANOG1OUSe68AB9a32NN2inLyUHT4BfSn
vMSB4A9K3ieOGA1dDX+lTv2vRGWYKO573wO2azUQ/X84mxKp2Tk/H8T/0IzhDQHud5rbYmiHQD7S
zmKmLdF01CbTfNbj5pL680VzSlJUVLMnfPEHgthdUr9UQ8fiVl66pVZT5mOGFZFh1WK4hG70/dEv
yVIWC0/5A4B9L6MmIwLFuLTZY+JjK+M254wsjcubQDym+FQVHHGoDtBVmDRvTh59ByaHeqIzGpG5
c7SwqixZDuRfcDSERbkYBR+vGrg4cvh+OBpCX4G4QGVowpVzzgaAojs49RKDm5xsORacnUNUn+CM
ZKQni6BGua29Q9YUDAegtuP2OYZdsIbVjGWyJXe1b3wMOm2MR4btkx12IOq8TH1Zfc9JX28Je+oW
ftK/Aom/CMI7/vnNNi1VE/9ljQYeFA8ci1B/wAD+e80cB0mHNwK6e+75VZVIfQODrO5wNw0u9vDb
8dGx2uWpS6qN1rAC2f2tztpGeLhhM3K0hbtQ209hFAdTVqcZ6j3Dp/JQmv5zb5CgTOLJTNBSVzj7
ibBPMlr2KKKIzrHesrzeWF16II1JjYs3bm5fZ9bXxAEVzdfWxSs8YNdCoXtEJbrR5Hh17OCSYazn
e8mrTKezSFkStWdvdUkdiLjxyYvytds5+wEEFxbg0QyUuqE/+1Z1ymAUAObfHM+/YOzzhnEtlYKq
l1wrPTaclqDa17DSLhPbOPujm2ZXp2BvfPzj9RiOUMlWUXAZM/eZaDVoYe0+ShuM1PTXx5lKouLe
V7ORQvJzgQm3NFmnjfi2GPdpU36J0pWqQqRTnPwCh/ziRV2mKKglyKZkRONrXwLrTc7dytS+sL18
64fvR4GQD/Z2SLKbFnFum6O3nm3F7o3vY0MZozXM93uE1k8GTzIOJkS2FshjsfK8/pq4eDJa1VoE
Iz7byd1P4ELxlOOQPiWkLFcVoduePQydvOg1pmaJxouRXjlaD2VR7oF/DlML3h9Tbmoi1RZJRBZ9
UK+HeljOHNe+E91tLb2TGLKp4IegQqKYpyPi5C789FhivfRkbVQPiFtCnE9MqL0lsXWvpep6PD5U
WqryIIm+1Tc99vqhAwXQBeVkEkVL/D1ocjh/SaS4GDZXE1nJtzDMZTsma9UwKdLl43SkCEoaFH5O
QbmdLoO4vVpk/mnIeMyavJnkl5OblwQvDAIxV64Hh7fJVTcWbpv5B7Qm2DL92pfFHilssVUl0tQV
B4iup2asUR9iEuGWJ99g5Wr2Nom8TQylswxxfAvCFVzLozqpszI9Dl3+3KidIhzOU0nFRI1b1caz
yxRQLamZOF4mKTcGbYq0fHRgF0byuX0kkFo//nnVO+5fgXLHRVMCdmgaigpvuBxtf2vX9KJtcsIA
GHo5WzfDy64pf0laXLfOD6o9E4IOTr2y6tq84vRgJFpxeFEtWodhrO9HG3eI1pZV3owOYxC45eFo
MrE0XiBkPT+6MtXsCbVlRiWnhWmW1RMcmYuFsisXDRMT5jWKzq5qlAGvfT1QNoa8BPCujxLGWOB0
+wKk2p/pdUqSX3tad8RKDcHgBaZICnvoHWKw+o1FV6T6RngkdCK6OLZzcXx0I3O0DD2GN65pb7ve
WGEMdVAFFRT4vep5PDthO8IrH5rJiAtPtkyk/m6EbGStzz9qZ1A9SVZ08QKF+dJV0+ZZ8KeHGik4
jTbrQfWoTkdt1vnvVT2uQ8NZDj5hBU16SMAjXOwfn2x2Tql48OrdIZr7rAohGanQHWhiqj+e8c8h
9e44t9Um0qezP4vN2HfHB8pSZTfEKZgtOzbULySOEDMZ908ozYeNH9j6YtDKOx4EXsZqkXr0QzZw
Z/HT6eEXQ+OQuwKAZ6XKLs76iyvHnLoqPLh4O21D+gVRNPidyOeqpVrTcsrG2MJ6gJgv1eWp56na
C9MV307Q/WyNbq26Lt/AAapL4MmHWnz08PEfMv/iD+KOTUzCVh9cytS9ieqCgc/Jp25ucehGs95D
gDaRb7rmBwr89WOz7x1epXpCr4s3lD5PW6PtjsbkASupVyMwNfpqZ40uj9EI00FcDQBxOQR8xXSL
8K/tSVkCD3WWXrPzsoERpl6cjLgi87HJsIJYYL7yPTQGuACJ7p3OzonHIkCZfK7J6Kqg5WMFjl1i
3O9KVLhZUx7C2POfUJ+xvAOeAs2FcgLswvHVN/mIBqBbFmPpRGAZE33OrSa+Txhi9zmkSHikTpbf
/SaDtM3Cyr2rXqX7ZI7WjsxPiqmTiO82mHYPXEpjGTWJYISMUx6bSOzUB02AN09nh3mVDJ0dW+Kq
79s9ytHveShuGRhDOJdYQn9qbnaa0vJURcO1oOFX+2iZi1veiKNhlbgTQcqp0Zi64qa6vUp5201k
6KXoLDU9IWaVIr0URzg/dJMoC7PqDir+KxPc/oIa+SkuQa4tZvRQd1GLtFcMCBlyH5A1OouW0nys
g69Q686lCTKGisjAXNVhGaltL9LsC/Ejt1awlWb1O7vTTuFbcDoIuOip0nCNIs5Ed/dZQgteuPkt
rqOL5xxFqpAYaA+q286scWeQQIUAbyYFfQq/0MdsXBxAMQbCJVYK2r7UalYqkyRqx88opyl79MmP
s4uADfwwsCpJzl4Svzkjfytuu2sBm8MmXO4pc7kvLYEIeMwvqxBOQOzKva+HJ8vUjnl3KQRv/OD7
Z08gwZ19WGB9fuy8hJF0uZkBTBcM/cEOVGO79dziC8jkpilXmgeVpIooICn5eKeScD9BtDbdc9aQ
ZEgZzc82qr7U8WGnjlrXYfT1oDjhZ3rtS+9SFPz+acKT9XFudtZigPOZVeJXibnxEml1DX9tHcvq
ZbDkdchALzRWHa/5wTCzKwSF78cXYgX0G8UbLeDNqtkZUsQ8loO6sf7BnPT+6ObLIP/Ubv7EGdlm
xW2Sdb2EHAq6mnyGfnGefeeVseNNz0exiGcDFrVgqhpvbNYoUsdskSFvWpUuVt9dvsT56FtvUYHY
enkL8V7Rel62x13RXeeghZKxdH9tNe6wejfViNWM0E4EZGZ2Vn20gu6c+KeuKd8IwLuMjr6IUtQz
ClAwyU1Mgl0Ze0pcfvQci7OerN8yfiZK+1FigfadtKQ7N7I4qN/fsVtgpnabQpvsPniPQLjY57D5
ZxjHCzISLNCz2lx16JpQqkLV0ChrRihI7AdrhCJQykLa9mpgXuTz1lLtjEb8rSeXeMRmI9J6ks5h
EJNmPG29Wq50T/uELcSRAp5m07W7CWzUGdUGiibEKAdJNNETCBKY4yzjRQY5hwHYtGjc8Uu6GWFz
E+9GzTJvgQKZg1wb17s4MxvVHBo/dftTJuVNL+j/2/Lkhd21S0CD3kZZ/nQlx27omXv1Blr8dwSw
F7bxYtDDV11CMtPz72LgQnBjotZKcB/5ESA8fspaZjsPtICA+SvOuf9qyAOJVga5EAd6tcnQbFmt
ZOkoxTNvHp8feAgTUkt/5beeM8/ZyMHeZajPntKCHgJ/xXXXjRPQ6Xznus9sXTc1HbPM9go8cKp8
/1nXtWXNxsgmcZZUam5RkLqqv2kcNEl/JnOVPGxm8RT3qiCr2/5c1CTZNe2SZPNTysqpgZHDNDuo
2xbnZPhkB9kEF8hQEOe69Jeh94TNW9syVRsR29Q/l14svb81XD5IiM1ha3kkpTEs/dssBRHNkHpa
moA+Zl8P+lNdT7vem78jBS+DBY1PWd/s9bS+5H3NZMexT6gntq6tUx0NzENlMLxhhP6FOfKiHbCc
aWLLXJmkek2FQA2WSLkUggPTREdWqLSeLoY4NhhvQ0OEkJrjpCGGDSGjXZjHMLXdAs8gr2Uai9mU
o3+klvM2RLu4STcFydQgqNk3fo3i6RWu36HtezIGFZls8NaKgUPx94GO4OjBG1PPRfGuUlt70kYM
Emr7re6MNznZX0N1sgpKfrLdhEAEWlTNqmmA2rPu43HV3sAvTQPrMNvW2zgDeuvQKcxQX7bmvGvn
hvzfnHAkI0D64nMSSc14QxUyTlAiazs61lpFyjtHHYlO2gjcJcDzy7VmyA/qip2ZpV8lqcoZ0Io+
6Lehu1kVBEAaHGtuHx87szRcmwvKpjagoa/H734IkfxwiR1EGSyD4I2q+O6USpQC2Ww/1G/HNAHW
XY+RuFNJxDYeG0S4RESBYXfqJAt1i7D/C2At478IsZymGxuemntqYPRfNd8gSSWVCv/URr1p+rDE
RpMZ6RykXzFkkii9lwNmea7x1A32G0R2yP34lnfLvukOjx/sRqICwuKg1nmXBZdGSRdTCwJrjJsx
mcTeJRrdo+uIr5EJRmLjnOY7R3yxkUQ2H+qzEO702ezqTV+mO4bPkI/bD7tnPqp4rVYVfQOT7WUC
rNtwvCKLwqEKaBaJzyfSrI8k5WPCWGl0DxK3zx1P9W1nFDBnODm8HGVnQbZkama/tAY4JxP8goAo
pKwZPmc8HxT1+NuYMRLOGmKWI+2uhc+5NOl2W+5e6+4j5eVPPB9yo6CZ+Z3Qm5PUVQ7pESbFDnQc
apqB9MxMIlMwupBgdskOl/tf0M0lNw3CutvNOCDLKV8rR+s0G6BuWvLUffhZXz0btn+KM/ElQh5o
IHFqcOS47D5k4pNnDEXfKtMvv0AEKBvvjezY3RQkK6KX5qcp5W3pTbypuG0r24VEj0fLR1EkX54p
vhpy3hgKClxITRSvK/WokpabZjFMMFWBxZed9NN06KATiHTppiTplRb/S91O5pVvZWO9PUiec+Kx
ijuaEVNgrFc1YldN0dWwf0WDUzwl3UD2SxA9z5W1LhJ7k0vIb61oPoh4fCsHnmGU3qDbX/W5YKO0
5y0urp8GMdYKHTPxZiR4Q/waMp0XVH/yHXcxUyjgQkvVFJSv7LdkFHmXxrHfRpfLwKxaLvEQ4p7F
WxTeA2yI4BJ2LAJRTleiFMhp0JcjJdLCPuD51QB5BXx3Ru1Ttcbe7xxKLVG+mWbxGvQNoSjteCwq
zhbkT8Ea1vUiafIrYeJrv0kXYWChuHQ5v6ipFzNulU9JgV5zqHAzFPR8UALlUvWcXfXO4PgisdNT
lmqLyJ+p3Qyo9RgDEmKMWcoI60BzrC0jD1K2xNrLhzen4D2rWyzWMht7E+5IUSdfbn9Kfa1aJLX8
mFGykNbGhvRYaBYMhKEFjmVQpwfHuDffqomDsGx3wwQzv+X3sRYuurUrC2aWrgOwE7As82/PQ/M/
pR+6S4yrxmxt4Hv7jPO/LZuXzIr/jeARdO+/nUW2p2a2mBOhD7Tdv6n+zWwWU1MY8K0rNsrJmrj3
LNM6JTo7CEAHGtDjiATppz6EuZ0qfQRxfAsV45FU06+cQXMSSt6K5CdGzby8MbZ3WbxpignNld2f
bRI7x/is2mcF1plAb+mM+Q7PG4dCxmaqBSwDktUYh88Fw5TeY4ioZDlqkGjzamEFYiG8xfrHjcZj
knZMxBlURgC1fb6THbdfjRmrIr77yIK91L14bn5Uc5BHDy87/xIm2WOgnHrBykYqpCANNc2XGZEA
tp3d+rzYZAVZYCVAoq49Kchzir0NbPRnhT6qiWaGeNwIz7BUGZ204AFq3GvISWkB2CDUAFkVWwbD
Pwt9jEx/AIIzd+GCGj8/oRuxKpYllrU6nnrhhTwMIPe0WpcYIdcd5Ey8GciZ3jW2cU+sbjfTEieS
K3Rj+p5iGq4mcNIDYY2ZuMmYIaHIAdQdApvSgK6xjDi37Mo7OhazAyIX5Dai0i162uPShmSgHpKC
EOAwVf34nE7Rj6gUd/WleXwfJ3MTtrSzwoEpqIfLcsioBIERR3A8SmWFe2pPIOovmTcwkigOiHW+
FfQRMfYQItvN07RQR1BYJtu4GnYK+iCmhjCN6fzgBsRSIv7yIDV5W4XIqgZZCDVsU5PxuvkZC2oA
e5ivUY2rvT3FDPbLV8sh8tkeriVXYNTqVlvQtWw+VwAhokqTN7tk/s11FrK/VjweJx2u2gBN3W2P
ut9dcz/9VujVQ7xvjM5W6dq6OP3uMu2C1uWS6favFl4VFbzryB9O693t1ljJnsH54+Iipu0KWJwb
OFeYdXp9cGEwtMmN/DVpiOWjOU86uVdYTZpl3z6ArmMkP9Sbr6ZeCuXtyloNOqlFAV3NfDtSBZhZ
tCZbw1rkXYc5bt1fLSM/zaXxwkgKWkd8V9DtlPPKWdyopD46rfNTcR9U+4/w+o7ulg0sO5nEbXgk
x8XxMY7HhR2nKJMxC4GIfinDfp3r6TaJ6atILFl67qeppZeWJqFGIU6kI6kQXkYzHl4UADdNLNBc
WUt43j4sJyh8c3GAGYOXMGLvzg8f9xjRwOJ/U3dmu60rWZp+lURdFw8YnAl0FdCSqNmyLFuebggP
Mud55jv1U/SL9ReuzK7M7KxC100DfXCGvc+2ZYkMRqz1r3+w6NkGivLR9j9bo91XIjmKOHvR8a3g
rfcOnapt4lJz7c3+OGZzDJUIT+Gy2kpYQkJ9klFgy65EAvICoXDdFWj7wYq4qe9J3v6CGexDJ7L6
ruBWSN7fR4dn0QQ9DGuczOldUSqsjRhzCLmiwtB5wtWtwVYoP8v5MOlvP8GoH+xgZMLTPPyC5g3L
S0Z9csKYTyQOKBgGkRKL8ew6M6YHB+wIt+PdUATfTkaYBhKnwgl/jDV9uutiCTEaoN9j0uwjjD+N
0d7VMNpUn5+bUlIspOEoHM/7SoYe+B0deI2RgK84FwbE3q9zhOayEpsGiZPidaXyWDflLsc6OBPU
WHJKnFgk3o7F2c+oFmCMVAUwk5yPJ7OzrbP93OlPFsFUIkh/FJj9bmsQUQewELLJReazMnAJGbzM
WBcBapYrF6STUNAf2RnGor23DpJBpEAEVmdk4XnsPJWdcitJDo6KmpnjCMIBGQ6IeHJiebm3RTOd
fPB+lEhAHL1ET6zkI2nMnRipfnDsWRgFf5RBgV9W+lQt6SLf1K+kr+6IkgFFskESdVhhiuTnNT5n
4jMuYzujegp19iO24Nl3P+XP7KsYR5yN/OgNDJEEeJee8N2wAEFHPXkuaRcFpSWtpTZJgA3Baa0R
lQSdqhSEIaKpl/Bk3fI2ba3yAKXWfsqkQSTpucDn2FSqd/rBaZG7/MsUuidfzJZbtJa4T3kzvVQE
0k+a+SYZBgJHXBz6GDYI49UlHKuQhne/TAM5yQ+CZDs0/fqX6yDH66XG48O1J9nTR0A1MkXqPt1E
jn+18gNe/2MzKQX7Tvs41Q+/q3dqk2EF1PusOGa9HLUHo5oRoChADh2OZyS6cGbjyK8zDWNPGJOV
OU1YWiG/RK9Z1Xw3l6Evs9c5JCotdNu1VdjlqTbL4xwhYdV6+x61HZTUIqLY8YpyVsnIiBGASfEk
znOLWOvUJenKl8z3f1e9RuuHE0v2wrGzFlHxNnTaBmrlez9fulgDjR4e0KHu67m9UB5TmcM7X+Ia
fO2CVdqzUl3SRRGKu5Mj05ouEhVsS98TGXcm7z5pjtcSEGnZlAtcQ/7tNmtUpsFXKB1MIKJGPRNE
WIQg8L8IYcGEoGYLKaf0aDvpl5zIYRW7qoNk7cPmkW28HMT4kiKS4R8gwmc5aOlxVqiJPcXJoNz0
/r4BkcwkvtmAcFFBntPx1RzjH/lb06AFydLkuyHYqoh/ohc7ab4ln0wzOkC7akOp/G+ISSQx76LG
IJ+gu4htTbro6A48AaxgZo3XwX7zzxyF/2dE+/9fnU//zKpHIf8fs/H/e9cynsz+5//4+NP37U/L
j7z9+ISd/w/I+bzMn8n5+h+CThbamhAqcfSa5MT+OV7E+MOhVaBU+pW1QMQHwvmLDar+B1sDoI5t
8a2QRqi4mwJM8F/+ydD+sE1ceB2Vl2XkziT+vxAvIv4eRrIcDbAM1QBVvQOY9HeEy9KagtDRBvpy
/5ybty6cYCowZR/prJRnH2eahPzEkCBlBm1OqG/DnrwzO/H+6kL+A2rwr7jor/kD/HAT/2VLldYp
9v/B8fn3+J7eYgNUc+W9nkrILzI+h3SHjl2FmNXfaJ1a/cADyFglLeBIrl6DPkFaJwN5dHtPsgD5
CiT1ZHbc8YZJrMqIXAewajKFQXQQEslK2GMvA384Fz2VBKAsdG/EWaJKhrC/jAxO7MI5zDI2SJAf
FBUN2jYZKTSQLfSff3CNruvvuic+OqwgA2MEE8arrf4d3dgalKj2R8TqhE/c4QH+RhgWxIXG+O4C
09/UDXEczOHcnTJVs4drJjHEBBjgz9TiT7Fl9LiK63pnFXqHxytChtKqumPU04mROLhQTKCsMlAe
cOI2ccS2gmVu5s2qrSuE6S2/SmMc77VQ1DsHKd/FUYlCb3CEj7S2vYYyudtkRkTVlX/VFqrVtDzh
lIGdVqUOS/JCGy+cRm1DJltHN8a50qBHxxAs/TZLAuCJfhgj5thB16PcBEy34CyvIwge2MlioxjV
prLprP5xziqkTTVkpCR0DggBz1kxnBy+1omIXjXu4EMJkiYPTSGYO9nTYQrG96IavWhsmaGDWUyB
zu1v0ISk1pcfifsosuvVLqFdfklH916Elo952JCukjLEsiqbHtWcvMPJfG+U5NiEyhmTWWh7tn2v
Fjg+VXXj1ZjsD/6MZVRiWWvr1Q8NVklj3eJE+04zujDd2CXR3jzgBRCFse+lRdysdAzTKkZZNIb8
qN6RVlPYeyRgMPczNqK95UZXP91T7PpXw0Tb1eVvJa4jdXgI25tobmF5cuuLoZ1C9ynja51t4hN4
tB6iQ45rgAk/uQaBDKCvJsGltDuIuRfkjcsS0p+/NpLPqrnGwfuAYYmr80TDj1bSWwofdgSzNqtz
67yF1UtlfOu2upzxabId5pXOdzcQXw4xsPd6xPOF8uH0YhHRyncjehqXISm/1zU6hPyqufGyQsI6
NjQdvCVfW9OpM+tPLcSgMU9tv9R05NlqsSIYZ43yNdrpLYGrUHEM5znMdqK8wWjw+mxaKAB5CeGu
BEW2qTf57tLFH58LoDCPxn10aWVQs0n2MWEcf5pM6dr2PMLiTIub/A8/2IS5prRMwerJk3nPWb1L
3Tek0GwME8jIu27xM9jTCL/F1bfG+Pjr7GsVql2WhByvIFmtL0pOBgLBqyZzP1Ef2Y8XTXVw3Qlh
LwOfF9z3PUtDlILLQzjOSzFOYEXoXuGm5PWLKT4n/RuocpFCIBLpCwEfPbX1kB7M4ZRwS+yaQB9K
CvHs8JkUoHJ8hyWZgrdnSsFqflKNUzx9YllvmC+2sSf5B2e/l0TZq+CBibOx+rcgeLT5kMR3wDq5
CbDE3MJ3sXqf0NlLq8BYhyn0xXKKqxcju8x4lTG5AEAO+KqnxERbYcQLP3z3xx2cr3UFj4BKvYJz
FSmrPPiqmf+Dj8XWLQ3QLWGRwCLJ0GkHsMUNiHBoWHuzW4zOm41hAu++J+RmCuulMG85JJoC8u5n
A63ASl+AS2lZBMnIDp7wFfZ3x+inz4ARnmyuTtF+2kTclT6wHrQrsBIbHi7YfovzkW99TxgGj+F5
VrHV7OA+1DeVjRBuzbJrKsT6OFzzrGEcqBA86LbqcrSrVbfNfgoEUO1M5kr0aZI5k7fZcmAatvWH
doUb8LIxcVprO/RZJBXQZPSzwvCceuu546PN09mwnhBypf4tzvFPRQ7EPUNebFwG1udktWvFTpgo
vMWrLq7XgqUUKO7S0s9a9Yahjzm/YVWLOzgHLAtF3ifYZgzhWFx0wb2O87OJ1BTPzKl9j5UN0AqF
6kr1wcnEKQNvDFnsJuyD9paxvIxPQeOkiYXQLrN+ZGTsqR2e05AEFPezN/BuILizbV8Clg4pGgy5
GKQcQ4wbWums3Zyt4Ka56LFABrX6vSK+wkKkFPbrOXnAZBrT85OAuca7QoJgsFxoDMBFbw3vOYy9
OKXRIAkjFeamtlHe/06K8mXTfbbKm9FeAAXRYSXo9IZlOZ0GtqzWOdrRlrDWhdq8aOXLBLMyj662
hS+j9ZAbK2ZYUflT9idfjwjSoFt9MQqpnmdnhfpK8hqctCceQIz8iKa+Ce4Ejt52ddGct656aatr
q1/c2cLMkCfJeSZCAA3+k0QajOzFyD/rBvrlbZY3C/116lRAZSil2BZ5XgTky4xiIeluLVcHMk0R
vqJJhNZ4jiZq9DfVhtx2Y5kG7ZcNjZAp0BAUaL4hq90McJfJjeWAgonBZ198Bhivl6hwevZa3SWF
8FhXa5KYsxX9qYHQbDkXzFtZBCwKDYJaXBxs99FSz3K/U3wMtedj5t96FaEUUrLixeUpMSuPoKVl
euixzQrf8Okjj7mc56UlWbzGHdj2Uq4wM7+NyQs7SM8epUjQsGA/4NfykOicaWE/1MOlBUtX3Ioe
NpSbhc3+1Y8em5fLr+zqBOVoUaj2Lh8+CbtfhgKiJMBK4vgr3Ri3gdvcBd1wF03ySfrM69MkruW4
D1lMBFv7LC+nMDbywYJGAcirHqIZg1ZTWU3m4LXVq5Nnx56sUqqBgz5XOJ2Z60Y59eotJZkNa0N8
7b/GMGXvY4asuctyGJbks5QqD4XPNb4o02VmFJmKC+YpwI5y4LdPTQvHKq5CWqw4RH4Pqdy5xAWa
U9ZiPl0qHdI1yytAfFCSUEspISDdpGyPvXrWxa+0au1nhLqjD21xtUkpJJEn1Ym+uuCMYaMl2pMs
vlR6YEnwC8ddzPhElcW73BlT5xO/kMWosZcStt76PG3RdWQXjWV6ONxehwg5403DzV9NHzWxy7po
KUXliA1h2EBwEpyzKCBRb2D6u1AIAbR5rEbGt27s2UMMXejHbkjV44Mmgg7y7NiXkDQPxZA3vsZb
wRZPbA5gdyuSX7GPowYpeSPBapju2X5nbBcj/6lpz6lDjd/d0u4pwmGlyR7H7mRUB1ZgkB8mP/E6
lo5mfNva26QeJdVMJg+a8GoEIx3wDp4ia75a+lNpw2/mY0jmbmgeO5McsGJlDrua4XN2MN3vIHtU
ixM3kdswptfGfFH68+x+hujf9eidLOeF/ATasZufUvvCJpcEL2m4mkgFdY+8bag+pGDLM4+/q2bX
t0CbMyHHKqSNc4IHSvRIdQKnJO1ug+qV+mfK4dHF5xFP88FYDnhcygelMCDSz8u8v0nDkQS4Qifk
mqNpVp768WarjB02tXFslGcp2dVA4Z+z9FYp5zC4hWw2hATOgD+HMWRb4SPF6EIpEpiUhtNbIz5n
cRPa2Xbf2uk41VfTupkkHtmfLWBa/2kFJBXgFtzVSzV8dRmN6LJAcNJD1ZwyDmvH2cfWS/BCplav
HWfiHcfxNAfbzPwypbqFPXKnszt3Izs/RYrDJ3B06jeqoPnTN85hT2GivWH6pHIV44sqTpR+Oh1H
or5M061nRUhiozu89Zbc8jvi6bt11p3YSuWNYBxBnc97BOBmKFeTsZPRZ1gp4/780e6Xpn4ZnU/b
RJNNDlvTlyvpJCRvz5A/dtU5B/UT/VMCw9XMJK/73aUxcI0bpUBALoyuPUmo1hEm/H3OGDbcbP6U
ZwcEGR5/h8yXNIyWqI7i8MpD8PslCRpaE8KNr2FQM30G6LQ6RSwG5u1GhI0cuYVusBQqpEPME0qV
QCNusCJxuZrkjvA+0gg9Emm8Sl0LyKkOIDd0xqZR9H5NmBxRG3DG/JFM5dJ9sFzLXlWlSFc1vkw4
FmZSpcmAnq7AX1QazG01DE5FOS58QW/jdP1rOpNGlUcZy3/C/wabu+/cphloi4GSybg4TeMlyE8y
vztkRnu1UsRNIk99b1KyNVrwCLw535C2Vax8s46X7ljbGLmmJLxb6SHTSbUIAl05TCYjVGF9oXDH
y4hwcMeXodRT+NRYiA+ClD0jjnrE6EnEiERlVxW9tdcKMqGRd846EQMx4yM2a9YdFHGk40jTzNrx
T3E9rCYRTada4baXBz8YNgO2pivkJBfq1O5Q9pG1MyJ2QadgOj8fXNVVVl0wYfkjADWjOv8y5vGt
CwtnXY8MVvE+Ifq9GotlrRc49NK37kvXuteyBDOVjGF1zS7dmGJfjGTSBdSBrdPhl8snKErL66qW
yG4RCbZ8Ko9m2KlmrW86YJglg/xgUcxN6aVlfZ1T/aFt2RxranKLXN8xvrqRxJMbzsvUdthFtfpS
W7rtwZTrSLsbN27XmZyB2uBBz9r2djY9WBzVpLA3m7YA468RXy0UnaTfcFJrKOMZSg33Fiv+prD8
18kC5a4zIj/n+qagG7/DC1ZdJW5Mbpy6U/HiX5ljp6xSxeg35AiIpeXisFIzVcsLvD/EljHg2rwj
7A/jlyHYk6Rz7vJuiZXHFtK4N3bRWsuNPYYQ57C0Dn7lrx3sPNzqpbGQeWRiy1BnFWruuonCOz9w
zm226C31sVHyk6UBrTC5scslnaFXNtVeqRTGmD65hOM9dpCrSVdXqiKT4ZRjOId3KKJ/X9Gt3LWJ
sC1TKk+d7MOs6c8uD9oPmXVUMQYTxsgd7o2pPmX0pSRjX8Zc3PKS3hMWw6Zi/bmTe25CfYOly53h
EikH51NPX9NYX2WJ82X5+i0tIWAI49GIhnsIbBsVyUuNxdCAozDz5HitxdFd2sz3aELweR+emvqU
qOwghDvjPtdw9Ku+sg4tQaqj2MfhdN8X88pXElrcYR2nxqM15JfA7O9do7iGNpdztM+Bah/sytz8
vm29uEaQQBxqqnSasXE0ooU1WuSoaDBGa8AkGxw2WuWO2BazxrN1dQ1n3STaLsO4i6J8JKmkw5BC
masPIgZNo7o4FZ9Edpi+gSlSj2x7gXbyOtbNaxBEq5b6n97kvXSiT+zBoKVFd44R/cjrUIn87IOm
lAXZhG15nUmVj5oQ381Pfeo25mB/QYng1SUdGy9HwlGcQ0dpD7B412QhcqHiqmr5Bvepg4I1d8tu
4VfomF3/XBru89yLnUsIWYem3nLIKCCTENPBrYx/yBMvLI39LPxzz21z2zc90jeF6p4JBlznhnVw
EnM/Rs2ymazdZOk7BNOhru9dFk7fMQiz9X3kUnREGMFWPOFCXLv+TnTI9eDCEOytUm3Dr+wy2tEs
MLCaLpXXVLuOFqIIJ3wkpfSRPfaxYX1o2kmd/Wul8p2zMMD3g23h1+c5xzzeRZyiGuuWqkQtZ2+t
jNW5KFoozNGjEt4HHalApj0xwmn816KudtpgLaNBHFQ/foOvUi76agOZ5dMolQ6Wsthhk7mbY+YQ
v5RgqfrJtGAT8xQb1JqanM9L4qQxOZdJQ0DXXhSGkpQ+GNabjBGizlgjYECrHPB8SPpsX7VvyPcU
GAW/ssSsj987KRMIu6tawY8sz0agPdomxo7QautLNtA+8Dh3fepBUffwUiRi1gFqqJd5N20zn7ki
EjQsuzp8Pmb2xYYKjJBEiF3ip2pVyP7SGcPqPIJid1rmw7Qx3a9ffCZT9xa0uBgte49HhTmtEGLS
lNDjNhUOiTWzUFFFK0lq1Yv8vm3iYGWX5DJqFqAfeSntg2ygMOkoFYxYZ7zd6pXr3JKUJw5tYNam
z6Hdr8FZcfxeay4UC9KUzbC6h3q17smbVtwMyxBcGAPFI3QL5htnkWp4Dg6YBbDu2JHHCE2xdPA7
6upjoDLPL9THwjbPWCyCGEyHMJ7Wk/SmJUIahRWZ9zptBTm6Rg/yMm6x1c0b6b5n4Mgxe0l0nqkt
DAeCc/oaZw1B0R+u9cjwe6OmfNtkrOaGsfpsQPUK13ZDYF44e2pATxIpnwX0XPQ8nYQbhZB0aTj4
FYpsVrRncIn0zlgZ/ge447OS1ZugI345841FqkRrXw23mgVBMYjOdjpfYi17trL21JkthI6GrFP9
M7FPKYnQZcaSMKGLd0JDM97sM4OULL2im9PwIIUlZSs9eNYy1T8GtTnGjeERrxVQ7+cO7K2RCVJ9
DvLgWvSouAOm2kYqXQNeRMa6QEVADaadlSZ+jyMVWW+5Tq3poamAgqzEc3AVCbUev7h4ZY8uztnh
ysf3TMvIcp24uVO+g6i5tsnuM+wCs4Z8DWzymDrpVU0jmOWEJGnqk5/+TFawKrAOx2A8FcM6Uq27
tlR5dp+jorh3LKywRroyK3y23HHd6ON34Be4JOgCXxvxZDRcZIC3WikXE+LHynqOFTQqtrKGmbRy
sdHqsg+s3rHpWWbTySyXL2aESWQHZtZIw27lPgvDgxaYu9zF/E4fNjjnO/NWE/zfuV83mrHyf4Tf
0QAV95Zz0QmBKEg5GtqQ/hZDVB3O1ayvZCZwZYIm0zAWqgcfCBcdpoHOxDS3+f10WYM2v/+c+/zQ
NfcZeBByyC1lIE4D9R3a002txuRe6eLgdC6tFAkDNGfl5peQAMC4y/NyNwSZWMj9odC4V4occ/vl
UxCjSEmhKecyFSON3AdleM+G8EuORIOyOGdt9IVyOvKYIngkU37lMHd+1eZSrWe586bQ6y0uyVs4
0vDvkef25iOw4J0U8kcBAdwtNDkEdoGsl7oJBWU0VAdHZ6KissbdDEq3Kkpc7/gj2On4cnPKB2Pw
FSNgoWFmFI1rwQ6G1itFFt/uTg8iSlYTosBFvx+xSlJK50mMEfTMRF000g+XvZNha6sQvEpUb6/a
W2mGEqnM6AWPPjaG0xFD5LODvBHzcnWh1umxRvsey+IjM1RSLJsjJALMEJi4ZorymZFLUnuGtMn8
3WP7KMV3wH+K2ZwgKx3ioTiqWfzTw0CqB4T8OhyUXlux/o9SXklBz9B/CD6iYOu6TMuSZeg7T/Jh
l1wWSnMUNBUEuxJGUwl3qqzQHQ3avMpVd4u+G4Yal4yl010yxKouWcgVuHPnb1PitRa6jT8vsIXo
PaC6E86Ie2xbVcd4T5hXi/hFWjVInoOwVsUM7iZfSOoVXMFHTsf2ogU/0jGnVDmOJBWGHQg2UKUM
B8LzjKVbKtQMZfEmcqFjC0QDUQj3pATlIXUUmFfDbno0Ckh7A/bcXtrj+0w6EWIkA2lYkJkqaZ1W
sW2H4dUdyl3ionUbsORJshCAQHNfysJ/iDR1XhLQtyz85mIIDGs5yy+ZPv348agcfPJoEJGz3/pO
rG8IA4TVgqdseJ+IRF11ffYmI+LhUYoF/B7Xs5GUaTP2eoWGwzB2th5u1u6aOukeywadOJcFyWYe
n7dGtGKhrMikt3URfRsGgS0jcIszV/vcHhQ8O6YrZHa+o4weIkvsutAWK8OpVYaMbMoGkjNvsCUW
lE9IFwAucOXud26VRnstUoGmHWorO4rFnknSl04J4eO/p0UhPNFMs5ZN+iA9d9Dse/A47cduogON
RdFvKwc2hd+2hzgHcZSnZmijHbfEAAd9qtS11qdo3cKh2bstgzeTMSU5iDWIQllQoWEWGuVIIvHX
PBIzifpWMY9EYxvE7Ea7TunjVdb6s5TRdgD5TPimSlvEs6tzzZtHNSJWETHwycicF1zHLSYS2rwO
lW/zV8rUQHoeBXCFlg4/g51kfGi126T69KEaebH2KV3havjbNmZy1NKNvg95eTMaLGqZXAKSpd0m
QBrD9tCG6ylwIRGX4SGOKnsTIfRY2tW2Ntpqx3P3WrvJePIzhyjCYEQk4TCXMfwR+NIVJNcQB1TZ
efpQo5oqk2Kjg2XdctS2YblPXZrNqWvmuyJ1y01kuR+KjkNlmZHQ6XbBjkr8KZzil9xstr3hTuvE
JuLBGf1og812vrFzBp1otWFmCgZ60Im4eWnGnHds1AfdnoaVrohriFyC22mfiyB9K0jCkUTsbhvS
7KdTcEuj98nEoScCDXO1aTj2PVxvvcu2ZqgQBqlvnbzbVHYbIMIvjlTW7RJVsIyHoDBXaFKxSlM3
eamR6lRx3aM6rL1mIgu4CQ65Zpxo2iEP9nnMwQ+HBqiUEbCtrsi4Vh1ZHBRYcSZlvGyzvvPy4poa
2qp3nZfWmKe7OWnu6HWcKbvUZahfwTWWqV8WDC/4V2DwYklcwV6dSZTXcZ3x0Dd4Sc4xW3YzE2f7
Cjowb9Ukm2m8Ci9IwCmKIN4GsWYvphgTWGOsqxWnrlilMzLfstlUk3UTqvn4+0+jPU5+91G2PZj0
GH27BWqfap2R4bgZU/O+tpB1uD2xVrgsaQvMJt/LkJlOFqKaaNK3f4Zub4aGD8xJoZyuDHM4sjGt
m9l6zSheFI1ER2fOtlZGU+iDkfxzWRTWpJAcvMCbRVm50hugyh+CwjNL/9k3cPH3Y3ixfUg1UGJg
ST8O/NYJ6pg4owTVRxvFr8AZDluy1e+Y/79Eq7njuC2a4qf9b3/jRvnL3vgqSobxQdj+61OR8fd/
+iX/4Qv9zes2//r7IsGtWH20H3/zG2Kq8bR76G6QZm9Nl7Z/YZDIr/y//cM/3X5f5Wkqb//yTx/f
WZTTbELq/Wr/ASEGRvh/zKtZfjRtlKYfyvHjT3cf+Vf4jyg1vMKfKTXqHzI7GF4Mf7mmbuEp+b85
NeYfpLvIPyAp13Adgi3+nVMjZCAx/9MxpIWsJM78hVOjO3+omsH3CctAyk7+x3+FUwOrR1I2/prN
woGHcSZRp2izmI/9Bsj9lc8LcVbInSbx3QqsUlwLqGWOg9tcWOfcbWlA4xFPGsyVV/FvQzEZLnwC
87XrOloniWEac/FdVJQIQ6niWmIDjsbstmnURJ5PmvpGSywVAyhzXyCu8qo8EcesZF7R47+4wXaK
uQ32yr6aJLusIHaGpBxYnXVxF5v9mykpnUEQk641WfDffANwI/V3WkzDqFWVdgxmnWJaP2p8wXHO
RogZfnLsbabOWLoQml6SqxUNhFikWXuPXQ5eYHitqxnJjfjf3tc65zTugqcCbTineVAMHjGozMG6
Od0MoRUunWgKt07dCM9M46Uo8vEKqQTUPSvExq7rJ2TN49IulbdkSgBasnjVE3B/r+IMXmF5gH3Y
k2lkw05v2B8wV/MUdwTK1Rgc5iOBPnwkr+i4FFWPBi8u/HcY+cFRcc0VB4LF1l2mXoQzKa9XgwVn
m7azEUma/TnVd0lBZWAlPlNKnYHeXE2YBWHuHHB0LkUQfadRvIDzu2v6HFfmUAt2vQH3ZLSTXTkr
j2Hbm9ug0deZWT4hIjdOekKTQHjIPhYoUOr+IWbzQh2c5C+Zxsxx7PzpTpQBrmw6F2+srGOxL1KL
6QtGO5kiir1TxsbC8WNqeg3JZiYU1HhS/ZpkntnpPVt/lhKph10OYh1UGGYD/3kWBN7JHC5Dd+6K
/loqVF+ptO1SVHTxVEfQNNHfEBFDrIcwc8AfQmFqHP8ZvM7RQu2c+lXN7WukOuODW/QOo/jgYTAc
bONaSrcJ7HltGXe924pNbzcN3MZuWzvja5KnfFjd3kgvdSNqAOq6NMDmk/WYB5DWVR2BdqfBOPUB
HJB4rQbVKe/atjpwGZsdwt67qdKDh6xHOjtmjkpffzUwJTpNdjfsTIWCKS2MjxEe8kGf/Hfi/4x9
0rTmIbdVtMt5woxaN+VaTD6HXqugTFW0Tnn1KALT2sx+UiwxJaXFdUcWWnRy+sTeN2J6mYw0eoj1
Yx0aOBYgA0P7/VpM+LQMCJ+Ajg2lq9eoIlcZgYcU+inxgQOMHJPM2zZSnwKHCIe0z5/ivvQB8CIC
wUTlacBSJDDWJshKxdocXNZmTEBoSz1ip1cMJFLIWMTjiBRjj9a1ViSql8sig9HU51+Trzr3+bzu
j/MWvTjsD4Xqx0Xg1bagypo/yCmiCq0qnRBaJxXQL9Id8KKcU09Yb1bGYdpitEOc80PQptopwaNA
wSheGwKCRZzaBFBCXhAFdMfhuB2hg29CMN5dMDibgliqooIAkaGTPQeYo2KHipK+CFCTiApKQclI
phlcjuEeybYW1cd2rA1CslSs9U31LWjnRnq9v/WjOm7nNGFgTgOzGfNs3eLEvyEaYWsjKaYOvtNS
dFUW3e+hyY0Xg+dn68AXyyZtOhaonfauwiQos60TWS8rEI6nQHGMdZbTwBSVMXlY+sBKC+IS14YB
1J8aeIMlCVCrCR3CKhvH03pj27YPrrnXUd2feq5u10XzCxTBKu52aaLeKZV7D+HCWCokBagBhvZ1
3PSrpMM3UsXaopshaMQNyWwjIRWK2d+Stos8myxgNYHz1CfzMjbQP3cDnlO29WN1xYupWvcETmZU
lkBr1WCT9pI+jJ9BDLt/cFiQKNsQrzveVDudp2jiZqjWTMyI+aMZ8UMJn59Zb3L1w3bXNGKlmFTO
gcuIsA9DvqyesZAs0WGhZtcbAo7jXN937Ay7vCKcJaZWdwGXhjTVjudCo5N3DPgv5NMyw+jKexA0
e9mU1s/guhiKirvJ7A9gAfKkCKd1wHbWPA5KfmU2JekSFFGqoPuNhfXoYrzYNfaSTpY2K287DDkY
vwjzGI5NvqFBkaUoyW5F9TVIUgAPJmWy7XwaKb2Rq+foZkDQUoznTj2wD2lT5zCKsnUcu87WLRPG
nmGI9jrt6T6g254mwB5LibTdVIh4Y8fpYxo6DrkKnb9WRQdTzqh6z8qKbAk/DGuhckg3FNktohMv
c0v3AKpxwLSy9tja5lV0ot+/h0ul7GYTAaeSEvJtCHhpubhofvMtKusg1cWWa67DXMu8EocypL2B
usduOIPBnenvjeUDKjz5wageFaNAnRJBneJEr5ygg6pC5LZeIRpP/NUcqqXXihGaiEm/rFf+3ibj
+zCUcG1yPSC8d2SEkE/zWwQz3SNkCIVINuJFlL2SOFHu497Vzz6cy4VmVmIZjT1ZILXOMGGdKE5/
yIJb51vwMLUUSh1+ziwtGQEB3CADnSDcOWgS04TLNOCj2At83hWljDdDOREcSxx2SLZXO4/5HQsU
atoyIzpgr/vNlhFJfkcmnVHT9ipqUa9Txm6aA6SesUi3Thpj7xG5Orqd5lXzLXfXBHqGwiN/LCrt
0vvx0Xfn/KmNQ4JwxEHDhmdpxtQeqvoJtVKeGja6LpLip6SCaWkGyVKkbXTEHBhWWuicnYwYEG1g
SseoLtqHnfOSYoOqlp3XRkyQNdXN937EIaY2kPnI2GTZ1iHhunH1bBdp8lQY+jKxgzsOWf5Ir7rH
2IeKmf0v6s5jR3IkS9dPxIFRGY3bcNK1h5a5ITJSUGvNp5/PqoHBoHFxgcGsZtGJrkZXZqQ7aXbO
L1fnLMiXpb2GfizHMI4zqp2gipr2yx6Tc5lHFvCn6+y9SvyKO+9jWAz3tWupm2Dp5utewnKqPsjD
WXfWjNVWpv21XatbnQAKzbbMIPvjTwhs/ktWZ+HoBU5LjSkbyZPpWXeE7RSvWcb0EPFyTtNBJip9
GImbDmCA+sCfnHRPzz33Qo+WKPX5qPIYlzIw+UOqKop5BjyXdR2uBbJPHy5CZqSmpmxnhPyTnLGw
c/qd/Seyv2gjjH9LArFs+33sXBS5Uy9DZA8qrV5S1K3XFVH7LkNUEtqKrk/HO9cSmR5VFtiJxwnh
K+yME0V8mqvzVC9DdfHpPPQTqe4Lpa5cjD9hKmtyKanhUBOQzsZNh103dhgb8GYOiGH7LMjGG7PL
RsuOFEfyh3/Zo3Deypr3UWiNulWoj5azoGWkutEgpcM+qmO1TPYd9XFUpNYWcHlVDCefU83GDyJI
QNjlxCjR5vjh55L0QIxThmk4p5VOKMJ2cXJGa7ovIht/vU3Yd5lizTe75bPyugNznH+IlZHstg6Q
14GbPQ1m+mp1bchNfR4ThAIG2/eZ4m+Ufhta0iQDbIh4W1PDWAM/ZgNewdgN95lNAiY2gYb1F9pT
7GK6bE4Lt0NK0j2HCwo26wwZb3x2fEOc7qQK1i0qJRUT1R1tOKSboRLXIVoCh6MnsAgl39XUoDi9
So809uFDspleJWJu2bvr2fKNKWQA+KH/Izb8fl3pku5CXouXFH/mie5RKct23/Lbnds8ig/uavBt
m97R8RLy6NrxUE1DHVqm8Xdl2sTg5X3khDGy6yTphVB4U/aYk4k9G4z1rZuM/DGDxLo1noegwjmT
5FAc8tS2D7nHo5SErOPUA0HPhJ3u0ivL0tgvbfumykUejXQw73sB2ZR3w14IAEGXTorHatDaCEOp
XVtIc+fxugZ27Bzj7XFkPQuwCTOaTslDnaT5vrF4Grrtp0WrduB3Lm9WTiCUkYb1Zq57q/Zhk23n
n1D8MqhdqwjjTT0ISAd+9GfTyNXThr6k0MQy0uhtLzo0GK3VR8fRin9NWYPUs8jyS8WoiAcx+j3j
ZOVpDJPJgzsqEUun2bDel9gd89lmLcp7/5AP4s3ngP+oEJNuqcMJOoi/CAMe6sx9jqpShplpPrSI
fEnjx8A5sm01zfiIj7GsmIkp0d3CshFP/Z/ev6Vb5nJwyepgk6fyzj0dFlWMwNTeLiMvYJRh14q6
v5Yi4crIIosg/xFToQ6omrz9zJ9tpCWNbtFjmxPgAZKfkMZMt4jFgd9Var5lDURVshWoQA6kACqK
AUokK1HzHrX6N8XXvu+iZNsNsXPg8v2CbJZPmTJpnefAbbeFVhmf2IqUq9Aqm7caxZAySIZxGeTP
Q2x8kf857NsSqNLM+xkNbox8q2J1bq2NgHXKgqhP/jv5yIEUAVIkS+CFFeQ/tMuLRfAUMpb11uTk
wrmtRwOSeSX15yltdNgolfG1u0RBM4jf2fR7dul1sNrPzUFlNNQSxkdZ377cxqvbe7cpm+n/3hC4
r5ySwTZTMQmZPp/pQdiCvofnSJBHN2PJdiAFU1qC2K7xIwqUh/uoqGZKnabH1mB/7QwILOqSQ48q
3MBN8PxZKr0MTvqW+AbDQMkw4Avz09U7TuQhg9nSlYzKjbBnp5p31ez+HEwFSV2zpaWGso6iLdj2
XMTodjK4nKDsAH1B0AkBEVWkzktE1ZzRU1kZZ7TErqVj7uohKvekR2x7x6Cc0asDQEcif3wGr0L2
Q1B5Tnz755dm/WZkLZ+keidEEeOx6f/qeg1TrFDgUY81oS7MwOSHIxGKcX2cX+yiPBRiurCQPGXm
9uYQgXL10+KjgS3H9R/TGpbbUNXbQ0zq2A7/QUXlG02Pig+/jslYwj8R61eFZnDo7FGcKkKAAy4F
dO0xTnXG+YSIG7Dv7HkbfXoz+KuN9bqz2966IzoEEfDWfdeunwVEpuRUfZxaC/ds3/ZXUjVIbwWi
DhaHD5wOHUT6q20eHZQSdwMA76UfY2KZ2m68L2E7rCZ+jmNoShg7Jkn0P2Q3XGtg7eM8eGOQxu8z
I7SiRZIa+muG7uyONYjIfgSmZgK91sMFnJ3lzzSs6Kui/LVxmeyFikztQtjLRLb7XFFjIkA0Isvi
l6o1Av71ylijAFkDB1BYFmzNadaSVtdGfxpkfruJBY6da3GxP5KIsLSQC0jefmdNwxJlPnmYPY/g
DF0ASevtLHrFuC9McenYI+oGoHdQx6EaBIDAcE2TPj7FOfqP1obXdlG4yeltMFterCiHVIWCN6kK
RLI004tp58AjRf2+mGVF66nEhhXJtznpx3ue76pGHOykn2WLtj6NDSwd64vVX2TR8gZNe1lsTyv5
wAE27xFZLUTzlkbcTJ3zQTv1a0tTsQSAL0d8lZNB7xL533ycs3EpkBtXrWC5sx4ysOK7yWmO45YP
KCP93Syd9OJ0zSEynZPYwFfIrA68+auaGaSsmDUwrtIunCuMPTNBsKIUNnKqmGFj+50MojwalePg
nIqzEwIDzz8083YqPXOiOsSxz5NfvEBwov6pdlv/mkmx3Vf9kF2MWpZBn8kpFIj5vLkK3ZqBemqk
fkVDCFd1iLTVIKKAXniPVp/9zru1Pabc4G3UMEgNb74gn76MdpJzkFcJilC4Yd4lZPxMxde8wg9s
Q0c9U0lCHHsgTzHvIzHzn72TbEFTZnWw9t5MgqKo0bY0VQhV+hcx5atViudINgfTHzl5DagH8h2A
w2KF+5yEnsRKvqqufi06OQSNSRNf7JsX7mkMw2tTBW1fPCNP/t6ir5geuTU1MfQ3pP4Y71OJwKTt
iu4IQKOlAjvkWUOI8R+mQ3Age9YlchDI1gqBlnTb+JB63GSrhcZwbG3GrQzDVEH95M5sUNcNnbwm
UYl5rDCJ8ljVIZnqj9HMYedNskH8uM8Dc0XKtr16ufnXHvFhrP51sPJ9ZUKeQSjpkk/G/K6inosw
UhCU7mke0pEwN7LuKBGmRs6L8SVIen7yZNh5W1EFCXGIyB2ZVCfEfshoWOyQ9wddm7/6VkbyVJ2/
Tj5yHpJwsmNrcO4aVJSFpu302vxC2pV0LlZq/lDQg3eiRZhjsoCElWMSoakq9ttkgMFGp7vE003Y
9HSXvNbJ4LshLCH31syDnHrJEhC6cSCB9QnZKBKjFs0SGg3ItdwI4LDDOY4PcSKXYANNQ+EDgOO6
u7gnQkikyPLGWLw6lYh3glwVb0APP67OfjO3fE/jdMfoRNfgoEJ3Miq2A4bRXracERZRg8lSXiwX
jMMvxx1/4ZjQuOpvxd+SsDdf7WfKNO57RsM0kf4tWtTvdMADiGffCiyTBwu33SknaZH6jgnLH49v
m1v3fmQcfHY3QnvFg58oNKGcVH0NoUkS92M17sXSHMnOGi+mhcdDWO9oCgj9NmvsHfU7sXD4g5Ym
QMNaHhvTwaUakd8T2xfVpfXJqvIqRPDCQmYWYT9nFc07RXPKiK7MS+fc0U3ReNOwExUWBlR0hEqD
4zglrovW/rBnJtBFGwlovkToT1xSuZ0yNwMA95w3P0bG7COQT9uHyjReM/sn28iuK/sogPxDNVMr
fldSxzNnHncFSOqYGIe+6eDPfGIrphEZsuci5Zii9KVg9hQGX5SB9gXVAbZV02M1T97TzlPkIC6n
Vgf5z36+IxiK+iOJk80X8jBp9866IuSIutQOYUGzu8Z26eowSKBoU/u308zhWCZf1Bx7QbpUiiDK
jzH21GOE9fE45C+DDZLpOzQouzMrylxN48FCHIZkFwRoau+ZSIgb9hCowDCj6154njeMrkE8uW4I
tNaq3r2LN07cnIY7BNEftZdYu0zG6w3Kz7nr0qJ5Hr3it8rNMwXC6pY47bWue/PUrd9uMeCKyhps
RY5nIJibuZn6n8CxWRBDmWtlYUL288vMx4fb5tccmz+9jKTfzGJC5UrA8/oNA02mPCMYQxT59l+5
Id+GJXnpZkpWHeXiw3EuremzAGJByf3qqDPjhnShD8p5SVbzWqdEthKrizynQsM+L6xOiN8GFm5p
fNWddtkm2g1lv6vcIEM3cvkHor/s+m8qu8eFUJm+rV5KM8G+wyfNFnnJO0kvtI0Sa+7cn6NSL/7q
5IcONdm0tScKsZ8kJH3pIqTzpcj2ymCAV6SKeNjV6LYlPsGndVHquBaGFKYSIFTzI/G871nxTTTu
wKGfHRrf8Q7DQG264fg1cwzxkRbdGzjo2DlNt23DdSO7J89hzo1jPjbrybOa9y6zmp1rbq+ziVp9
GdlQ8sjIAreYuLWM6qFuJdszGGFNm8dBmbgN1UKAaizrg+XgTna34q2arR9+Mm08SO4uNQgLTIv4
xsfEvmXkrDmjxwq9cr7MxQgaROn4nZAIKCqTBt2YXi9Ugtul6xVnebseuLwexUK5hWTraNJMAUuZ
S2h74x030Z8liQ4MeJiGN/lQWOhKEv6SjhQyjGUac5xlgTSn9Mp0AGDK7kMdE8gXqPHUf48ow5lV
lh+Z+5ZX/dVqZLd3qYolt4IUFy+DMWNAGUUxnkx2S7K4Z3msBfupFp/UE9+Vaywb4tb2T6X8l8bj
zkPifxc3rh/mtFzt+1gcFyoQTLTGRJlkLBhanzQSfhcaYjktkjjCUqWUqdTdoRdUccWz+GvnowdC
0SOac3IeVZToF6iKHYJBuVu78SWxwC+5Se/zil5k3PtUGKfmKylyRJJy4Bi0ezG2bT9RP6h5Aqv0
CL8u3UeOEyIeyyl5kmTAGrylRyi5/TzxhLmLd3Mpvohngpycs1xs7j6yYi1vN5nkgxjJ+J0M/SdM
xQVEil5nh5tPkWlEgbsqDlvNjlgXwdB381m1iHkyHPSr79U7p+gWwLn8pkwkvFuPAgGT0906x4jd
23wKRvuv8NzonJijEybt+zpxfcjR+SGL+izU/CYTG+50+SrK+qlMGs5Dp74lkP67fhZQkEKkNCbk
T91gLXzPQ/IcTdWzVY9AIHL+1efmV+MJmwfI/bO4eXdMhOpuEUkqptBmSeURMcB1bJvYpExaNQk8
QhJjjpZLuIzMj5I1s0TXxEHb9YcopYu9sF670lhYxuYjUfPf5IKcEQ0XhHOPbcaP7NIKS7zpbnCW
/TRUFHXWrsBniThHqOp9TpvzvEqfK8MJB3C1hDSbouyDEUkuvtwaAaMBybKk+dWxjVuxrRfV8E0V
uYkvG4jl3EeThlgeFyO9Sgy6J2Nikbc6XJ+UyxKzZ+UPhpjIkR1czNLNwthoywN1H0TXRSSh4JZq
G/DJiJHdgfk1NvqDvVnevKzEXFddWh8NXDri8hcG1Q7x4N/nOatQHk/8DMq4TDrfcuvpIIX7AQTL
8M0BkrHqURucgitvyg7qfqFVb+LLBluUfjXvx171QIac3yTNfIlCXLwMib4x3cfe+hTzJ+4xsnwO
9XCP9v85a3A3ou78W+Zcaa13Lbibkdl1e7Q+20nI+OJ7sY5qpT1gIBKlYrKHafAnCmDUqZfPmSjt
vVSVfbHJwi3xHs1Rmt9bjtMQwQg1WjbDp1W1/I4CBSPRnu0xd1VICcp6VCZTsP8tKEXa+ZnwOQp/
2PP0kQ8G6ZjZg5vUr0lr3m9pXmDtnF/lhijRW+r3JpUA3cNknCKKxutsVvvNpmm8xpNGhxxRzDxR
3x76QPJtrKe06j8Nt5NB7h7qKYx6QnyTVVUI/DQi1RxI676KevzcSMa0avc1a3Ri4dYzwLPIlfnf
xVWv/kRSDf8HcoBuvl//SCIMVhRnHUqfyJi5jA5xQwZazH1iZhZp9QpvcJeJsG5Rv/UxIZS99L8Q
xkaPRBojJPRop0CmdTCr1Nc2eANfaizDNLWHV3thv4uYgmaCAQgxGu+7mQtm9nleRGedUJrvmMTI
WVuTg54Z0Tpl+yGp0VIvTPl1khhns5ny0CdbgtQhaZJlHj/KlTNPZf2eVgk6tScD5U7rHYsjX8Ny
7ftjKQiPXZcmC5LRa/Yl5BpkQW7qYngy6FBykWTHHVRyl3oslbiGME8nulSwvm0ptVRqmlzOsZkH
1xJL6BkrZvPNvdNw02YffGOFJ+P+3JE+DvdvlTv+tOeSvGa/+8k0RJ1SGb/a0ACZ4084u50n5XPd
2fZEjZeNP2mu/LC3zX2EeSdOCdEFLzeeCv5ERBSPhPh9GXWCnVCpoCvm3Waa8mh7EZZJMX6bfRuH
PjF3O6QWykTLvo3ipRthS4zJ/q6mB7Uiv/hhOcInG9Rfgrxe2q9UWT/yzDrwHnTk8nknIUCU2eK4
VmPvulES/GDbPcjJ8G3Pzid4n3NZG7YgN8/INbdwt5qFP9C1tb2rKhneGjyzgorOC5TbvVzTv/VA
FmZtJr+8fLtvs8r9ofwCAJBSUzKLjK+eDz5GTfUp3DEP6H4LDVYHz8gePVHdOIFfkGoB0+flvYrJ
eyqG7bbUNV4u+O+7tncBxnH5gVZe6/VbkUe/s1gjT85CCX1arnK/Jf59Jawj/4sI09bkMzIpmGGp
CxyibvNqK67+DMSkVvs+w/rwZjHwno2qvlKuSuK14EzrNXshEmCaaRoZPbvsp8u+QMrKesqi6NOo
SUdwCPnatrTab+JE0zTkaCfHqzex9HpNworAXhy6aYsVVg3UP7aZDuvKDqmjy0BQ2DfGdswsmIdS
PuRChyhuc4A6Mn6pRpZlUCXEhwsCSq8HQ0fPS6xpMz7YOc2ta1a9L6SH3NGSE93WzHrkzBVbxkRo
cKOgv3i1hxbTfOfdmt45E3r1h6qTCzW0pEAk5V9JPe3ZSsqXzAdwbOHa9xmq+dDavAzqtxgvA4Vi
aHzNW4m7e5aRcVxdv7tKRQGgS4bs0k/zfpnS/bbYBfpYxrcS8mGN2C4yX3xaRXOs8Fo58OCWrzXf
I2sEbEu14a8p/X548BIVdnbJZNKl3cHlBj+XiRmgt6ZQg7cCSCdMe+5SIRkOrPFsLVzoGEgPQ4y2
KTHpvStNYCje4XrHmHeLxGbeekmDNT2cL4Wv/jZAkrtqnZrQdqwJEXkmzknpm4eua/0nD31vxeTI
njuRi55tf1K+n8yIs9uCVOKua4r5qkeQCMdUoFwkarJ7cls6/xJqHieKd8B3kfyTD9XvvXbjCTIw
wFJlSKLhevWzwr/HNvZb9dyAWQ89kqfmlxMj2UxrlMQKpxya9dq7Vom6x8vFgrWBYdAm+xU3Zh3k
ulyncGeMS4V9y4HgTq3Hhlq1S0dM+T/LiOR2s79kNe29CaR1LJcotAJzW6i/stajW4o/zcAIJSLg
vXxyb8k2lGd03/UIxBU7w1Nu90hGG/yTzpQ+F3+Exd7V2TzvCOX9XWuMD2Rj8I5k9UshIv9Y6L80
wSkWgUAGNwQeKb0EJEda78+Swntig4QXYAp+NDfLvLitz6JLBmlIZPdui/FsdOn6285IDqysW515
Byu1UKNOrA7rrK0QVkeucBbGKCkeYwPSSIDM+ZtV4Tzg3FaoucOtJOd8ISH8BAaB3VP/Mq/pWbr2
p2fK9NL7lxqdAZEKqDCK3Lgbm3lg8kT3VdJqEc3NzNbrm3fV4FzypiQ7N5W/KAdEVF1uyZUowx+E
WpH6m+rAQqRLXrFf0mXZWdV5FRzY8FDjviloOy6me8w4e9nMbVh55a/Yb1I8a0ihG5TDcfbu9URL
4RMe7xCR5OA0DG01XZxUuPrgpJXPM1TXIAJxgWq8iqAuiCRoLzKfcsp6tjfyW3/nmX47DOOcDETL
bF2M+UtwKGesxBQ+Pwm31qDYnUjGj8zdHvuthQal3QixsLOcsNB1r+Q4kXXFC0LMwesa7VbQsqDS
Nk0k4y/oovqQqJyX3OqTA5mq73aWRDoHJQ5ahl4eZQwX62CFqVjJgR/mswk21keA7FJWDyvKPuwB
Jhuca/0x6teoRV1RkPy58wb8YSjmK9AEQhGR+lvmvemIV6tvrXOex5cujdqTz8k5TMWpwoHnu8s9
6PpyrtmQ0SiPp9QvRYi7FKaqoACtzLz3HN/qBUV6d55iolSEmO6dSj47opuOlH3cJVXr7UnrNEAe
sVywebDKFtRUz7lsUE7zE60R+A5VaKgj7kVrntKiJllkSepDCfLQ1Y57TZ1bgU3rQWsqGkfaey6g
8qQ2yw2btpyDvsuHm9SSdVcwG1bRRIamAskgaxCjUifFoTGTnziQl5PSM3+5uWeSi9ENxf21Hj1B
j5zBbc/KgUw1DmV25rKF8Fx4HceekBXXEke3RWyBWLEIC1IkO8EzXxkKR1nJ1uDXIrqCdd25dl0c
EFeXQEIDcsraO5EMfygmdwbsdv7OzvI+b4J5KksfO9N+cEQ0ESfmduR5tlYQtxhNqupzcukToyP3
Mk7GfWsqwvSbbr1iN8bx3K4/E3osj6xWE8eb+i6X2Xhkjd4EhwWj0T5Oyp7iCvf3FIt+X5QFaItL
totn4WugaNykD8NueuDIcQKAVFpG4qePAhZFbYuvz1Rg37Gz6Bo4I/ktrrSmGOj4GZRBS7F0z8E0
Z29tsamfqp7/+J4V42sljqNbTIybtRBhWWH8qKNbGc8vbbx6x8wob23/3QnVX/q03UC7GcjhPEly
mklLkE1jYIG0y9AhycM3VEvwl3FHdR02yYS1dS3iS0nKAXq37t1sslfKqUUpiyPNFNQitOriAR+g
B2OcjYz5cWj7gzESWYwNdbsb0s0/RCQgOKllUT4nS26hP5uf+HCDk3/Y2LjhJlcvsDz7tozLr7gu
xVNr8xYzMg6HOCe1BG08WKhoW4Au5HfZ1v7CLWKcpYz3oyjr87IhIWzn6TWygA6apQiAcJ6Vy6ed
jv6bmRgK7k+c3Nw4uHnONLbOTyY4mTsNX3QckJfZEQEsV6g1NgC5bU/cfBQDeBS9G3C1ZOstO+xE
r8siuT7kyxYj4oXfckIkZmDjwsUVwptjLECoFI14xxUBmAU1tUeeSSVnw0EQezyfJvwBCDr4J0Ri
WBg+WS6M9rbrXMaovRFBQPxothCF00UPK/gFJqoj9KR1xbi3y4auCaPW+DVbi3snlmU8zAbu3d7u
Wb4BRG2ginarMnLSEObNvnXpk9YJSUhgLG8Lsk6JCLTK/sEyx/rEXvwOfV/sVZ3+pRVy3A0upt2B
c+WQ9bG/Mzrx0lgwP5HBSCsKm6e1z7qXDvwdE+MWEpUjuMc2g9Cz3g1iNMRq4cRdvOUA87XuSJb9
RM4Ed7HRguzEfweRWOciwbrjebV/lqiZ5WCpIy6Zu2F6tYqieGIcy/5VPfo/8h/8b5wF/5djPam9
/v/bD+qS+uzfP3/rVM/bz99d+vvfHQz/+i3+K9ITbSUJnD6HMx2ulon6/78iPV0P7z6IkZI+voD/
luhp/ocp+Zc8QHmHXnDnv7kP/P9QyvV8etU83yXM2/kfuQ/+3XvAH2zD9HvEjkp+0H9vy007n+oq
0yF2SxJPhsMfc25yA2n2R1VdUKFcSEuUYd9Cj7eZG6ZTfWJ79rjap+FQwf67EoaQOq69MvsqHHM1
7Iw1X3el1f7EEvQvawxPDNaT/0f0p2/+e32A5PMggRQBsiMoE7T/LYN0jJMqiTLU3dFS/7bl3DxL
p8HoKtuVJmSGz35RHwRLApgl2aXRXAN86mwabmiju8bzgNuN5jVKWCvyB8gnmZ9T120ZDrAabs7d
PGD6kprbiDTLMWq+Y5lfonbqj2NT+o/T/CHbXu2cafaCSGRfNqRJA3mSqgEqHfz9zlcL1/Vc22Fb
G91x1rwLpRWHqCPrhwGCaQ9yptEsjZ9sBD9yfkRR9r7EHHjwORhU22DTHE/ibfstLV4mG63tFiNp
XDQj1GluaIAkyhkNjYIyxHlC2lQidsa2BkenuSWakXap/dNTyVthdA/JBgPVUCOQe2+ViW6hNsXJ
i59zzVmZo9IUIlhZ3Nkfq2a2OG4wfsz0W4Jr1Zr9alkyMuiwiuY9RHzNSSSlDlKFMzPKGEkHLJqn
+bQYYq3RDFsN1TZ6VXksxjZIBiy1NCXD/tfPw4yctzKcdyJa8Ftu42WDwiO2qILQw7qQafb8SWmu
LwXsf2gcPrAmOa4GaUVR9TX6xOZkmin0oQxNzR3amkWUK7VfPsRiohnGDqqReb65j5fc33cwJdrk
+dfbpvg7AmewNVfZaNayhb4c/uExNaMpNbc5aJaTBR5snTmQTPl95Lj7agE3p+IrcDVHygjzCpjG
F6X5U1KzXdjQHV0nSDg7A4Eddc2kGoQUl5Jw7WF8m9rdWr8sho7geULFdcg0Z+t0iIRLzeOmmtFN
o9HdmZC8K2Rvp1lfFNswOEyB3kD69YIKKBR1lCA9JUfUWtYfuOQubVRmu6VDSrBFpD7wtro6YDA7
zpp7ziGh25rpr4eWHog4QgdahVljc/2WLKXYN0CCNZ8dLxQp26BXATW7yXXRvPcGAV5vDUw44CPE
ePSYaZZ8gy5HMJTfdf5Ah4ss9vHmX5Hc7mHv/qqNOQC1UUKwhNJESJniOuXn+tj+4ech6lPN2I9Q
95bm8JOeopukrUjU0Qz/prn+TLP+nub/Y9uHIqZhAHEr6gAZ3fMvsXRq3YBixNY6gk4rCmatLahV
/JEiNqA/BrcG4oOILbv4TtvsedLahEyrFJxaXAbShuFv4ZZIEnpNkTQgryflmOMCN6PEBo7A29IK
CBpED1FjPfdIIzQBg9SrChetmti0fqLVSopBaypyxBXo7izMoAiKaoQXQisw4gyIPeXxFfRohJ4t
wy4DJ5Jz8oMiyV2EkENN3VvaE1gwr9ccf5WWCv62kH4Y1cnQShDYeHVoEYfMiESIvqDLQetGwLUG
rSOJG6DRWmtLKvpQ76v4lQJqWrHRKyBCcbQapaymCVh1PVEHpNzHVqtWKCFxdumAkqUqrN/LQnwB
n9m5xkYwSyAaJ6u7EBoEz7bWxKj5a6wyDUUQDodoxkU8g++cPxQVwqR1NTMCGxzaMFlIbiClGLmH
wNJanDhHldN3pb8vEOq4PZu0ZYcxtSBN6TofFS7tXmt7EE6M5IbBdaVQ6isCIA+ezUYPFL20Li6m
SuuEEgRDWzzeMGjro/veq/w3D+qZGCo0Rkov0f+ojrT+yNJKJHxuxOhodVKPTKnP1rdS65akCpyV
XAzSDuMTjqtr42F8U6mpjhwZR0KKIYDEZWRdY5rMFbZpissmBE7HKeEQRT1lIaPCqGMQdYGyKk7R
WM1abYXGMd/FXfSnlbzW5djroOm9aXTPtdZqAeqhRDICQ6u4Fq3nKhB2eVrhJZB65Wgd7lqt/opp
zpi1Hsxd/gxaH2b9oxTTmrEU8ViuVWSL1pP5GV86WanDe2zFU9Dhd8hobwmpVol3M2Ycfvj8OXHQ
fxRjfTOkiQbVm84dHVTvbsXuu1rlNxFgt3Xo0fBW2NtcdI5Fan5GFPE8TSUN0FEOcmfb90I3nsDu
QIoZVv4KeKgGglIlZS1DjH8W9JuERDRyAl0fYIpzrlc6HnIXHYLmfp0Em6PDRZ0YVotFjm10ETNu
xUVCkOEF27HwuiEYXgGK7p59+ur2gBHIipl9uZ14ovtPH8vsuUJVEBtuHDQYoJqujOkPF/dNYnyS
ps2bOgL/kAK6j93msMZFYBXRfAHj+9kl09kw8iycOoMPLS/AR9v13s8xJDateElX+0/ijaA41J+p
vhABhB1SEXv+ZSLma6TGCyKPcL2OYPTSVkFdwLjKpr25HaL9bYFYmeS8HOhEQJdQpIKUVALtWnh7
SaVjMPVxvIMXyRN0W91gOwd0fj+6DeVK6kXDs5NGlNtRdH3Xmg62fwF2PToIlrJGJ4FZ2ZEsnnlk
ZrBmUqXpVlSHAm6NOgkCwrIM+rHGDiqz0JV4yXDA3U2kl+IydMTVrev6sQVteqz0GFRUh4WSvrOd
zvdZHxV7ElA1PhTtiwVxub39JtHL3eVJ963WR0o+UNDEOvpBoxRkd7LvqPvMzt48Ov9IsyhXijJN
7yGN1ck2217ja7uZABhYHrvF3D4fhmw0D7groqDjOiz8ythH+dDt6tcJyel9Y9/gh1FQYGJnVwb2
GHr7fsvah8b+dGFoVxZBzkD8TZ7hBx3VLQRIKJDMlLBG395tU3YgzvZjthL3wPVEHK23rAdqowEp
ifKRkvgLP+GDc7dgSmJgH8+98r50aHi6764hIh1DJR+y+jaVEVZxf+/OC8EPJtqvocTkBQ8iU2KP
XGS+VGAtTMyWH45Ibozum7aoAW9CYqV35gzQ08NkBlz1P9zcMS8lWdVQAk1YZVm/u+cbdHmln2J6
6Fq1PSrh39qUZnjTITfP0NS8TQlNx9MBHVfIEPJv9M35yan9O7P26kejV3RHe9Vr7H3n+i9Rbwap
7+g087nk+sByTN52Hu8cq5YHYfs70fFEWA6fx6qjPfGgB7kXfUWa8RZQ3xSO3MWaC581K46/4E+x
UB+kgJmdafsVzVDhSP6e681NnqvIBYFyy6cU3CIQCD33RUHucjG3t0gS8lBCzwto+lW6fzZo+9Vq
SJHxfiC5wQJov5uSLKfeTY3ziBYdy8CEkBoRQKLlAAT3/Sd7Z7bkNpKl6VdJ6+uhjNjBi26zcnc4
Nu6MhRE3NDKCwX0DCBDkO83VPEK/2HzQlgplprKyVWOTM9ayKpkpQwJILO7n/OdfML6FIdCCKWDV
lIEVIcMSsqCHIRtegzWxgHIEAtkhtn1jG/p2nZ9X0xCsmpCwgpmwgKHgGRcAH8IdjzV5YWsw9sW9
tkwuh8mdDcOBYJ1OWVMersCwazevrSPXM5a75WCHjBYqK7YPhMMkvmcigAqd3JzCLFxR9lGNo3se
TI7WXWMB7aK5ZDK33FNlGfAsKrgZqPxcpk9AQzVtw6wJHGZN5TBrUkfNv0QHs1NQ48NtTfygujYU
lVB8rkkhcHgYk9ZEkao8k2lathQ2JNGmYTR1AxIzRclNHGqiyQ7GiQ/zxK4pKHYTHiQPUG9f01P2
NVGlWVNWzjV5pWB3LZdQTZcsZkZO+rNRU13WcF5Wzr0JA8Z0qYS3cGK2cGNIaizSBR7uxO/McaNZ
tTN4NA0HQo1VU2tIgyEIErbNFdYNwopydIGHY8LHMeHl+DVBp+XBezobPIsbzKNOeavfqF/KRtZS
bk3wQQqOMRN12a0m/2xrGlBZE4KAaffyWpOETjVdKM9QIyEK6awObK0Ofs7HjYHCAZaRDdvIqGlH
Vk1A8mAi+ZMVT3exh2Dno2RstW4g3PueXROY1jWV6VKTmsqa3mTDc+Idph2A+bSuKVBLuFB+zYlC
4F61Njgrb5jAGjVxysoZ/Hgb8xBVHkqG7aXyQv+yCltZNrZ3VILQrWclItEznCzjTA3baCAdPebp
paZttbxirRjjDPKd32GqsNYg5fj4wvZyrtBVYCOWJ7zFrtUmxEZtZNvmtKqJYuuaMra7bPDmoSjZ
WY0esu7RBXYZc6k+woO3Nayzlec6Ir/5z0jeHzx4aceaoLaBqbY9rphVQJ1jULM6YcYK0xYxFok8
Z7x8idoZ5bDeTrDfNtdddCuuaVbT4k7w43IbolwOY66AObcx7Xvjtn4iF5uAs7GNdaQ4kxe7Yhqx
N1Ha1RS8Ci7eJSMth5eBNn83YuaaNKDUM5KuZxWnqQ2fb1ET+3AEgm9Qk/1O1xn4mBEvYAHaNR2Q
Vyz5t9pD4r8hrz9z3HDJAgFm+jHmNS/O03co16//6jPM5XwwkZ3B4LUc18U4wyDU5jPMhcuGabhE
1xgt0yc5x+Fcn5NrLAd3Dq8FzRjhPrC1bf/qsuF88CnJbN9D4Mv203T/Cs7FaTjUNy4bvmF4TH1B
4UwGy3xQu8nPX6bDFfv0v/+b8T/Oh9vmsG96c/ywJh2MxGNchl13Isdu9Vy9TNaR2kPdaZF2IDB+
5i+013dZ2xut24dIbju7xzywk1KnNzCdpVyhIHvY98mvCkGsCUR4a6I5XoTYCUZo/TZm6LZGu2ZH
YVPjT7CTluWTtQ4Q6+ILYJTBer5eh2gG5Ho+QDe8lg5eTOElLF9OD+PD1BqTsxA1Z9la2aEd4g0l
igiOaUBjGSy1o9WyU+pJaCiBB1DciggUf9C7Lrzq+oO3L9JNtJ3p1RQ2OrSf9UWm2/FFyqwRZWOc
wtXqcdNz2bFWETMXSQSXLMJDeI40836JKrF7ieBOig6mEy0+3lWiDgzItw8U2vJBpcduqA7ppIOt
QLzVu443a6WXACd2uVa4QwY3bYb2cyEPAQCTOKtzvG7v40plfd3qUdGqlqKJx3ZQYF4lyrtSG/qQ
mJIRi1oEZWyJ1h31YnTDLFXULE5hvRojM7kGntb7dqU4Vbh7AGUILe2lfrxlXCRVa1QIye2TnD/o
7GMrpqYOFnKjEDmJTC5UIR7GDylahVijrPbfnllCbzG+FZc32ij/CgUlAKPTqx4CdaywXbRPQm3n
5N0OKCNBCHQF6hdft5Fq9RZRfT+26SKshih4uJDqkoDmyKIDq+JuE5Cp1948wHfbY/QwbUSdStvh
NlNZ/Iyp+LTRY0vTdgKOEyC6CnKpJ2/HtnKfK/TzY1Pa8iTjGJaZ3Nxfn/pt1N5iJWaqVqQMbcml
l6KKhq2uHYdesI+cmck5D740Xjoln4POMYxXyS0+dJf948s+LuN9z+DqPdfPbksiupAB9lR6qVdB
S0Cb6xIVoCYqxDuvbdGp9Gn7zm1rgOuZ8IWVLLub9qV/7U/aZ7Y74fZ2d/Kq149UoqrBlzj2bqLD
tdAbGRjhaWwNfVVcRJZmj5N4mJfBnCbINXXHndrzSb8aLO6vHXXg2V3rMhVGehO5UEavg7pNIHrB
tQL3s/YL1CrBY5hk7dsLbDzpyjLWN30NyGeLG3IrgnOC+FDZwkgKfZB39fdYarFUiPSgOFKjC+HG
XpcsD0u8sJ8dzaBV6mawCYxz6vfrUOtHzYC9wIt/pM+Tu6VehFZaRpWmNJPK0NzXcJG4qgyYYIvg
lhB8LvFbG1iqIIhWLRXNiQhOqg8LYDk8tpDQCUcWp1VygTDSeL5dJciuzwN9JYY6NnbhIg8Yqfav
Db1/W3iAPW85utbL/TmH8S2hfFMDDG5kNvtx+bB4ba4E6NVDkA3xVdtIVYzy0WkEh0PypxGualhl
wzRaje2ZLHqHV7DsjfNavXk8m3z2vm8H2DCErZzYzmPgIYg643hBbvTIHZddM11ou7uCJJA/+tJM
V/tBdxNf0WEkEkvyG57mqrFXrqV8lSuHRWsRukp7Ny40DQxFH0ZAIYI4UQWoGdavR7nRjRCORtUQ
WPRKQJRMX2tT4xyz9qtkGHnDPqcR7VZQp4ZGwtRRroMt4ocAB3rZGbfI25Boxcr2ZJxDVu14YFGr
8MaLijpmIi2Md175TcSwOBfcqEZEq6CWUjREasQpQKICemIJorqXt4gpP0+ywwqRiEankqJ9DoLr
2JJnGYK6hFa0wJRBYu6uCGxmVQ4aGjLSTYSIOvUSk6W65ZI+TUlU8swG7iwfjTYKJ9qQMIm7naeO
djCx023VbWEnewrNtUTPJHzGrdJPG/F+XI3Vdmx2CUdbwfaGdX2qBLZ8pPy1cIOkhTYjixWq0tlW
ZvoCchc1In3WSLU5hhd/rH3+eKbi1jOTXx2oPu2NPh2VZ3smG7SBD9a3e+PCMNbNveXPDU1Oj9w/
7fNOC4s4MFVUt5J98CC28UWOGz0f89Xu8c7S55gItQnJoZsYKe6FcXoALP3sHrv25f5AO31REGyP
JuXhPQzkrjs4rG5YTIXK7kBhaJxg0CamwVILgtFSp2hyvxFeG6PW5uNyPmmlKlv17Q6WcXboBo45
KqIWhn/04ugC6i11cUMbJS20JYoDn4xw8dCAcdJzXvKHgnXokFrWHOjLFNfAauchJkSy6DqtcLse
VrWnUOjuwglx56qzcfUxj1t5wBg5OycGqRzr+87RGVqnuOq33KDeIC19tIJn6t6VxNkB26jMvIp4
N7wM2KSjCheVR7qarYO1Utg5TI3T3bYV8u+aMnaxuw6rSS9/tFjBzAmGB2oVbIsuC6O2FiQ1HPuQ
VOHAgC5hNsEnm9KCGJOpH3awuWNRRSUli4d6M8hgCIniAVqUAjk5Bps7AOVGJY6BORb5lVGIH9uw
9ix9SvLVBY0cXtubsMEJcMfQrwxuFAIetW0IOyxJb1DpZiLXbShwfU9v1SppQdMUuxhlXrwnrqyw
QzgAyeaw04j/6M29aKm8oNBYGkg/ksfpsVY6NPu7IrQyyJkt8DZQJ1BPS5q4VJi6eL3t+n50UcYS
GFFZFWxXvN37S5d3sGo7tyGekte2iZ30qseYq71VB9li1UYV3+SaXcQc2OroozgV/nS/VA1dv85H
aOWiSokagiwxpNuRxTpF7qTO0zLw2zFeMC+4QV+fCMpcmBqOvFxdw5o6I1GysTHa/XmrC4TiYbN8
3/SCIcaq3gwnbhZtmxF+SGNiX+I49lqDW4QPa5bL8hDl96S1aHIt3A2XEf4ZPPyujV/RNlhjTAXr
sAdBp0If4vTXh5i9BKtUhgBoadke1jLztTiWcwOegdfNO3utm51T6HRvXaJg6gNsj0mzDBpDDLPt
rlP0NyFf5TaRt1Oob9vO6az62SSdICWdbSpRdFoZRq8SLo2nb5HTrZLrMiigfLa3og+clB/0ztTD
uxU1HBe0z2XmmmEgXGiOeF2nbHhLt1e4MNbvQMf8eMk0N0W3IVoZInoNrWOTYhsq0T9DOlIYhawC
3n1sn0UZZG+3Hewy7Cf3KXeX9hwk8N6Tm/gmszesmWuRpMBBp8+i3cKwJ6DvvqEg5+nnMXkkEIvC
Y5KwHcADYjgkZEksF5Fv55DgNyySSgyPmuLuljaCM+POe6+Ta3x+ZtVsN2iwnHONI5l17Rd2tI5w
2+s3t+cLODCjnKEhwipQH+lykfAegbOizoGtbURSOKKOA2IN4PKxCUeXl9AaDicxC7yAjbQP9k1J
nkK0OCV06wQ0mEPArCUCNaocQq6cEOuemXGfHYJ8ovM7I6nC1eg6a1jQ7+TGTareNZcbK8hfAROy
6eRxdwn38yOslScj9tbCANXpF7M8Pg4RUG55NlHgY5wlyGcweBFvspqP2IPK57y/u0MNWuQB/xEe
9grqjmjgsaOcE1lystU3MJbGRCGxNkEdQ4eBWw+ncexSgI58Bp3SHF+wVoGXjliIVMcqygYW/FNQ
oj63sYVCcR/YO1RlEuogQ4vFY9nhEzHUbDssXbueDV92LbiED9eZGS1ADTpmOxtkrr7sx4vRNtjd
NfAdEcuUbGB3XHVzW67NeLlL8tdJamD+jquNOA+YxlX3/sxkVg6ZEb4jCwTgQi97hv62Z2Qs3JQ4
4r3grYZnhMMcu+d+7qZuhObjyZk279xo8jiZNTHDPlKwIUsMrtiRAvssYv8QbS/4kzL1DxY6fxwU
kd81d2I3Y5Zbj9sJ7RHHFyt+LaL1/fm+vG8cZC1fnTN269GR2XhuwMzT5yfsR8lSeLbIJHlcMhmg
iyk7mC6tcf0Qu/TM3RvZz+w6RMNdh3m0DVsxI6PmY6NfPDJXtpj17OPBtXw4V6Fx4e0S68EyOHc2
L1dLrSxFymLe2/T24WmGad9Fbh7W8TI2+g64VLQakfbYNdun/vl5OzjeF3wBPwDA2jQHjbY7nAyX
z9xsq1CnHogNVjc94+kAh0lfw0LaISO9LuEWx3ZOovNba7SMzRB76WDzeHtque3MC06s7KnfcXrr
O3zDpzdKWXQBhIAeCS4KK0I82Z0whRGYyPJk5E36yGgZrjchzErorriPNBp4dyVbBJqI2OXpsYGg
6xiyI67xANno8iJe0zr5Ln1NjRHkL/U6AQnVJaRbsf1EW/rDOsb0f6+OadU2mmARTYcZ+/s6BsYH
uH22ert4lE3lgg4zD86KeyVURl27jLN2iy8wsARtIO0n3WmaUiGmg4eLcOpa0Ze8KuIhUxXl1rmN
so+HVTcR8lFnNIPeJjokNxGfwiJcSgW8Gfh4EYnsLLChkPuZ3z5HUChY7WlE6lIYpYOY06epKsVf
mX2Tte6iy2WgO2Ru6GornZeb3onOuc09lN64ahttfXk4iGeuUWetG9JWAqMv0es5GiStX8XK3opD
QqpJnM22swX92aM/spJtt5EgtFTNPm3OkffwJjevpICqCC0aVW7X1L4IML4+T9EGxFintZfRKV6E
w/6Zzxnw10vRtns3mVzVkRXwpLeJvEYrvU7Y6IK1SEagv8lT8XJSpVzJZr+k7PB7rLgEiG4fCP/E
XWXbJSe3Xdx1t0ErLhIF000p5jNnsX6203NnpT2UXAozfH+gql79nIjtIvrreN4fOt++46f1jvP9
6JzN5+fO9PgRMPzVXvf9H/8mHrmfsDcD/OqPTXI72Erjkfs7mF397z5jduYHyF/kOTchTPJbDbF9
wez4EdHCUNNMi2BpiCj86FfMDviMXxCxMMoxDeC8z2nTwHmm6wD/+Qa8Ns/kX33xCv5M7eIS/uHr
DKWN1/VdW+J6Dn64BjwvohqbPmf6ti2xisP5XK6vU6eqp5QnWLYMO6/apSY5pI1TlJtWCFtCX5J9
2zstdaNOw1wFdthMDg954A4WO4X+vo+7DWQcbflUlqh9ZIWJ9gFrJ7Ilo4lqBagSZZHdbcosuaFs
jPEqR54Y4IRLpTVZPpAEUW4GUEua1MwHLbAUO/Z0861G29a3YWz3V/ct3voBRfvSh1sNBQdYEMFk
J6Y1PkmCq44q73hM/TAzkggL073eU5qQa7BoswMb45OkRqk5LLCiymWoyYjaBNgDAE6dAjykdp7U
NB1O+/y6gSAtsOGe0oSdhqSFKV3liq+Hql9swML20IrlKSWWWK7jfKrHg/QQ1F0wnoOySsWBJkzm
fJClQoxEE8Mgixobcrfc5/Odgor1WtfX2KR+RJAoQ9ul+wBnA3CvFqlCTpCN4boH6+XRYfiQnMSY
PiU6hAv431HVK1VF2K+cNYQ7reLe8y0+qivEaDkmlmLADTN0pqhdxJW9Ijg0hbxeNGYJl26ud+dQ
VBLXc2mxxURrWv+TVIsXnLvlmnkryzGOL1zTjWxthG6A2TIRJBj5JGXxiiuNgpp3lI3jKWjE8OL8
LHYfF5o507ixSZeblW5wpJUzxo6LlKJYu+EkwSUnzgfLcdljvb/0s2N0qARGiFA7xLHnpY1Zk0Ac
SBzP6LOv5NVSey8W6XXxQpbaNoWzTrJQ2IxLlOIM49tUNWqvyvYu6KkOll6Bl2qtIz88x4a6M9Rs
r6uIDkfEopTtkN+EGOYdV4n5HEqUmOUdqPa5qlh1myKis4nBK8y7fiuwUiO63Hsps8NnK61GTvvQ
vQRjUkkD7xFJEGX6te9wyMQW4cuye57yaCV5vA3e9hLqSpq02ZJ4nJa9LEKWGDB9gwsDQhpjFqLd
njWwGQ95IHh8HDCTQ8jrALA1LCMijcTYEeNtux78PEySXaDxV5SnbnZ3LkUr5fG/3uvrPT1NPtR7
njcEoKugTN0+ibppmZIeuDwqwwlPcwbhEZYN7Ja8KeyQ8OLmt7iKF1Fn3T9xJrWN6bEvJ9mxKaX9
wf6u6G6SxWCBVBj/3CU3h/QhXPGF+3ROnMHuDgs5lcnN6K1CCRYer8K73zXEcPJa0e00Qwr6eqs+
G6Cst7EmWQbvgLvlaBEQDsHHaAraKeww6DStGR+qULHGf2Y3j/2nxnBT89mT1VGT8G1AXafhY6Ar
JvFisOvcrZ5vAoGX5ggaCUkAOh2AT1BE1JD2LryFKznPZWvs6Etn2xNFiED1qaPdt+t08gbRJZ+e
pgarCsrYl3M7a5sJkPHhoQYdT7x3pRCVmDWTS4DPUk/PekvZWZfyOYuJ7evqEwBlpcyEF4/wCSoJ
vPDVre3W77mYJMACWyD8VbeDJWTfAmzHDivMg0rNmCaQK0tDXQRuYrW3uq5csH0Ekb4DmY+3St89
jyF96NbM7zce+NbcOUWfnstmsNWb+SFcKn26X47cMwUOD618ybA6IhasTE8v155wOm4vOIwrlHB2
KI6PdKHL3vpMWXOQABk9XIPWo7powpFbO48EtkGQqB8JZCwLTA/nG59umJLlsdZK0+tbNJvULGQb
IKUMXAnYT05KUCj3hD1EcCmoq4kpW9IfTTwKmVOnQLVYoAspclTzMS0vapv5CWtYLKjAnIz+antv
seB4BGO8MsIsb8CMx55T3WN1imtbXMQbdyF8XXXsyJE4NrQXfVMT3QengHzcBguX+9YgGRZ0SV+X
xajsrtNycM7p85tiSqzKxWVVCLBbCI3YzaEynEBbrOfLRV+wZsswyrA8rl1x6wObwz6ObklzGaxL
bF03GfbHwzw1ttNmoYt9vO54SxBIzr3mYlpEglbYj51LgnonqWuxCvlV6pBZCuEnwONTeNgXwooL
9stRwcIC9XaM/PlyjEpHWZv0r1df/6/VVaCgDhkAwJ+18b/rUHH8qMLqb6e3aV6LAEaH2Tyb7v/z
f74rt373cF8LL+ajHoWX2XRMq+kZ9DH/5LDURUxgYdJejzPfFV4Gw1L+h2zA9qHR/ZXCi5Di7wsv
roTdYlRKukEtS2OY+23hdXBuOd5K5nP54my054djTM0WgA/62GfcBfyP9F0IPOrYcxzWCPB2Q+gS
MM4XW0YvFBXFU2OCSr5/Grv958NCH3ugdgTvkE8CALZVm0mn8qU0eGtbwSJgY9ky1OTYsCkUTh7T
zsTRPmMpVgHKlKB82506bYBJ66r8g+aVOgwXsCyeWCLYAPQlrNom1c2EIVyGQ4JgbaU33Q3zAWUX
2TQQtRZqHztAnByvpaxjODzPdnOmqaQ9NTXkDYykhugew1OZBF2clK47eX5eNWSUdRDzkOQqsJpg
o1z1oluA7yj6Yl7n3ej4jPOpxhxKLBT85A2zTUkQFlrffN1TVnCNTBe1f2p2TV9vSdhjbSVr7wkQ
9iK+eQg/F9G/7Itd/0D0DoNrbs+f3LvviuYMgf/FvljPZnhsEyEQzFp6MzxMyRy83jttIgOdF7V/
Qb5QT1LBNxvD40ywPUW5NIOZky4ZrHGR+qg3ov1og3enAhSV0DVkJhK5jtbJvtPUVtfu43Gy6ABm
boKsd5kepmw7zNIOUixHiNsTxdRQo07zSFkNlxqaSVXDxwJJ/m7oUwJqdr2sP8MjHbz8JaNLReEW
ZvFe5XMWRBC8cDdAjBxM4ltK9cGsvRBO+9ZmCw4bwUY64TItH8BeRd+TKBsWfTTmMeyc+1Z3eIOw
GBcK2xzGJ4PLbDu4nmWyu+kLeYKCLQJsM7+7NzrNO/zsa9+Ee9TdlzEOVfjaVvvwgl5aLpEVJF5Y
Vuqi57csLZObvLQptSfKPCPsFk1PY4Y6XN87D/USmxyU/cgsyA5VflQ1eHdNCUvAVo4n2ZIONmx7
PGCQocjlIhlcHycSDnZCexDJ/f1bi4gCgfkkW6dw7plX6wHGZZ0sXKmrsIc/flha77U0n5You2W5
Lr2V3zL87/CSNeKORn7CcJw6oDw8MRyX+ZulGeysRXHBtQ7uwSdSAR72HbTb5zuFv1viV4r6daWt
NZ4mQ8GrRO2H9K4uaHf3neu0CJuLCAXLVQjTwj0Svquk1UHGJsX16Zbcgkt8DvAunkONgIeFiZKS
BKBh3uAfFZoN04m310RdGvjisG8FRzY3zVYtUev+iaTot6iRC1/FcqwmQiw2ge+vgt/CfeC4cGcP
F25Fc7B4S+GZchpCfugrjn0yMsQm2YQhhVFd188pMEjtDtpWpw26A0IZ7OJmbD7pOV/5rZVQtz/t
eWzqcWdGC7OZATgxfglwaOT/4Ic/vo+++f07/903QEn27Xq9MifXs2G5M6t3JvRXg13Bwdi2Vw/Y
t4WR2d29+fSQonEHourFVW/dLhVcyu3TJsHYWBYqABaOWKORFzPXhRSwua8iyqtb6lKRmLoxsHsV
M9Zrz+ps06AeqLfCdWTwT1eyXSiBjdigiO10mTgEhegffz+jydb7HRLw/hZ9tyE1/aZnZYY7oxXu
XSGoeC8oLKErQNc5SjUeF8FVntVOmEmav2268Hs69WLEpoSKX2mUAZ26cWjI4XzVacDYOITA5zIL
Vn3QdNYOrN2Ya0wEUpoZ3egU01/RCq/aChGEaRaL5TDp8p/eNpqOBCMtfiM55r6hkpU+Ra+D06cS
6g/RD8P5zXfGZYpyxGbDNwkusr4bylr2dbLe26cXolAohbW+PBuvrCD4eFdq/UqblKDsfg5iN55E
rriop2qAl0G7Lbb8gWxROscqeKQvCpqjW0R0oQROiFep3mEt2bYesW5Z3LvnjgaT2D/ehN6OGoEd
tyQNMUFdaoGFauC+2iDVchGG+fjU3g6pX3uKOph1yZcuqyFZdayPyVlKCUi470RejNgkMmpyUbcQ
TWDogUFqdns7Z38EwIBrq8pxh57/Inbo74KaXDSRhBfAekXAxip4/ZNraf62oIH81bIQojdd1201
ne9ekK/AMOxQfKj+Gxj+/xsY/j/Vmnxmm/5uLtpX5LP+6cfq7Y4Y7PP7ZLV/6i99gVB//0B/JWjN
4jV4hyF//Fwfk95+dJjtlI9dvBLkZhsfPABaGo/Pv1jDtof94vOPG/YHD1ukJoOazz+n0fmVlfv7
X+C3GXN/dLX+woV4gc99rvPrFqvD/ltU3DT+yWvw3RG+uQbND0DnLCwfQXFwcfamb6+B9cFxbEwo
EMt++sU1+r9yDaZ/mLrnOOwtP/UgWN4HvE0g2CJX//Tr/UWwP/Ajvj4o/t/1ItSd809eBdvkdXA9
D7HH+6/vfYBh3bKsJs3Y3+vem1Cy/wVf28XiyzM8ypX6F2/5t2+A8cFlHGTa9UDpy8Px97oKFAaf
3spP5dnXhemvLYUOBHcCIf1PF+G7R6D5AUgJT90vWZQUdn+3ZwFvV+/TAv1Tl8FDT4Bw+fOS/35H
MD44FGe8B/ViUP/6C4vhN7vrH+0IX/dPuVxtXz9ur6t5/k106Z/+hS97ym8P8HlHjF8BXdg03v3F
WmTx6dDzrzGn//Fuvf04Sf7mh1+UKR/P8/mff/6Cvz31u3N9+VZf/mO0An3MXghl+Xjqzx+zO92x
P/9j/zrdFvlq+u2WZ3xc7n/9LL/JY/26E/zw0Nl08X4r/fQS/exx+9lq/7I6TrdURr8c3n75R36G
sTHNv/0GyEnYtX/2TEHF1H83fS2y95cHgQpP5c8ePeQbvHx34T9tMT975LqI+c//tf/oP1Nk353D
NC2XzfxnzyGX0+w8z+avv5ASWRvefLoZ3Wk5zbL5l+N/fBc+bSA/e8KH6XbOfZ/ufz3ht2exICaz
oP7sWcQ0PxVzTlHU1eCX49Vfw0KpRuH2syeQFPdsfe/v++d19WeP/Q80yfvDjjlDfetJPx5CUnj3
6LZcJHMtlvCfPZXgbkyz1csvcb6d7l/fvXwtjIo8919wEjndT7Pr752CItF0bfNf8I5zjvN0xvrx
5ZrU9/rz4f8ltzsni3r+p1HUXzeF/9paKz9HXv/CvfilPf9u2f14sepW7mfv+rtX/YfWVj/7fX6k
J/zJY/8J8+knj/5fm/r98KS/t+t/Fa7+thb40h7/3j97X+jUf+Olfo//438DAAD//w==</cx:binary>
              </cx:geoCache>
            </cx:geography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especies'!$E$53:$E$59</cx:f>
        <cx:nf>'Resumen especies'!$E$52</cx:nf>
        <cx:lvl ptCount="7" name="Columna1">
          <cx:pt idx="0">Navarra</cx:pt>
          <cx:pt idx="1">Castilla y León</cx:pt>
          <cx:pt idx="2">Galicia</cx:pt>
          <cx:pt idx="3">Aragón</cx:pt>
          <cx:pt idx="4">Andalucía</cx:pt>
          <cx:pt idx="5">Cantabria</cx:pt>
          <cx:pt idx="6">Cataluña</cx:pt>
        </cx:lvl>
      </cx:strDim>
      <cx:numDim type="colorVal">
        <cx:f>'Resumen especies'!$F$53:$F$59</cx:f>
        <cx:lvl ptCount="7" formatCode="Estándar">
          <cx:pt idx="0">18</cx:pt>
          <cx:pt idx="1">12</cx:pt>
          <cx:pt idx="2">7</cx:pt>
          <cx:pt idx="3">5</cx:pt>
          <cx:pt idx="4">2</cx:pt>
          <cx:pt idx="5">1</cx:pt>
          <cx:pt idx="6">1</cx:pt>
        </cx:lvl>
      </cx:numDim>
    </cx:data>
  </cx:chartData>
  <cx:chart>
    <cx:plotArea>
      <cx:plotAreaRegion>
        <cx:series layoutId="regionMap" uniqueId="{794248B1-C414-41E6-ADD2-466E5FF31926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1HvZjt04tuWvGH5uOUmKEqlCZQFFDWeIefCQ8SKEIxwiJYoaKFGi/qkfGv0J9WO9I5zpsp3DzcIt
NG6FEzbiaDgk97TW2jv/+rD+5UF/uh9fra029i8P64+v5TT1f/nhB/sgP7X39k2rHsbOdk/Tm4eu
/aF7elIPn354HO8XZaofCML0hwd5P06f1td/+yu8rfrUnXYP95PqzNX8afTXn+ysJ/sH137z0qv7
x1aZTNlpVA8T/vH1383jvZ4f/vG/71+/+mQmNflb33/68fU3971+9cP3b/vVN7/SsLhpfoRnQ/aG
xiGOWEyTzz+vX+nOVD9fDugbuIQQIhj+ev7Bv3z3+X0Lz/+5Nb2s6P7xcfxkLWzr5d9vn/1mD99e
euhmMz2fYgUH+uPr3Pb3//g/cATKdunnS2n3vJX85mXvP3xrgb/99bsP4DS+++QrI31/dP/VpV/Z
KL23k9L6/pV/dfrpH//X/HJa/31LUfyGRZgk7LMdXizxraUY5zEiPPz5hvCX7/5sqX9lZb9tr1+/
4Tur/fqG/yjbnd+7+3H8NwYXJW/imCOGWfTZJmCSr02G38Q0TghF+OfYS74zWdfORj3eP74quvFe
v3r89OpPrPF3jPcH7/rejH9w63+UQXf3Wj2of69BWRQzxhn51pLsTYKSJAzRdxb8Eyv4bXN9efA7
23z5/D/KEH8f76t/dzKMcEJYQvnnyPrOHuhNHCUJZUnyS7ak34bWn1jRbxvmy4PfGebL5/+jDfN7
i/saTnxzz78IJyh6EyYIo/iXjMa/jZPwTRTRMGbolyr2HZz4Utx/f0G/bZYvD36z+v/5aMFM9x/H
f2uKCt/ghIUhJT+7Ppzw1zWHvkEh4RhjiI+Xn/i7wJinznQtgMzncpPe/4kF/rZF/v57L/o+cH7v
vv8wS06AzV9w6deu+81e/9VYAsCXwJ8w/hnRfWtJ/CYiPIKK8wzPn3++C6X0/k+s6LdN99Wj32zg
x9dfXfn/a57fh+xf2E0GG85faNFXqP2Pr75sH+jad4/+Ebv6bN3D44+vKWYMAN0XuvX8kp+f/AVx
f2eBr576BDwB2NebkJAYAhXYFUNQyiBdLp+er6A3OP7MuQiOwcQJYq9fmW6cJHwxecNjRhmjcCkh
mMNTtptfLqE3EeZJwqA4hhzinHyhpJed9lVnvhzIz7+/MnN72Skz2R9fE3hR//m256UygmJ4BWeU
hpQSykPIFf3D/TXQXrgb/y+5YO9pU9YiKLdCk2jPmvLSddu1bLDoh8nve50gUbZlwVZ+wLSr91N1
GYYyEqV8JzeS1fGQe2xO2DKHt6U250nF80YPS4FxEAhsByVWxJ1QVVKnPdP5XAXLIZ5M8dXZ/8Zm
MEdgnW+3wzCH2sQBv0U4ChM40q+3E6ORxbzcPjWyNsVshy2Lxlu99kq0Pbn2S9SITbNRDIG+jnov
RVih5dC3IclbhgTtlu2kIiMXWPVRyoG07uw2C2rnd966WoRbeFlP+KfOUHO7OBkfR6cfpU/eraSb
ckIanZaoK/NNRi6d2i5IcbtKMSrZ5qa2NotwAy/uli6vyTBnaHUu04TinCw42cmtPwykjzIsMRFW
290WRSydEtNmY7zkVVBsakiEn1E6WdZnxk0CxehdHxd9UNFCqsmmGw9zpOzOMJrOfabxok5LNw5i
GazO1i6sC2aaTURtTYqWrlaQZgv2NcJVapvjLFeSE0SCk9JUgrEkONKFXNONVjla3k7rWjRDlZzW
7abzZahFhEIp/IibQtPG5/MscdqWSx63Chemt9WuQsGUqTUos2SarXB8G8VSrpVYqmk6V/WW2zlO
xOa2Q2TcVSNNf+BT9Ch7LpI1KGpOfBEkm0CBc+m4zp+2ZTl9+cUng04RDfaolGDPkZ9vQ2yF6Wab
tVb2qR66IZ1oPGT1qCIhdSPTsV1rsUTnHrdzOjj4q3LxlpoetcWCSpUhU+rcsJ7s2p7dNeAvItD4
bTnjJCVxmaGxDrN18T9t3BkRNNvZXLbvDZn73UNVu+A411UjmgGflP1ap6ZahozazuUYT3Wqpkls
w/g2IN1dMo0862Q3pnH37uXot7mtRYWr49IOPgu1zwcj49Q3+C6YDBe87jshy6jKPKLDcYvq/Zme
XSWUD3xhy6nPq3XarV2V0qCO0gWBZaIQNoSeFsby2JImS0avdoH2sYjxmWrY6RJgl9bxqnZm6bzo
cZMaP30YK2xOXTlKYVFL0hbtp7DHhdN9JWhlmZAocTnpSxH0K8/XMbMDuM/UdE3ajUsx1+GUSmPv
Y0W3faPqQazD7RA5ki/aHfpmPoFYvWxF3Mcs69dozBsjhbNzU5SJ12KQy7kLklC0Y00PxpUcTNgJ
jfFHSWQ6yw2JeEFNgZKTYAxZxrZQpqt8Fyf0pyZO0jJASKwJ0+Db7RNfq6e6M33eh+GHru3Ppjng
Yuu3gxwgDS5be+eC+DJS9lPCnBZ93RWNbaxAdfPk6ypOHSFaIL9NKR9dIaP2rY1Z3pQ6KxvYa8IJ
yRXZ6hRP2yEZXDEZn7syjlIawloxifN+mxOxqADctPJROvTDU1tTK7juI1HXKONJ2GRV2Q0QEjdI
LzxrLFw3OCshje9Qyd6C3zRigEySJfy4tkhDEJub0LpQNJ3dCtN0RWnXOWWJu9YBZCKTyIMKIYgG
HjQZs9NdxcntECLIVIls0/GD96gqWFmduDmGpD12FwvAfPAry9OlpTfYx01mCflJDTxO1wXTtFur
bGthy12tEpG45Na7heTBeOyGPk6rxCMhEy1KyGgi6OBGyAL52I9HpftemBbyZF13R0eTRbRJZAWt
myB19oN0sCcb6Ev/HM8dh7NTwWU/OnDOhUVp2EX7zvrDyIf0ZRMJJaKZGMQ/PBgO4CikgtVHUdml
zYpttjVgOWv97UK6t6avElH2sHnFSrXnpbphob+rTXTYMEQB6cPc9bVJWeyQWHDzZMv3vp3fI9pd
9qTtc0RudbtFkMPmFoLMvyfT25f9NrMpOmUTMaN+E9y5Ibfq0JIgSudNn5R1+YGMyVgsepvEQMla
OK9lGnq5XES90qIiHd1VNCpmVm6ZMxCqkZN5tQ04Y/N2YHx5jKdSp1Fonjy4LMfHNglhc/S2Lpcq
mwIOHrvw23mImixcVpeGUy/UKm+DairotPJsdTxKo22chXS7sOZNhngLt+EpD+K2ToOw+rjV8mPT
LYNoIohe3tG0ZUOcMg8ZwrryXtq4FQ73cTbYtk1jjD60nBMRRqZJE3MxtNJmFpeFQuAUwBpdOuzr
ZG1SFfZLptD02G3dWVSrWEwJrfOhsSeTAevOFUTQNg6w33nJ4r40uZ/wLEDo3iXR0GXb3KHncnBX
LUgf2sC/Z0vixbqY/MXsoSxvNwJv8jzeTyvSR4Kvoqa+7OJtyapn53RBK1ranlYJLA4t4L88gnqB
pkBEvrtgcrxSW6JTrDeB+y0WUPa3fbvQrESrEmMo3UHPUVZT8DXWVQ9rPx/JGlYQw1JlHYNookNY
0Ar2OpfNkwr5ZTB1+NDpJHVhdeNCIoyywXlNTkkDCdhsSZSyHmvRkZ/6OGyzYRyzpgRIMfj26BoG
AThjm6KlrATqwb95WfcpJOdY8H6lQgazElDT+/x5a8m6vKcUDoGpB4L0UzxZvZvZkrOufpomeBuz
1ggO5eclgJfndBrhMU9cVQuwbtpAJcj0LE9DwDCCQ80XVYCDbBhGgDoRRCpk6nmsIZhi/zC5KJM4
/myCaUxuywTy1rz1l1SuTuCN7Kr5GpnR5172l2XUPEG03rVa04OqcC2oSw7OwwueT6PUjU1lec0k
HPDCYB9RKJ8UgpwCeOturPQJHuy7gEyt6C3JTQgHN4aQ0BfrrRhZD/GlkyseqkF0K5Q9KeGiistC
D/LTwM3+JV2/ZGdeBjp9ScOD0U+6dsUg5S34vRYelUVUlWPKqAf4EeOP4LUrbBiOpo3gZgOVosKq
mHl7523zxKRqU4Uh/p4PZjawmGjsRZi1PZqyddTHtmzOGtzct1EMVXG9ntp0ZtVROfrB+ujDEjdn
QUj3VeB3rutCAM/6LAz7fJrClDZVURkvSuuv7civ2jgFLy2jWQrM3C0f1l2C5qKm9wu5giO8tWWQ
ubLMvOozVfsdVKXbUbtbGshjXfl3jfWLqPrraVw/zJ1tAK8DKrUWwCHfhLHu2kAoimFpCjWRTDdu
EdO6XLcaNRAU2TSQj2TdHigrP7SJnQTxy04mn0IUCSvVWWQrAP4RIMztxGt/sqrlWlbrkQTjVTMz
sE2toDiUl7XqeZZUzIrBbzq9VquYBwZoUqunjtRPjkBeG6IViY2tV65fYVEDRMzYJ1d1Gx2XRJ/O
Lc9QwD+uK9hzmOonwvgotpl7MTQi9kGXb+DKaQWkXFQtFFAALC51FNJhEqITZAH1dhtjWTNPp7Ka
70YcAugY4Xo9uyWjwwOZ5HUiyZzGdsG7Tk3AKxAgjAZRnVa6FxZcX8bRezr213ODkehlxCGLRsdw
vlUvu1yhrLxUNTmEl3xuRN2uxcDGkyE4CYPVZaEHb14DAo7suE7VCOhlE5NjdW5HKJQAInS6YQAW
z8E8UPdBelqQpr+vqvJDBMfmo34Qc+R3A+uNiIbtRDPgCojup4DuWwIeubp8TOZrNemzplxP5ng9
qftlEg2h+xo+MGjOpnK5rqS7rllwetK2bL+66Dw0/hJq6Y526HKed4mLpYiCsXDdmM8MqqUqi6rJ
h0E/cdOcddWUa4cfUMILDoA86KPzpcbpotheA+gjIbrUtBShq8/cGF6GKD4H5rRrouPEmLDMFdXk
TyAD78N9Ha6ntTGnYf9+6emHpllPeLjunr/n+X3W0z1a19s1nAq2xR9k7253q7Qn3RSf62699CQ+
f97pJPk5of5W0XYVEuot8k3KNkg6cS16LeSsbKqlOe3C4STi8qzl4Gxzoj4FzXAAQOtSvgC9i+Py
vevYLRr1qan0JcK8EdV4xhwkj5GhT1TDK8xd1FZPSQfeEGlalB0C2t036cS9++zUjZl5ZqLmCMQi
iMHVuR12gXtX2vrOc/i2odvAE60sstsQqUuGVy1aBxde6tRztXac7dYIcDOz/d3kZi0yrcBzHRw8
hHj/1M3qtFo6sU7gK7J7bGoKIDtZWLaBVlD0/trE7j4mNdS+eU5bjAVIWGWKem1Sjm940N3YCr9F
xPdioqoX0ROr1qwhybuW65u2rt/Shn+MyjAPY+Cb2zacDglEs2qXK0TtdUVFBBQkJZSd1JL3GUfN
WS3HayvrELA8oOU+r4PmfFJbCPAJyZzOueyHo53Qzo/1W4wBEatwjPftxu9qt4mk5m9RF13zEQWp
Cogoy/G2c4qcgLBxWjI9iHGZfcoGIro+GU858jZDiR0hkdW7AK+BMOEwnySuySfXlT/p2GSx2Z60
mmgWliuQRuw/lm1MgFYSKhqVsLNt2fJqCpkA7YakYeXUmR4esGrbMzTy1FN/x4IlPI3RhtKlPp0l
aoFsnCdEJrnhNtM+IrsSb1b0TUjFspKrcGXnKiYh0JzSZ/1cmHYKj6bFgMjW5SLpawspMq4zHiuz
76bhPK6jQcSc0z0ZvN6ruQcsEG/Xc9ePmS/j91JLBVXdTgdmluDG0uZObbJJpd/eVVwxQQywLRZU
x5kH1R6ZdGhLdJFUPb5wAbq3UbscEtAY5sZVh9IvAD26ej7jVbADKWDX2E6eJnSVpwNRx3XA/WFp
IeWbETh4AwRAuSmnD8BCeFFbqMVxfKCTt+dhfAsFzJzMzwSCIfN2jW0Oee0qaW3yaLsLvQWCzT6+
MK0EuhP67TRe45SSebcGwAe1CY7lWE1pjWeeQl640nVYZfW0Zv0CgWZpFvCNXHMM4oBxnQdBZD3Q
iM7pbMo2C/lydMlg8rJLItFoqH3K8SutgGJCOjF730ZFpLbrrulK0ZZlDYDsEAE0zEgAsBBKx/uk
baPbhm9RQUddQSzRLh2lNkJPnJ+pNEpUf6yGuDtufYjzZNUtoAEs95waI5rQXAV+fQLu91TXq8q3
ZOxT0vtacLpwUQIOw8tcJMHQn8iqOhlqKnpV5mEVDiLEFItk6CGkfXfOTHR0Pc5rXdo9cPJdgBoF
COBoTWIOCM2tsMp0qWSjF0sDVW2YFrobe0fSqUPdmcenyIE9hrbfjhzDiWwzFmVH9F6zZT+SCD6a
V5XaJFhSX/vuANrADnH2FFZQDlWN6x3DiOZklR96Pj2Rt+XWXY4Kddfc16mO2t2wRLUAJF1mNb+t
WfhuXsYq70dQDFY3H58lgDjeTG5BcRQEhXuL6YleppNkCjKNBp+GZTNDRpNZowy+WVWQlYmyN4ao
u05KfUgsA94G196PY7VPQNMiVUfOZtdfoApdqi161EtcBEN77v20pGED+o4x7bVTai7mYDDHrRqr
tA2szMyC1VEzlrKwdUfGlvNq0qdNWEaHIOG7MCbLMankbqvnIa24e5iYtsBDyEW02hu+KHxi6j6n
kk17w+7UhMwezgQDuun8EWEZ3LWLhfNtnFglwCxiATaNPmZHh5YPfjI609z8FCA2nIA+gGSoC0RC
CAc60AJyeQMvP9qNnHfj9iHR09uyUU/PZ5AlrHnviQeMHUqAs6zZeT1dVD54IqOvzxDIFKLfXHPm
KnIVXQc8gnhRncqxNsl5D0n5tGkMKFeBPhBODmEHqN8C0d5t4VJdVxOvrumltyoqANTIXT8xEOx8
dAEbAdUrQsFOtwBLWWn7NN58lK7bBbckOUI5vhn7fitk8g60zvNxA7GyZaDcYHYbhfVjGYUi7GoQ
PQi4wWjxmGkoyRCwZtetKwOxBFyTWZUUQ4fSWJL3cvPvx4mrLIprEJ34BJRzLCE5UwxgmF/08TCe
jMMAr6uZzGZkQdAyYqhWED2WRNTPclFQdzWoFdO+wYMqShpVKQbyuU6YHaY6ujMU8CNd07kJm7N2
6J5ASBtFqVeSQYJQBNKexRcVB4kJ0ixu2dt+jtszMgRjiub6CvIUOlAm5wteHvmFmtWYq0m1ICOU
WIwluhkWCJM5rXUWDdPHRvagpDuzZXKLZba2/elGZQ9EmJyZJWv4He2Cs0jX0YVJmg8BpMVswif9
rIHEaRul5UaBLgGFMBp9COqFXQOCzHSpDr3fvJgCRU8oAx25VrVOE1ArcTUucERzUtTTDCjYWai8
UmxrM4nF87218U1l7M4ChNisT4rS0zNvr+KA7AdZX7ta5YZUl7ikuYaNp9jKToT9dJrMFQACV931
QR8UbmlPR6KgTxBnQQfHTivc7zztZcFnjTPTa5ZVDb+gumpSzMMDIO1BUDTMR1NNzZldx+PcB8NO
PSscA0R8poJe5U048DMQs7lZRE2vxgX4FyaEHroS2Ztgsifj1pT7OHFv9TDHmU3uKbcFHzYjsKkA
58xBAtpTxYXhG+xvxSLeAppOIGSR+KOqyONQb0OmYnrqk/B6s+C9cgtPlwahtK4SEDh8xLOyIkUX
kyvFq8fBx5ddY4AEd8hnblGFDNZDokOXy2iKRCL5wzA7d97RQWbBzg31gyLuGsrtRRWCUNDjxQja
mGnXeNhYVPob7/uHzfVX85oACoXmCyRs/WDD4Tzg00XvnpsIU/XRGVNIu16VbZ+Glr9DDcNiLXW8
2wCWc6qGXbscw6iDlLMgUJjLTe9wyv1QAEGQeckHlTHaY9BHFwCsa33YlCWnGkX3czNVKZqYPWlY
t69l7A4rSHcHkN6bdCGbLcx2Fm42JwakmaEyczGiAVowq70IdkNgTrQBgL+E7QhHOZ/GEfepjC29
CqC1EIJfspl0ApoF0L9QFYgJ7ZWPNvCC8GymSP5UluSkpueYxTitKrsK6oOrhhoQpmJ1qp1Kch3L
XDMTnFaqLE/H4DBv8wORyw46bVER2A50apifzJYIfVyeFd9xMg8uMdkKdVNQ6nDOZZ0AvkC7HhRP
sY1oy2DpPqnDnNsJ3KMHGSQeeFrW8VQsXWwvYxdmno/BiadrNqKPZYatuYPehi3WSZ83MgJS/CFm
3ghZ+Ye6BIEuGffN4B4MR6CTE31aSVmMbq7FuCIJNJmLOJyeGiefLCkFlsNetZO+Subwp4bGOIvL
9kpTWRf1aLDYZH0fBdVy9COSKeAcntJle8e6kqfdZkvoS5SAYbZ1N0Vxl9GZPAYsup5kKMqJgtJk
p3NvcSMcRAlEwNDDPoGcxxOkk5mxeecIdPe4CnThy7I7cCJPnZ9X0axlKUA8yJYxTuPR349lddyw
kqmZgCzXixxTQLIn3TZchQtyx9AAsxnKeWf1GhW8V65QLVOiJzU51NGa1oE2Gd+sPZXQCwPMn5s1
9M+IQSC12jSxdSsU0S5H3ZyFTkGPgK4XJMB91lU8TEErPvNbfFmN4SwgvYhyWModkrUGTj2CtDTD
WSRKbelQxmEW+ymXHPJyZdSUlwbWKyGNEtFCms0bIPuA/QTpMsSuOAGY2ht3Bg1AB9lEXQEi37Nu
Bgo9Fz3IUKmifEzNrD9sqCum6Vleh/6kwHV3MTYtL6CTesphcGNXj9v5GEcXE1mXglifL1N9S+OH
oWx+GmV7Q6vh7dJUA0g+0SJs568kNzOQPGBi3QocKYo+kn0pw5MmZjbjVVt4BKYGIWvOFwc9z7kD
fh/hXa0cAtWI3yUxdPYWVj5BMdm8rFNmm/rcBG4f8HbNAuIddFXam6BEw+6ZeqQkCD6EAXWXkQ9v
rF3sobJ7EyQkD+cxHdC8pXQqJcTjHAjvPU+RIyCK68qIuW8Lqz3IWKVsimbrdzNoz2BPLAE3cQKt
JgLEVEDTywo5DUe9tTsJkZ9ZQD07ZwBPBN3g0oD6+yia7zZpoQOAApyFRgGyNOgKTGAECLUEGAuA
MhWsAoWdS6sBe5Dj4jGrE6CzpnQX0ChUaTLzpGDVdEGmqCtgkPpmGfgjGiAxVBjEK1Kuycmi3GnZ
4bN6XftLE7+H3LYBBo5z4K0j8Ldo3kduT5bnFK7HbddOqhFkvR4rtuZNBVKMovFeRdV2tNjEwkfR
7VSrRxe4fj9Fl6ZB/QkNJ2hUQsXEHsAkNAIbuW2iS+rbEVraxslLDNV7cEEFp9QAEwD4mWLsutSs
zfVYymIq5zPjqYWWSgbNhfK2weCdf9xq/9XYAGitPIIJhISGOGQhzN593WcnrWxnaFIAaF5GwGbo
3bMa5MvlZFnmbGPheQ9Ky8tX/jz28XN7//PswkPX+1FV8ueJ+i+//u22a+G/l+nuf374PJD/z9/O
fpnk//6u5y/6cht8z89f/DzT8c0vvxow+Z0Rks8z/79z8Zv5km/maH6ZxXoevyAY5hN+f7rky8Tb
PydSXp74PFlCYbIEc/qsTycJRzBm/MtkSYD5G8xAz0E0CmmCCYbBoV8mS8I3jDH0/H8DPP+D2D8n
Swh7EyOKYHgigj5NGOH4X5ksoTCW/s0wBkzRhuAcMFrCAFoxDrH5rZP0kHZUo92TGowrMJElwLRo
BN6mp2uT3M9LtdwAcQCCY94Sn46GjldWTVHWhZBx+2Ddzp/bTjjbVPtg49If/dyawxzhFZQL2Z1L
hC5qQ+simZewkPQm5Dg8DujMxdADmVU1iXlc2Vnk1ACakUkjHYTv5wBQEQvXJmtiaIM1SqN70sQg
2S7mJ+2CoLBA9atpCPMRcfKW4qjPXR01OwetxjMMwiHUQwaC/0qbWx/A7MZGH9Zx8JeljQD6d+dz
G6yXbmrfNZzb47RtycVQoTJbNDSCoKABnxzM9Rii5tTrsjlt+7EBRer/sXNuzZHC0Hb+RVRxEUK8
An2/2h6P7XlRecYziItACISAX59F+6SSPCapVOqk8kK5e8bt7gakvdf61j6ydsg3vY2q+6LBcAxR
KbOJRJInhkMDGsxHBMfkaayC5cKnkOtNm/OvcX196rXxTRT2jwt359D38QRjaRxOsrPF3iXSbIY4
Kg9NZIds7F2Fgtsb96Icyx0BvwHrDr/PmvaLC2UOj7esyurUCz3tHegYezeQ6mDUUF3dym9BohQ3
tTjzVZS5v4+x+8MmNvEhL6a22paKGAifkQNbcnaOj5/U+nDyCW+SoB940mhWZosDra7rHXejWDNf
qZrn6xCw+eoONDxNuUzRe0JY6My9GugW3dL8bpei3gE+CXbGNu4zyS/BIN0xcZc5uOc8Dl/mwgzp
ZLphHwZGvEjHThcZxvca7M6uNwrXFEGTs3cWwk+PwwDfF1IZOdbQKJsFallRkTdW2mGHusHZ+FAq
HEnPaILJDmzQuy0+CM/8WUske9Cgfr/NAAVsB1kndVzanl2C3khUutiEPEblE3d0N3tl/+TDgUrD
wo83uazQpDoFSx9nMYgbdvv+NCyW4lCjYrwPGvsH7Rao0n3hGjTTfB93xtlXfOGnx0GVobf9fgvw
q9qsKx1yLKcZiEg3mmcLcIK2WyfPC1Aijto2xPF+ww87tCE2PTGRC2RgKGmEuvsq9AQcaNvfivUQ
kTjxTY1rkJHOSyf4R0dcTmXmxyGH+WO9e9hd6lmQLw2VHnLqiQMKeqWdFTvZ90FmYY6JcpF/SIPq
WZIElJY4LVXT3IG5wT0aiYMvnPgCVXaPD+h9hW4HlTqAr657ao7f34jTGHAUsX5a2i7aairKZA6q
DxvW7Kcz5iBQRvankYpdvx+R0tszu/DU8VonI5zmF2z20HEK77UKdaMT0XnhCQ0sRNyxHDaRr0H+
hIv7Yq2NUhJ9P4jXp0fXKzJHGu9coEjpYu+H14Y/jFfNcGp77MqMqA9m6K9paNonVsD1mACMjeuj
sGLVxikru//+qKzOf4LM6G+PQ6yiO/S4F+yz7rEpG/rEa/MVl06USkXgUBaRfqoVGl+0HJUT7APZ
Nfe2L8kGyo3MHB2Xu2lBdfP4n47Dw6zI8znzq669wtrc0JrAAI6Gv6z5J3KYcUlFxFV0o/01W9js
PfU4kEDct7Se0MN66g2nqN7F3IB0oqr9jaUFXNbvWrRhFnWNzloKjsTXTfDqDNGXKP1uU6i5Tb2R
+q+m5l9UekOmyDzdI9KdfIfE16LzWth/brgB52HfzGCv3Io7Lbz2MnlT+FLldkVsisT643hq6yre
jN4S3UIWs01uisz4udpMjZguLtRdlO3rhTOMcXGGJMHTaNLigIYjyV3R3COrUYbA88JC+dMp8/LF
yenBaSfviIqlzXi9oM9pNH1pef0+VVW10WJ2LnPDnAs1At2Aq5jMcji0ZawT7DQQHWs7v5tlmJOi
KON9KPz+BnhoPi2Ne1JDro91Nfxz15tchwzr3WP1tsAt92Sa98RKeTedaH4UZQ6Rr7rJ2S92s5mL
LYGX8haP8Ma8wIV8CynO65g+Pw5gzhhM3bfGzQyhaMpyC2Ak5OWxHYMdFpADqVV/K+Olv2l4hsAR
Qr011EyXSvECzifQxzGf2qs1jUmmmfup7XP6IrV6DeUwHtWEliga5i59vPt8QL8J/pOkRFSFl9SB
7Q7RtDyhNXUBMAZoLRotLkMM2mMk7e1x8bFms7RYkr28/10Z85YDZjySGODLYok+w0XucVsLFNwk
T+LaGZ7R/J1YpQOsjFgagS618ldZNxdKWvLPDDqL6R8ZOWM6+QXLVB/NW6Xhi1YkGjYBAxvYWRW8
KqbxgZibmrLQ9yHwsL4yNb+3cPd4AZlrrI29CFtM0PXGNgM89INEfnTsO93fwqCaD46Xf0zqqXU9
cw3W8zqNNUAQTvWu4dBLYBxOTzDL0G9Gur3O6yFcnPo8B/NuWIbg5ySKT3Ai3btLxpOK0C/Cxy2P
lYq8UzUFOmFTVWageOYXK9xrFc/LmATlrL9c/+iK1t0KX/q7HjbxVS7lcW3+okC8hawtT5KLKXUY
QAhn7Mcz7AKegXgJ9u3SQFCmsvuYzOjDCGB/2kLJz//hhzzPJ5xdXwOecRqezEPmaz5uY9HKtFzX
ebEeRlwiZ8/Pt9U8+xkVnO7KQJiznoA7DpNvPwX9Zdr2BNWZvoPMRCnk98GzX+J/FrUtD4FG29GA
nEtRuAoUcFOAy1x3H2GMv+TMBRox7hy6ogxevRpMxETnw+xof+e7rHx+HNanypl1B0fpp1g3Cwga
+s4MuCsQcSIoxh9GjkAYGL0FMY+vnFd+qutIHRu3PEWDM7wQsFW3SQZlshS6OEYCqqor1AKabMGq
XAzPfkM+cW/F9JgvbX9o/cbboz6NUfMQd08MMMoKJQWASuuno+QkEzaKLjEQjZMN1Q/0PyJ7rHdC
520mqnz3WJm9dXkeDktvYGrK5g0ejEmX2V+eYh8g1zBCF6mqg0D46RW07ok4XH9yuFEgglz/vPDF
nrnfb6a87fcomnQ2LcFyL1zn1zICwRkdTr80+l83YDDw7SQvVdjQSzvAz0dxo96YV36MBDdEaANv
O5Vz91FO7qlgKjxRWaksl+pvF43BW2FkuPMsB35MO/LmBR5sUG7rE1SETUs127i58OAL9N6zGsrM
Bqy6B0U+7gozQ4yeLarlDgVHASXuZbHGuwinOphSXaOqDH+CGIO5bCIIeZoPz7TpK9ArfvXJSXBQ
wt3bPuo/pwk6Y04EcGBfbwmFDzLU3teIp1sziifLyybhi66OQOEEtCXZPxW847shB75g21NQxPDS
8YNbiPlCuGJQ4E7h41mwuI/tBCqi3JTTQjfSQKz1GiAnudLhuQNNd8aFL7DC90sySeg4U6/bIzDK
ABQtvsKOTR915K07Aq0KaM/t+bFVOCOlZ+lruuO+g8rJDOMN20KX9VA7Mlp2/qGO4zFdGjXvJYmX
XRPH032Ku2jjoMC8ktmQa0SFTUYbQryVXrifY2YuQ2jx4fulfIqwI2T1ZNpXM2DL6HJtwC24MOw8
Eh7hCRwfRfPjMA9VlESzHrZTOG7qYWkTY0OCzSB2t+HQkGscBmo7eGAJEhAZCu5Rf16wG3ytP0ym
7N9p6LxoEvzkooRJy+v+FoDPBH3i9llUNwOKjrI6D2i0KqDMX0sPOVKo4QfF3pYQ0c8rx0IvzFcS
3s9//Wk9sXZh4vR4/r/9D286Ec3YQQeeeRZwkFFRTuqKok9l1m030AdnmM2z3FSeWFLkM83+sT/5
PrjruMSXFjWByFolgCCbWbUoGcY88yxkn77oz6Foj991Qjfm7S/UGUnldPOfHlmE77IyBHKXlSVo
7HLErr12oeXU/PMWJkUmAlQKUQ+PqVzGH+hlxh++O+9cWvt3UsIQoL5zfpzKhpVsYxsG7lFAqB7E
+XEYRkiiej38d88NVO2LSgJM8XRKcCkeraMPEe3ay7L2kdCJziN013M9x3kaTjih1Jft9XFgeSlA
KwLbrDuZPvav701s3bMKmQcZLCzXy7AAAkCY8mNpeXDhPfTybmnJ5fFQ4AbbdC0gUT/2d7EiqE9E
nP8oePynEUV0oPir20KLX62HLldDz0ERVBW72tXyDarQsYOW9ttlIMB9yz9VJYrbGLMeYlgdbQxv
xpe5Lpdb6Os9ylAzFN4P4ObyWebN9rtwXB9FoJRZL6Jdq4ZVgjXD3Ux5cdZyPuu5R7Skbv0VFTyA
V1MnkPVRmY56345T+1TxsdhzFoIC94P+Wk3h5rvyWs9ho4fvpx5qgpS83Tm0oqchh7MUmADuZQ7W
exp+4cTZszMU+oUH8bCnkT+kZDL6BWyVfmEDrDgDKBdlUPvsujBBQOU42ymu4pQRvA34vei9Iu+H
ioyHlsDNJFTpM9yHOqGT7Xdd7chnUYKImFGCpks8qY+oruZb1y90a/PAAZLpnOqx4VuApd2HDIID
d3z6MsYSm3VYtfndaet6U0Y5cAB3GfW1DjzYLn74h8PZSOIqGl6bpsHa7vwr43h+H7tlZ/wYukgh
pgPjzc92cfOT8Qwua9h5FWBtJTYAFZt34rRX4vpZE4CfJ80cpY8KOqiLIIlhO20fNbfoaJ7kpnex
RYzdbnGoe5x95++c5/XODcdmO3s9mmYD6CSy5a0cB3bUE5dJs/hz1gfLtM0nSPVBaVG39yIejp3t
wKMCvNnCYCxo3j95lTPeHGj5laQqkyDV/5eRpFLkb4KUDyRJhfw3cPf/J5AkdBIka+PhPxmSVHLv
GbLK/1tIUqjZcnZ8hDv+UyBJgMjjC9yf/48k/Q9IUmlZmbQV5I7/S0hSFPlfroIX/Z8SSfLGuN4G
HmDw/x0kKZCsvDSB/T+EJLFqLFPbMmdHFDxG5rX/M0hSZeRXOZL/ZSQpauJTHjQw8kv5bzGEpbqF
Kj10Gv2gv9iNqcwCbW0EsTGDDKpt7Rxbq/aL5GZT2flfS/MT9MBiM0fNvQ6QGZm5t5smW55YsXFR
uB4LYJTOMnbZ0i1qazuXbXyufgWa9OhU5XNdIpTkcx8keo3u1LI2adtufp/lmAgSFAnSYcVhinOT
SKHvskZWYGnIebT0ZlzHHL3w4OsI6K7xkMzpdZMMHZkSR1df0Ot7FORBtVULQ8kUUHUvmvGKWve3
BKGMCo0kfXyr1loKwICXdv2Yn9zQTtuFj2obLE0G0rgFSV9D79ZxEogWeE1RrbJIlGnPjklsOuc2
Rj/soupNUPuveLm3pm70AWzBih1M3gahGOQlFIXmj8o59QeLBEdYx1kRNb9BOX52c7dD1dVmbA5M
ivCmAYM9/l1I99dG4O+CVqTVUEbA6oad3yNp0i3xmaNpw7yS6narNSKkTVVva7AaCQJVT0sNq0Hq
Hv0U+wWXrU3ygvzNp4amovBkpmh4z1k7pXPhf1BwtdB2eh+/yhAeleytbONg16nXTrXhT1cNfwNo
Y1vNu11AtLm1qiFbfGd/gWqgmePvLsLCB6i/r9Tr2qNaCjQztOtTFNYgUOBvVVTyY9fKbWAUAbk4
5EkIsDwjYz8g9FV523jYcgr8L/IqJMT88It1EMkD/y8NvT/GnyBAQMrZVHPxChziOGjwGX3FXbg1
44doFarcvJKpb/VlRvvXddMtlgDuO17P2WyqX6Alv1iUe4mh1XPfTnqzJLMCLtLAD9/q2QSZV5jl
tc+RVVX0yTYRGh7pQHEFX5LwMS+2MhWll7SDRaaA1ewYMiQ+gLFCwTSqODh5mzhxOz4X4m+pMnQO
bC/oNGyQlUgXzj5GZEsTNUHwAylagytXI+4NnvGGisOiHffQgEYeh7HeoUe7eZWND6zwt0wLs4Oq
kCdjM1DUwDNAACTu7iTqd8Sh/Q5mVxYLCticu9WrDe6qKEGlqbDZC6+HgVbybS8A04GSSWcakF+E
ImRQ5MGfMqpUqir3WsgtR8YX3lHJNxKeYuK5IMyM7H5RMAXIdtgyiwp8ZBW6AL5Y72zVNJEtAiU7
YtpDIaIFzQlEb+JOySCb2wyzKpUjEmxD3JoNfF7oRUF8XjuIsO2Q4uXMOSzmbxVpusaOm81owrOY
wQLT0dq0qNSZqu6MUXoHulpJ6KYvJeW/gxICZp0P8skt6qMIdQA2Z8Z9JMc97SHLwD1RFx7C3ymU
/ViWod60HgJYOZnbJOryz6iMsJQsLS7Qvj6PXpC4YS1AdUrQWTqCgqeW4ahK0kGVjz+mFnQGzuY5
1ivsYpF2LMIdW2R3pBNHsKiVh9it4sMclVXK2zvPx3o7uu0tCKfuSiI3c3gd4NaO57Q2LSJT5Rcr
++5eTGqrqplBKtAakC+wxzmcRdqCZuUO+4P8YLUxDSS2GhR2xDuTTs7w5AgGLVPSNi17XWVcxz5+
L5wSP3TwD1FsEmUhQgx2flf4xUf63LGDQpvY3RuWt6conpH89r0WH91LKc7lDkn6TYzQTqbYnAGd
J4cIPTVSrmyfV78FXfQW7gEU24pnsgiuLoGF5Uwg4JoGCSJDy49giZA1H3DHokWUAXKtDD1lguCz
PhI/htovy6MvcoQpfORMQ+0gruS75W6RFRxC+qbdAIG3PK00uY91K5OSl1dROPDQoU8oJWGyIHNI
w+6l5KDX3Xo5eFq9OWC2k4CXJDtQz/kn5qlJ/H7EWsiEyPyw//Lmrt8UkhdHV5MNJgvNZ/jIEG0m
UHtTME5n6zsmcdaNcQkDYMA4NHNuT3mc7xdStYfWkW+Pp6eyIodqGV+LMUZASM/DNuQMsYgGvu/j
uZbtqKI1T0QIhtlxh/BUxHRK3RlZKL+MLvD6gVAvAn0rHilXVBletMqcvm4vj8NSmQ+3JWzn5r7a
tazDBQzM8FlSEDW0a9T3wwhxt3sAi6st7H2pmf9Gl6jB6AO0sa2LwHHOonFTMUGT2m9hqDcF3GeJ
mAeqzCNn6LOlGqHTOVhxkHjGf2utPC2LhdEqXJaf5OrwjGqqzkvDzQGRUCRCyKLPKiw9PGSI1pMm
80LRp3ZA5GxZ2mAD2JefdDvyk1L55vvl4gFUQTWBM56XaXyLwPzmJQxnTxBwDUzewZTKJHYCP2WW
5QBnxyjVBaJFBf8rVwdarH4aIcsvX85REsfhvIH/F24n3qkPyN0OchiBvQQ9hlzkJP9obPFcyXg8
dZYC5IrD8hny5hPVOjhHS109s2XAehVZUl3IWM73WpsPNenwJV5E9+zzvyueQYcIjIGd9VPu7GlJ
vS32dMwhsar70PN8AK5qdrl4GD8Aziw8qf00gzsG578RnipsMjvxiZIiGRUiJI+DMOyUYzJCv2pE
uU/zoxtEQ9pi1EHu5vK3JSJ1MZDjlQ9mg4kGfGU4EJxuyOFbNm3Mul31+UZEQ3Qp1wNzxvrU5Wrf
TSo6+YsLJLIKyYuzshq24PvRMYBbVwcszklae12ZlrbossdV+HgJv85dUN6IZeS4IK+2zQ3OHptS
i3EDmzDWEZyoMDxhjorUqGaYTTlqFr714847tn3enR6HKl+Qqod6VWd9J3wI00gnZQQS9XkKQERk
XtUUiQeUAaoLDPS2Kpu9BGFybYaJX+fOR5QbeZC0XtmCee7AR1DzFRSO3TIkpoYGUGod8eDq0YVc
i2knETaDThpOSDf0c5GVkYqzxys+Dg5kz0xxMJdp59UcpmHsnmNHVrhkytM0Z6X0wwsZfANQWgab
XLE6E8zTL2UxLOn3q2P+CQJyvbdtK+695JwjruRGC8lQeUxAUmN+erzfGKM7Nt/qUk1qmT6+d3f9
3vutmYMlFUSdWrdHXGDlQhbojsikT0cMSskviCxg66r51s5Nd1N9iZhR1KzSdIXP7QMrF+G+mGf7
0jXeUcW2u/HYG5EawNyVYW6mHpF4iUCwtX/iEi737FLcrXkfn8iKZxvWjcdO139yo9U+XPXcSa5y
McDwbRP2+snwfM+HJrz0Nce8i8cXWxeKI8rQVCfl0vfH3VANYbEZ4KaneWy8U1ARD6slflJimrcG
jH3i9JG4VOTP468QhHwueXRoVsqoW6Ej5Cyqczvq5+/VcnDds5xlhTdr/+OQ+15Stl55cuYF/1hV
KFXyQaPsyttLryFUf/9U5sHRYKTP4xw8LpfHiWjBTKRuSWcvcytESzpkBZtqvRwpwnIx5r+ktCnY
9nEXDmG4YD/2Bv8GwPUf7RS5svUAAp5vKSsHOGbBkxPGdi8pBobAHYO67QdvzJIhmQJDLrInf303
nHZwCIq9KWUEQ69yLqjXRUICZN2Wgjo7CLnze6ObMwuc+mXsGc2Ae1NwD9Gmr134ZyBndo+LAwFD
uPvHEu2LqXt6qwdkExF0PuA7cjMxuHTvqW7aNqXcYaVqPpuI9Yi3YHgQyBSZIOdcYfRH0x6Zg9k6
D+EW5eh5sPBoHssuGrrq+P0PTE9/K0fIHRKiQ1YPNRgm5OZF3JJ7j40mBE8wjovaA4qLcW9izFCO
GZ9n5dEgAW3j7j3Z+BuGCzKJI0lRteHyVcDdDqNfiEM3sOZqVvu/aEyc9qGTDkOvdg4p2Cuwi2fg
EfKPWtrN9yI38u4d0z3QhgXudOgfnMX3ZtKTLj96XTylIyaRYKsxfhKHoM00ELWvkr8IDKDZY1xG
v/Vcrz24LUI/wyhyFFur8jyv4vcUqjljhIqn9tBR11ycecba2BXzN8f2YKHUOJEMU4sQlQAtRgXM
nAdEoCKXp7bC8gw38m8eTM7b9y3PpmYjyvLL5u38y6UNfDfM98i+XZ7Yz4H/rh43BuHA6A6CeyXG
s4sTWtaVg9kdK0JGRQMCXm3DyK2f/TgH3oJHuUVpXo4h0BsYb68811tB4xbV+jJBSp8uIXXotm4a
dgKcmI1k9F8tjW6P3RIYy/bxa0qW086dkFWcV4LlsWPa9adOIhxaYYhB0ky2yMgU+ECyow3GOO2+
v3QboNJ7LBGPG8azoI6Y05mkdgVBgY/d5XFY8llmo8G2QYsRc6s6V+0WDF55nXz5nFdq/JOH7XM+
gS7xlwbeGOZDeUO1lUOMP74uQUssHfScmNXi9bbacUzE+i7M5h653KGi8w5f4m/Sw9VwgVZ5yB0d
jCb6p43ErqhgFq7avq/LO8XEhL9Br3EWtPeCROX3RxY5tXvfzJ/fa5kXzgdslk3yvRTUZtgbAiuW
8CDlTNUfbTE+LbOxf9A2bwNiptcHVTRtBqaOIKzlH12AKmAVcmw4I+N8wFIWH2xPFzjC/J+X18PP
MHJQqEiYzqGegR6O6AJYPPbYhhFvAZ8ChnNwUMDHvZyx5Izz0QvQHE+dU/woArsb0DhvPHZsYFif
zdAsSHzpF8f3gKvNLr6uYsTaO5BG7OwCQjyhpSO20RDoo+MhjBZOaNmw+GMBDi1Ap7zbeuvlVUxA
icooPngyYBhmFMTHgdh2h1FCFK3B4mzyIARFGbLmVllnSVuJQW2sc91d7x4Q/m1/P+wkY/mYhbmz
mYoWvVW/pucgp6k9w8iQFx2Uv3tHdy9VrZrtpIOtXXmr0KrPqqDBOfDGF78u4BG7IyYyzKJOgQPq
rXSG926o7b5BnBbO1Lu0w4TSaqj2zfqwFvZlhvpyebyHitL3ChOCTg2jHw+jm3hMXYJxhr/eFp8t
IfO7axrA8CX/fDh1FDV6Niqk5QPoSHerEUOPKUSGoou6a8O4zhCfRgQ698LrCNQAsA5DjDfxIpAQ
YRv+B0PnwYiElOXvHTn/RicegEEzwyEILNZJPV0YMvKgCN14u4TU4vyY39TJl70TQu/SXcAwDorU
OORYong+t5j9hZKgYPW0JeUaeeowPgCRJosw/PV7sRRAfG39A4oEVLS1Sm2bpYd7j/WNWSm2Vo3t
lf/Gu/aOcy/G24N4LEsCygnh810JxeoSlxKgHuHTxolEfqMt+eNB+XiDZkIO2jIHe398NA4NDoXv
/rSEPXuLKb8cmb8qTuufskGgKmI1RlJ5UX0O/Hjvlsgeft+HxB/0HZOJuC2L9xDRdW9lAn3PdxDk
8w/RSFYBzJLtw/bGahJnUYTRRtZ6DmCK+vow/h6HYv0e8fJHzQskmdr6TgdTHBHzwJpfzK9ikcun
C/YmMY5LkhmQwxbiY/NMjf3RL6768FR97UsU9swiIOyt8OBkKnjmVZgwURQvhC/wL8WQ76BFLqeS
0T5lUaTu2n48Wg3Az+be+MS9s3yRSE0J74yYpneWjvvHPlC7WLa7Yc7ZBThcdPEHP7p0EQpJavwo
nY0Zj1NkMIJwujV6nbnEYbCjUsacEblykZjdlvTMu/FIYsoR/5fnAagGh/l3gwFf1pV5otsBYW2g
NxwD0RIRiZ898fw92mvkSmPzFKwJ+ggefa8dA/Zy/Aub3XG75jrmGEQ48tDdON0hyKP6HubPGLQL
YRZxc87s3aNmeZnqbeg4oKSHHjOEnOjW11haAdFsLQS7jexbaBmQX8qiRQZzrhAUX+rUkhBNNtxy
oJ51kdUUkT3L409saxPGn1EM7qjZnsISddSlEZAFhugwY/IR9Kzq0hQYSkGnd9Qf7rZi8QVXWrDL
Iwyqk0CEE/B1WA1pu0eurjvG4l4XpZtODAAXetTPIcdMPEH8v73R/7rWxDu35Occs8EckHYY4QOu
CGHm3whR7sYxivZljzllhWAfBuXrYSqqkx+MSQNeNAEsq/bNmorMIyiSg8rTQRmMO6HgPJDlzwqM
6upqgaFn7DZH/nEEi+guxQRB77OXBTkCnd55Net33K0BJEN5TrxKnmuUZoD//hLeMRDyC027WI2b
boPP9pd5vsEIH+8+xPM1suj9Q+KMOwyFKtIcrBzpLv0L8f3pgHP10YUe4m2jLg9M2YMZQ+cZ4xdX
PvtNhqVzDpW3j5shvwF9dpDoShEzP0TcfMoJUvtIPcQNOqsPyOsoSN1sXaahgqjlb17rOXV9GSB3
Vu4RB9eZxgijTIliO1eud6ijLi1l8DLvsaBjYFTd84MT9H/0WOb7UtdFgvliLbr76tpai4Feq6ev
gG7ZwN2C9kRVgJjCdoocsgFHhCh5V+C+xqi2EHfBbP3MjG64IwBMRug1GAU3fWKiWlp0pVj1gR5T
n8BzuWw+ae2RTclwgksF2Q/rKNRGYM0lvneMEDJmwwN1Hxdd49QgDOGuF+2Cr0h0beqX3XkW8Qtt
SIdgnLNBVwRmSSy/BsSlJ+uZ1AOK5Dt0F6DwnaLuPrs76FgYxpSoAbMP8hosZgwX44qeQ+yl7EKI
ja8W4YdU9vhbLcPsrDaApcAGenlXIy6gsjK/AK3wtEcoIYl1iFlBlB0aLo7IUbGO7zGBDaF+Ip/Q
pm9I4wMXrDDBT2DAFdb7bWXXYYAU7PtShD+LWX0WfKUVMPlh6PuvOqdnGBUc5HkFqXroLAbdyXs8
xJupzN8ryG4pMPl/IKKf/gth57EkObJE13/hmjADEIgAsOAmtagsrTewagWtdXw9D7JI45t5tJlN
Tmd1TXcXEojw8Hvv8a6AZUBEDgsNmDu2eNaeIvlRy/r9rAf1kfA7RBCJTruJT342ns99++DIbdeq
+VA1xS4Rcj8PChdxgG409i+DNuuNiRUD0pbL0RLKZ0MEgwi8/D1SMRGIgXzqynA/unYN1K9/66Tz
0ic1T9mybaQ5VttQ1QdcpqAzObv1Xghfr5c0mAS2Z6m+vKTe0N5BbbHGlSVI30VjqOBUfY3E3tKM
zq5Xe9YqTTOHAPW85QlID4EFzHKVVIO5oRNME8PLmn0YGmunsPZd0xinuZS/tdY7G3TgmUVHRw3Y
ED3PnDBisS0BpkDtyJ59eoNbp0rBZdbltsYr7spMbLijX52K5Sktc5dvNHkeHHePcew27dJ6a8iA
oD+JwlVjys31HXbsu7oG+mGXLT4p8nQk5ui5y/5AqXGE2/VlmqQ7Ch1QTAtyLatyFs+6fVYhAlZR
ezs600SUO7tcEy49Tkxh2TWAoH5ANr0EcFXOluou/tg8loNZnB66TMf3niWfqiigpqqjG8qZZgUN
44fZ0420/GY9j82whrTSr8Ylhdt4zg35uooARj5tR2W/RrPc9Hoa8aF5aAP9wK55Z7Tpp03KEUYb
sNHGmHZ+nn1ifGXpbKN6lcz9U6ybBrSTf+801u+qCdOd78f33N/p1q3K9yjieIRV6+S5yAoFp7uP
cfLXdZz/4d6Z111DnzEhPSP7ftroIjvxvN6XVq52ur4rs3bYxhzIVoAaNCpTdwZvZHNSQYJCyuKL
zo1u5hR4qaWOZOxvHNCvq5rjzRoup17F9PLmMjC2CH4f/Fg5mAKUnNIvnmawupjg5LodfXcLuHZa
0bw3zqp4xaLpbuucx9JOQjLYht4USedui+g88Oe0PQZOI92KIX2cqthYC5tGTksctQpM+tWOS6Yh
QN3qbhPcsyuFMRbSTAAuTMhDlRsDGcxBrRPWTWik1XIo7mi8N9kLcJSEUih8zNiX2CMJhZcsEcou
1mXdjuua5OXapanuAuarfNp1mMD6daVB47TGJvcx8CFkPrhh9gUO7EuMzUL4vJF1aGxMLMfHBb7b
mdtS+lAZPZNmKhgE2jvYXeO67AAzdzFKcowzbv5AGVxZmAL37cAu7MW7aqqHc+ONqKR/OokWOlnQ
SJKBhP/kRetgSk8cMtt1GutfbhWmd23ZsJU22cqa4/rc+TEJuuC2tMPnVNbA32Lv1rQPnSn/tGM0
bmdn3Pol8Vxt2E/t4N4shrZDzrEyEaBtihDwWjXMFegjsRENSodXct4R6bR2PVA2laYUcu71MBTb
LkF1DcqI+6Uj0hCAjqZWFdwm/YKKcljIhNXu3J4ujXUfgUEg5mPuirY5Fs5UHNtx+OmEQb53nK2T
2zthJ79Tz44JVmGtZu2/dblEBRxqPfn5ZjYw2BZxMa6bLjlyDDAonkhzd49zZD0H5vjW5aQDTZ7g
jQNCZdWNfIejaVskz4Vox2NOED7t7Sf0HmvTttSDoLFWauyxA8GyMOb8nTDcr7yJurULr6o3MGzR
TiJJwCll3QYJGJi3zAK9CHDUWOUCTcdyvX3eB6euSt2dEYMPQ8GzmpGce37qQMV0PURNVE0eRp9m
T9joeGPb1lcp89emwLM+w50COrj35OQe8x4zst8BSC6jeYWJuhXzEW9ztJvri5rkgc8Zpk0V3OAV
1tSw1r1uPXSseNiMbaF/BYS0cIC+pEqwSLc3ZQKvVZQK/h+wo5WqYXsai7+7eG0DEFhJ+hY2DmiT
XC5Y64MS8sWYaTeRivsc/GrTGtGH5ckHNxLGugK3CS16M2RZx8MSD+zD/DM8l9ijZ8SHzIf7pUMs
25RPUWJ+sbA3dIFefOETDoBAqErOgdw180qlBAJHpMeVlefiERklhQNhTQFycvAA9jhKh3xl1V2+
hRKJ4jO9tKoN7z0l7voWQqiMYHyH64zhCmsz9kANofrv5hA1rC1/9fYNuDpN35XfjmuYpDAf57Wj
jQthOI8VSe5YlOKzGeobELm73DTDbZ1MXy70isb1FP+XAfmqTO/8+SPznbvM9lsc72a8ziGV7d24
/mS1QxU1xuzUpOYnykW/KRsLoEhNN2SO9a6Msm1b1C85QVhPDt1N1rOi0dl1NiDQFFeTpoyXq4ds
8G8mNGrbdD6EWXn7UGv0K0nQDss9i1LUAf5rFcgEeMRlewk8/BnKGL8Id59pSVsru/K8xQi6FeRZ
jgQa7wQ4ylM6Dw+jibqKv5pSlPYGJAWWotwx6m2NCm/W91Vm8xelVoETekC6CPXammob0DRnx9ly
zXVpOLdVkY83DYovmxKoinQzueUvw+PzLjLZ7lLQBUHaqlMOAGMLtGwCoOGWa1GVX44MWi4bSmJY
iUfYGD+DwGlWZtrpQ2w40HTKY+UQ2NIy5jMlbrsaDSjl5QBx2wK8jtlArs1a7lmyyNw6pAyd3Dh4
dtgQ069Q+RdftDZuC440h7kGSGe/TdXErT2OKwfAAEcyMW8ykD/bOAaan/mHKBhuYl2/BWlibd3B
3fWhQ0299HhQ7u7F7J0dC/RzbIg7b6qSnQL8C3/4z+QPNUAjVis9qngdkexaJRGYbY3duTAhvqd+
SQpVJuPBf2jhcNBXzUC2Ch6QHJrFlCJpLOQERqztauTOMOLxdziw+ZOKzsbyMlInAUolCXaMf8W6
Q660Fl63qUBF5M5u9iGRwFnTa2wzEMqSca9wLqyjPMBV5IFoQNQgIDZtOla+uif56GD4AMnDDp1R
iEChoD2HaejIeQ2gJ5Jx2zvFatKn0fSao2/3LInsDjkLTlSMPy0/WRadU9IBK8k1SjmBvhuPkJ/i
LDBYrg1ceMo2wjW2Qe2E5Br9P9Pkb8eJJ9Wbx7XyxYsp7Gkzd/Ez0N7noHX2tBgPWUuGsqCGLMJj
3fvnCegYZhU97gzUf4ETIh6Du1Dlq6kJPzUn5r7KL3XEN8TlEnSpcS4F72wE6TqrGpoNRnWyACBP
Khju5w5WC3gvjD1sgdzPe1pX2aa0YQ03rz1nHK8wTKQhoKvAYeHpQUrcFoHFaoTwiOy7UIeG8UfS
LwZ6DYZdVMHWXgz0QSE6/rYn1yJHPE9RAjH73uCMudJWaJ5UR2XdtQ38B8nNrizqWffL4ni2IpSu
zn1/8kTJYp+o98a3aD3WRLNxKaDOrMTsV7tZEIXn5BBuk4KVMIzBJ6swWdle9wmd5cXN3aW/N8Ly
FMN7UHXvbqy6FbEUTdQP7LDxNdiqxxmGYOau6xldMJltVvCB1HdFbxJOxQL9giGxCwR4RxCmsNz+
2BQOqzJz8vOyFp+nPKLErJ6i5XDeEUSv7VDfW2LKbkbTONgMOTj3cPW+X6rJPmM4wlaR2/Y6yL+C
lmwnp8dzoUaGURCk3w5R4R1SGC9kPX6EQnnrLGzumpFhFQDS1TZiB0ibaT809O0s79F39IV2a3SU
XZhurMwhoeuBAJ2HfL5Q02yL9RCxSw5D6m/mhCKmLNJgBY4Yvneer4yIBmM2DZSfDXhZzn82NIyW
bmf700/xCtS091atPRyQf34OSy3dGNV74FfGOXZLgqo+3SWnF2tbFh16TbgZanqe6J1rq2172lNz
sO1sgwKw1RfYnji0OJXKsn2NAx3Cq31KZuehTYoXd/Zc+GP5Tze15U7P08uQEPwcOmBTjszbdcWx
xOpUT/oi+g0pJd/SEhtvcSs8IFVldFN9+qSuuCC8zDQCNH9F0cMODrdgW1roYtOPdMjcvVe20wYA
y0900cnzGLTRx+bWsSQ9BKvE4RPnx5DE0oqYUX2M4l+WEW26KDb3eV4yfqA4pOwM27LFVyOMNL1E
ySaeaW3MfvYQA+XeMNaA+FTz3Ha1d+eLiV2IE43fDFuSnY8WAjqmgl2OoJvOzLvweM5oCcCxBJpz
lkHIvclTQew/xmkA1tu2HM7L1XM6Neitmer5qBz4/lMKw3kK7zJclJRwDSHcNPvdA3bZl0mij4Mc
dqpzbvwqfmqqKd7UlfUcdbuiGx+M5BaxvKZQrR/9NHtJ2vuKMOV91fOZcpdsDatI36VBa8lxqa5z
khj+HK+LKGwwBWb1tgxYW9i6LdRzaNLOPL4ZM+R+mWd8BsSeUHg07MxCbONIhrtoVn9k9NTFF9PI
fzu2BM2Ge6yNPElfr3nRYWYuTylbcKIyQEvVjmq7Owat904kmx0FayiUsF1vjc0pMfddYrQkQa0e
p1HxJQCJUff7/aWyy32L2WcVuoAwAt0/cE6Ja6XxFPDHFBblXyCLPzojwZ3E3o09lO+gLzCghuC1
W75Z0wz1e+fgdyWpuTG0XisOroDipF53Tnls8uDTEJoHFGDZuqB3HjwNY2GfRoH0Lda1nOfDFEXA
o2rWSwjFQRDofSOLYmsldb1jRyCd9DtWW91YBLEN/k1APext72D3Gsjaj9FUbvtjdpordR9X2asr
gDKlfvEJzVyvDEHeMw3jfuv2IQvWcDYZ4bGnPf8jjiD5NJAJYGQ9EKB3t3Nek3RlvduWaeRgGUl/
6SbEBDqS3LV7ngcU0QbSzzJzI04Oeirml7ycyN+Z0x8VG9Yl9ZxhZwReiExTOtQ7HOGmZPQ3MtXW
wUr9rwltjtKEjqoZpKtsjon62o15l52CcnAfhgnEQYYLKOnpQPbTb6OyTtHI6co02n4Tuh/x1P9s
xWeJ9DvEI6hA2vxsovux8j86Hxxb9DJa3nyaOnLnuX83sTGu4tbBuPCa9CPytnWYEN8s9i9Xz7e6
EF8ZFJNOM2KlReTyhNjnExm7cvLvwdNckEJXCstv76cclTXdgTnHldgBx6chhBnyx1Q8WaDK7vEe
Lg1frB5VITZxbMrzok4jYkd3le2dA+n84X6sn6Oy6/ZScPZKhL4gq5b+uIlc+dXI9DVp1s2op60o
RHYYk2zLbB/OxHNfHKqxczEI2Q2dVXqHZsOZkkv7yuHNImoNcK7GB+y0GONSh9oFdfm+s4Fm2UKc
VFHoIxC9lZLE/TxwTMPAH+Tu69581lP2yBpcr91aRTtfhDDCh/nPhGHUdrELNEjghs1aG2l6dWNr
qG0iYk7PRXjTO3iB82DZ0PWwHwgl1tSyFmRe+uod3rkwOjmDccPhd28re2Vhsz6UtQYNF4eM9pBu
t49mfhyK2mPnUMMwjmmb29O2DWz3BTwpDH4MMwFJ657fCHhqFzPoLXxP3Mj3keH7R7tSYjdnZbKr
G31MptYDrbui1fQDdFe989CzAE+KQ1GX7C25y00x2LvaIe7XwNuT4LtaCZ1VZm12MMNkPrgKoiI6
0Ey7ho/TqLM3LJt7ji/GKk7wtTo+UwVCgzFH4xhtTJ9GoC+6vWnQYzTm6iEu/EsWUUv02Ys583MP
+qlOhr2jdwYxurXIJ5hAAKYIpBPlB3AzRnQUBsWdiHkXRnD/hot/cS7XnzHSB9lP1zlKVT/VBoD1
5N1wglfQEA3JNNbBMn3K6poJJHVIz8QnLEzKER4AQx1w+zw4gfFVCKOFKOPd2iJnbFGis01Rp92a
ZBth9tpj36/Fvq3ir4FrZbgtLujsPiqCrVVHt153RTLqT/dYjaBGMxCaUcbD7JUhTS3l7EeRtWvD
9hJYaMW+ppBau93w1Ycdk5jKEcqvKMv1KKKXMJ0/R0zG3KN8peMo1hren+53k3O2n4T/jg76QUo6
F9T+hVafeIS3nk8LomG3PRTprRFyVTDngcarfykf6ossq2fCtK+oQbQuaNlyU05rDjN7pgg4nNs8
PrkKu8Q1HurShCoS3zleE6NsQwbdsH6KDmnivra0CmgDBkl6iEZ1sjrYj2ET5KdvJJHBHpyXUbrN
SQuvW39Ggbu+NKgRPqTtA1sCp/NxVuda9sYr7fMLq3zygC2OkwGOcbwkJnHhGMP4QlkQkS9PMzkE
ptg4T1ImbBdTeiukkGwao7kdFLBx0GMp7TfKizBy0mM3QDu0F7/G9a2DIERfJDWewkSuetsgMtEa
+QUY53RucyfdudIOWbO5lRr83kcUSR49XOW5qJzPUot+E9vWcEEDDvdg/c6+tttH3bGWq6KiheQF
9kaSCKfz4uK3DJxkEZl2RdPPD1Mb/8BWF9/3SQdIsMjdmylgxoL01gZDxk4eSIe7b+nYqZLbgBrq
HAu2lUSP82dvd7etKHap61uPkQMAd1m36qtY3Un+xrSK8fI0M2zVRX4O4+EVLBM2bx3diQhyLutR
tWUtgwcDRjMu5K7Fx1dnw/xZOhV88zhBh48TkB86561g1pEz5s/X2rSsWhuIVeRxlABwZ85FslG5
djAE0jZS+U87QA4wQ2Q+v7jUvSePy0Xi7m6OV0BSdLKSPGVoGfHyIqg37H+k7ZdfGaW+caeWZm8e
f5BYBULqmxiGU30XeMH8GWDw2qjxj1S5vJG4UI9RP+XHegrdi+s6cHtaOlV2jadVewlrUmm1/fEb
ukI9a26UQAyyIj++q+Ehr4eEk602gvJxHngoGoxoX5lJPegk3nyvwxOznwSToFZySPqL5RmofIvd
tLe4ld0K8+v3n21wmqSXeBNb9mfPuJJ73xzUKYg6i84uP8B/YN/+P4Pt7GUKX3kd5rdg4r5JatKR
UirHtAGZ/m2sXV06MCiE/9vyHVbIWZ3KyEK2LeR5TBx1ZMrARwKsq7Ij8Zxg2dlK7FTARULKkm/X
zdVtlJOFh4bO7AQP+cxtRXKs6zJ64ElfzZBSNl7wQN5h3HqqcDdxL/Pjv/wggOf+9oMoD2ogo3st
ZboeiLm/cAM9NbA5lxqvXK0AEjTm3s7rx6gzthXIui0trPq42PXNMmSMSR8uGLA/jDOICc4swzCi
iEMmhodCUh4HA0U+hAK2NWXfGbFxnqLw30iH7oIy/Mu1V64jpOmZTCJ2Yeb9jWI3EmcOoxqcpMwW
663DVJ19WufFvs3o56dEgD6azj56syFIlKfhsdAW4y7Glj6prmyw/7Rr9qWqJiyTWXAKmfICbMx6
at3klC+WGCx/uCE9++wv7uvrS1VFoFzDepN7QXBi6xtuSQ3QFQVYu0pdegKwJZpNrLXaeG76FJna
3vqOSkkg4ERxErQX0wc11DnmTbu8XH+lOvEpgFzA3nFoOoEOu9CK7tdtV077OQBuVVA4a/rT9yiq
pCKYHLkPpca/4Ljee9GP/MqI7mrXaN6WNShqq/Kpa5kUmMX4NcFu79B+GeRHEBzA7Tgdpolatqrw
g2Go4Um0X+lqG2cMO8njoOzuvqQMSoVo/uWZ8f/rmfFcT3CzOYL/OOAO/3qrUTFGdL3AZI5s8XFZ
H7tKh09zp5pLXM13BC1WdsSgq70NMXotGo44lYnIdgXIgYmQT6EX0M92WnInQErHhdrULXOtsMtO
x+vbXlUAy6sF5mB2j3WfpUcjMgjG0A99rGNG6CWu7e1Bv7I1ONa4HRhpzUpEvK6eoqe20U9qdtNL
E0ucrZrz62LRzCfmJwgfES/2C3mjVIF4hznoulzPLpNhlLayswMCZ4VSGZ+lA791Dnw6vl6bnzFl
HNLMdF89yHmHxsu4bfOBXFCUGXR1MxhIME6G6Pu9rMVNUvcoAsTenhoV1wc9eG9T7j9cfajXF+zF
D+DXcO04gbsNckrNYI76l9LA6y6UOb10jXUf1IJj+5Tj2nBsejJzkKbEzhA7UtIUN2GiGQ5VyOoT
NWdTFb786S0uvaGHQaYGYmiDMtgSGJZBaCLzLzouflBSp4f/87UyVJd/XpDUfy1I/kLClL4H6Jn/
OH97uo1IcSCygNSAy/d3LR5riIyq3RmSLu/gQKjpNKad0DVpM4ytf2EwX/90ncwzc4eJFRY3EI1D
xUAAD8OfG1sbyxAvQx93D70xR3davrtEIx/rhKZcGMRUXw3HnsR6MNsuB5xjZH+qMfvjV/qCM9M4
y56jLCOi6Afp0ThWiWi3VYTH+gpj0S1OztESC72X6ZthNt95RInixiufri9l34MMwf30bFfULPM0
ebhIGdQlQJdtu2UtmESDb0on+XGU1u84i9sPowQpX5TdWwjgDwZDLmkgmtkrWMh5DcnT2f/zhXcY
3/7XZdVn+fdNKRjgbjO0Tf718RRi7iXJKubUeD5pE1VVDDzMy/zgiq2Zj5+JmWpYehE09aJUN0EV
gNBgjGTjpM1tY+LoSjDYYeAqkW3wWtDjdMNLK937ME2mxySBWu3knGudhrDnQg1kcXVPbjB9XM3X
15egp6keW+EPb7ZJDanBt18gAe0Q4M212fYTwyM1J5c+b3AjYTYbwWffWJxyqYPpx0TlbSjMfPPP
18Yy/35xwJRK9AVP4jpylO/9Da/bQqargjqFkeFG0d6YQ/MAiIZyO6oOV+KUR15QceSm1eeuZWGK
Fz7bNmXP+a5PKqteB/Ten3IRj1gUZHPW/RTcCHd8kypEXAEBZZ2vhMC+U785QFlQS9uTnVvti1GY
3WkipATpLDwmbTBvrbQUzLcZ812JlZHucfxO8imC9GQzHwo+z8UePfrnTplf4j6gz6nph/szIyfb
qAhpgnv51qA+eeXc4W8gDm0mMx0vQ8bIzLD21QO6I24ariirKCjselz1+P+p6wZGIEr8o5sroSyT
0CmJCmDbLsASpZVF53OwzPVSJAjwXXexJtj9PX94eXv9mofuczDqGMQjsYuwZqwjxZbe9h1zOK3J
+QFfd8tptQxXkyWBNcNqCerJms+1MkjaeREM9YRjoeyU89yI5jauANs7vfuJF+VPwQi+B9PgVFOm
WIGvkFKDmRyo2bTBlb4nSZk+VksOCu/jL+CM8fn6Lqz6+F+eLEssO9t/VizcNCxkkjLLlqZjm+Zf
Hy1YoDrzI2adkWB09le8ab0kwvBs6jX/bg9FyR3PpeyRNZyyK77SwfkZltHnIGXzgNwTMBymg3CW
a38jOrySbBzTvmnM/jwxf+ykGxUdKsZreFbnPIwKonvZ1OENk8xyFJjFTd17Jarax/UrLqv8WebQ
qK5v5zhp7pj2Zv7w034zpkm1a51qvIknyzp53Il7Mct2qV3QYSxC1Z5S/h4U67GPouJnO6pHp3Jv
2bH1+UoSGkyXfS3xoTDWoz74wQC614DEmJagwtv+hAhV/YgdGl0RXbRXktDlKjb1HTmL4MZhZul3
DsbAs/h9040WFjqfOSlA+Ip03oy0uE9mURdPpmLubO9GPzTUnnie9giG8ztSTbEVraUOaHybrHVR
XiOTqZIZv7GO+s5Egp8BLE4tqPCuJrCaQTVDFjS82+8dOi5xczLrrr7zcYousbwRR9h6rpkAdb3z
r8v/2PbtmQPTMklqukenYNpz1ju769thwQ5j1HgQXn5zdfqKxe5rbkoYgRdRVD5X0CGmFvvdHWjW
eUOktXz1pYWSB6mTJDHnetUa2+uxs2XS55wZM9irbDMkE1fUNvAdsM2/JTS1N/gSgz20TJbOPjHb
PfqbXut21B9ZNt0pMTp/YG6tLfa4f+GPW85yE//1Jndc9mbH9F1qVSX/Vt7pcGK0Sm1xCkjSFNZg
nW0SHqnXCZDnKnDn8BdztAg49+4ywrrboqW3ZLXt+sFW1t1kW8lLP991QPzuKjM5FDpiLhIiLa3n
UIl9WuLT6GAvAINmLhKCLuZICZ0VxUJHWzcz7XOXJOtam8QDXXdgsFXMENMZsSKxW3k/SLd/qcpy
dSXyZZYvL93IbSdwByXFc4U0++hO1vcT0UVTd/99Wmh8A179SGLaFM6pr0X0pBgsSbK2OVljxzgM
FSf5TfHhdlF0ub5cOZyyo0rikTLpmpFlMP1VVPTV20xPfZe73EOOG1ZvaaeelU8cLHLg9Q0YM1ZG
zOC+YURwvoaE+HdVGykM4ieLU/76MobSpQRKxffXQmtKscpjvZPw606oNtnGrIV/abGs4tLx0hNd
CKYBLmECRtDgrGoGRoNJNNcFA+x25MznYnBvjXhGLwIfhh778N2esObhkhtfkyPngzRTD0e/Hdw1
uXLXmVdHEDDwQ5SWle09EJVwDpIFeIrp1C2e4n40mQgnyv1ItU0ti6DRLpI3CzKDYlTlPAIp2WBM
s19s4YbMWcAAlzbfyU+sc+/eNDGfN4CNZs7mRwxK7nZY/J7xbEE9LUa/P3h5ytlMsWPhp0bbk/W+
D2xt7W2a9wMOdzx2txjCjcM/VwX2fzH3lY0mqZxlaTcdZmj9dVmPRmuenZQZ1Uy022W2PLgproNS
P0bsORWo1kNFb5juJhHZyTtaTpkcuvBeCNTPIHplwMQmgac2W8XZHXvxzLSYWz/0tt9bpYXfymqh
M0xETMEUgMerqDl7erhH1RW7f/5h/L+y4V3b5KlVkv1J+EpysZYf9ucXkOGw/V//w/qfGlWVNlKb
MHDDwDKK9+TNqRDGrjEQu2K5DBcYWCxqDami3ztjTaBlOTSZVY2psR1PFpIvCQNO2GHu40m4Qg3J
6cZHDdwWi+H8NriwE7KI0LVQv0groD4n9ef3d6qhMxD4jAqQYr/LrKCBQFLbkA0ZRXFNG8wTT07P
VhIvdqc4tm5EnWEJu8YaXdyO54YpGtL0k5s2hsBbBbi47BiGZIja+UxHxd12U+rceNNTNiPmJAV3
jtHJJ+Is48W6QrUZj0lqkzzXmJdgBmoSGDzqlA6zPuGiKW+NcT9EHXDbEnaFFW5a208ZtoQ3gPNm
ty1GaW8jh7Z4F/yK0gBhuBqHg+Ezxhr093pKKvHmg6Jb4+YuTmNerK/1SfISymA8TAya4XEnDFtn
5k+wa/6Z8FAM5RTOZ0BQrrHpmCdNKA/Xt5VQ7b/c2N5fT+ouGSkhLM+zEIgFPiixVMP/cS/ISMHG
V0yCXtiYs14S8Pb12lRiIU2zvKwqMzTuk2VgXeDZF5eY9aODzXidDANF8vL4GzNd3GUQZOFO2MB7
ghqTMII1qc/0IiJg2mPf7Wv6gbukoJQgpBCss4QJ7nnjzCuYHcP93C8mVVQpi+LqSLkHXifoxalM
8RRebwnMY/8vhtcUWbgfZnILtudUH4tRT7LG2aM5bnnA9Mn2GaMN0hPXjAvQ1XQVRgnbrpcQ0g1m
6oKjvmDK1dTusylvHxINTDnVNZzja2BaVXcKaRl+aQ0UmhlX3EJByxSBh2Ce12UgGIO79Grw6s83
sZ0/j6RfTsZQonkuvwpHZhqpvi8ftceWU9zYqvVOphVCfgn1uQv02othfWTWn6iVPWVdQjMel5cf
fMVZ8/zPz7xgIMV/bNnXz9kzKUpdwMqW9Ly/1aVMf3QzWWa/Jvt1FO7wfZLh8F1t2FOHQ5xFzV2u
OVj0afTq2tEB5OP8aQ1wFbrk/vuWGGOyJUk3UDvOtKUcxXUYRP1RB7QJ8qwhIzO71QfWSNjyD03u
Zl/4b35q5aVPRjakp2qSYgsjYx2ySP0Iw3Fap4KTESe7aj0UG0OL8HJ98ZYNFuj4P18FDmD/dRk8
0PiWwFhsMcbT/VsPlJZfzNGY/uXY5LjmLCrHZLD1l8ygsQfhJ/Nr9C5Psre54bMhDObsXJsELJzo
6oBbsoRdQOliClxhMVr4V13smQ56EV7bfMiI3Ylh2kBJo+q9itiQ5zye768vHk7QkxMxfkYH71Ze
EgrkF2ZL/d2p8H15o//vV6n2WiLTb2PRpPhqmLxHerJeXwuSeKlPlGM8I86Vt6BKchQ6jWmLfuFO
h+GeJ8pDwoODXGCnxO3DfL8o6XEsQhUuv+YcgwkZyOYSKn/lLDJON8Tv/SRTgh/Vz7Eu+jtXGI+I
9elNMQXvg2YsSMbne3Fio99nHTs7odF2de1OxblfnttU/BK2BnKiCG7jpqQXn5QH4rfOWx0IZvMp
EktN00C5D3r5MkQOs0gTqOgkTA+2eqPh8KtZqBCV6Cr2kIJkddzAVMJdeBoE4RAecr9aX/tkQyec
/fWxd+bOPmRLyw7h//ubJHnwU9gvobCkuO/m/4NHZrwExiW4nQdrwjwyjcHvqcsPbUYitWnAbZCK
bs9ieeF03p5J4MjRTBnO59mH7xOKHZTuPi/U/BKrfBMwo/w75xc26fh4zXTqSd75k7gN4rRgkHIY
XJgiQh8yQ6T+/jPSyb0z86SBif9W4XV/wy9zwS5o7DCYVlsoGtEPiBeV39JknmscUWFBAdY/2/Rr
X/IoIlrfe4fKIavsi2K4r0o1M1cyc06VUv3RdkZ0Fs4vpckUOaY1hWujcZ+Lci4fhMi6XYk+f8hL
+ymfS+NBdi5mo7q7LBoV9N/UPxnCRLmZRHdbLsPRtO6ZHR0LZyNn+KxQfrJN1/Qu3u+4PDFYhoJQ
uSFjfwnwGtIwL1VRm6/gKcaDHNzspyqwkP9v9s6kuXEky9Z/Ja32qHZMDmBRveAsUqIohqbQBkZN
mOfBAfz6/qDK9zojOjvT2uy9srLuXmRZRShTJEGH4/q953znazLmi7eO9DrC55J2l1XTzjDt8caf
Rv8YKCKJSXs0t3ljTXtLaIsp6Iu3lm0LY8L4aFEfHxvYZjvkLts8GDEfVZ75lMIyX1dNxVxTQswY
OVXow9M4+jWhr9QfZq/FpKTSgarM+pNcxCXmPuAggWkRMVts0Je+BlN8BIPbXje2IN4Pz+7G7wK1
a+y43fWjQPdTkbElk4GAa9g0rZ6eTUJHwXM559py1OoL2Brb2bj/O+3YcgUbg6tucl+cgzjyfqUd
G3a6xE5a3Bc+EbiJSteB8qZHIrwIwJl2ja5zYMLRQqAlzDAyUb+J3mrvvjbB/wFZTpf3bA6RbNo6
emt/yHKiOKci/8/TnHBmd3n0fnn/ZVPUl/SX949fjpf+UteX3/k1f4940sRfHdMwiBtj9iwsSzJ/
+r8hT8Zf+XtuBCFMWFGOPSc5/XvIk8nzBXS9hXjF/OofNkXXhn/7i6X/1RMuhxWd9+uYLqeM/xNh
dfr78frvEVzBR/Hrn3/JO27VKG8pzI2fG5WESlO9uw5v0nRsU8zt9d+UbmRyIELqBxI7ysmmS43d
a2KGojxcc1Zo25ssIOOvI9JMiZsM/IsaputK4tvDo+lu4R4+RSCANwjgmV1rrlrVQTWtfHpUVIzf
QpBZuaGFy99c+N972z8epWw5v23H4PJIQxh0bH7q+vtEYphphUpJdPqnXgFHtNV7ZI8XhIlIFsiC
Xlg5siPpR4D9bSSRCJrXo4sGVwYZGqTO/WZX2a2pq+E6CUCqa0M3XhnFLtKRgaBzPml+u8L5hWSw
aeyVWYrPMeFTGQTLRiPi2T/+RPTEf6gq+EiejYpR6Bbdfs8x52Sx334TWObqxM5oGdeqSFEaO9An
sDYKuff0wdg4DfJht36q6SD7PTISyHvTsi9VAxOnj/YMqEYDJ4pWV/I7441FiVo4ceLvhsVB2KTE
cPDRbUjqyxbY/zghdkD4Ki18b6bxYsiJRm1JOHGsYZHT9dHcDHq/b1JyF/PQP8VgbLbMRi3FZTG6
8Qndh/ctY10tw9IYgCm2xYGckqdOdMbaamS9TAzKjdYvyrXnk1odhseg0PJl4ticcRt5bUFuWASJ
zZ51qcAebSIi6cjx8RGxJkycguItsZh3RYW6sepsWzhFsykN/CqCzbMLuukVwvqlBRm58ZtE7uTs
6aygfCkjCHcjOhXqd+TR5EcgFkTWSjKYkaC/U/D03Bw6liVQKiMz3MKLeFUuitNUfGumJn/NMDMk
j0OdV2eCjUk/aSt9m2rePXUfwsjevkZnghMPwQrdb/OVQx2z+pQ+m+0g+hCYhGWG5XKADLCJxEtM
xBfyUvfcBtljE6IvocuxSQfinStKhG0Zt8HOK7xiZwrFXE8W+IBSIg3JvVmQy2juDFRfc6m8kWHM
lu7sRZOSNNJ5eJUt5Ge7tnuekw5HCReudbtvMg9QeWb5y2RmxmriSHRj6ea6T6AndRVqXc2sZrlN
stAJa0UcaX8nR1ZfEm2/m3wWfuu2iBhD92qi4e/49bCgtnSXaqjLdRCN2sItyhP3PSEQpUPrOL6J
IVAafcTazCTmXd1cWXH+EvgI0jDZ2QjH4OaTO4j2xSIaKuiARwSjfdcV6V0QM6kOEDIojr0LlYpk
GcQ6D1eU63AwDkTQ93tJiPtaTRrnBp2gBspvKIHjJq9eilq7CPAgmWMNhylyDm4WpWsyj6hiMHPR
WeLonrsRN1Hwak07p+t13LP0S0eDuXao4jt79GH9tJvEdj0esS1I8yD8qJANrx2n6dZBXuSrhry+
xS27LQHBGcL8WB0coRqwaS7Wxsa/7g281nXuxLieh3Q32Kg+pLJ2w+/wLofJcqClmP8svEuNDFYk
4D2LyPxH8i6dvtQWlYvf/L/Ou2y7/DoWxf/yLv8n8C5D9HzLLmudYxbYagVyFSvXzGZToXZiPrPG
8qkOwBmrjV9YGyUETBgbK0vbWN/yKOjJ2m2JSmGIHzRrBDrpkjAZgzED+qDKUHMkFiiixiStKe5X
rcFgLK1iNXvUF2NVPLnCt5fK8pk9ECNX+eoVg8+MEBM7n3bjSCxw1zThlV9TIoHfxdWQEuMQyXit
occRoihWI6dCRm96U8LtieyVnxXIEBKye4nTGjq5ta0pe1Qk7SI7J2EwKc6RLs6YniVnZpTS5I+9
d8hZIbuON87Uvk3Eq+O5AOEAtxfsg3NIpqfQwwAXKDxl+ECnReb4d4zF74H5FAequBMEaTb0YLoz
MnVvx5hI4UXZrUF/ekDXm9WRTyQcTFHLj5YgWOQuUHyEhuHGgnNVQacNZkEXm9WhbBj6dvG204KE
iUpwk6AwOYwJW6XqU9Cmagy+Yaha54h2PDu0VwQo5Uu/rGzkYLJbW3Z9gvXAQyMcL+kwu7rj6N5N
u62TBS+xZrlrBC8ftVEQFb63S76kgoHlLnKw/2oc2y3aBUeNEx3okkfd7dQSwuPdxMjgELoHlF/R
alIJomt7qnnd5IqE5mUZOEyYOE8uBuaDC0bnzir3tXtYDxwN5fcGhc5C2erB16lufaMPyPGlYRU1
4maMneLACBKeLRc3xre/gnTxIZDFdfqZvsNHHhnm1h36O9z33xX605WPFNRLaEago/nAc7BxsShf
a3b/AffLWYESYe1FERIONOcQA9c4+6ylW4bPQxA+lHrKM0d7iiTlOoBbTjkqQ0qUfPVUHv2JP+gO
Jj16ZfgoWQxxwAC2z5GpNnnwZsCkXPda/+kFyAzivCXGSEU38tQRD3cAGZLsQLL223oMxgXxxqSJ
TD1P2gAegiAZnBbVVWkX+amEGdMl5aHO0vR+vrQLBrVqQfK1ah6nUYlNgJRjVXoDtKviTjgp6VHR
rMpNtK3uUwN2NfFulW8tBZ0ObKg3dp7irYgxyQrdP7XNEDCEa7FXWuBN6pgJDZjCYujf7RR0W61Q
2TneGZDPFSn2SytzH4LOvxoQixU00iFQmmTDEpglyWCS1XXZWQvfGC1WKwVGM3hbYGjYjmX9QIT1
tXgxMaguNQHkxghZO0DdsLbzluXZdasKwneMJYXwxAWLw8xDEihB0YeGCTlWvCSGFzKexHrSsNYF
IljgYbsCiVp+pTnYMUaYOjL35syq4ghBJwR76X3HIYR0SksOJOExxDs5oU5xNTkvkTM+1AllIBE3
ckZNxy3tttTICd4k9VCUd43FXFxNMA/LotsXZjocIMCe3TqXm8aO3HWtT69m2IoFpQmOpci2bsz4
yFTbXbZmPus6uudUOp8Arp9iw1awEcrbxpPaRoWc/BoHo1LleHcxXTNq0piu4U2B77u2nrlxKaIA
KS176a0az1r5ZakYHUJvKyUyc3a8bZeJpxQ87IpEu3DptaaHho65tx8CNR7gLw9GuSae9i6X3Os5
QEVcvpcefM5gDcCKhqHf5O50JcNu3NZeJRYjEYWLtGdk4HWzH9tF+K9qDaK1qxO2pV3FvQnuAh7L
4OQ3yoNmNDnUbL72QrjldZJwJKJjv0RuzBSZhmFWo8/XcObVY3jRY5uqvkgy+umNtx1Q7dEZ3VkT
DC+AqztVOB4dSQfyTfRim6DQlPYcKgq30h2z67AHHtMluGqjxMQ6MFD77et2wqWcddFGy/v6yp2Y
EdFWR/skxFYD2n5li2LL4NQh0khZCyt1qC7dYil8CymjRnSPL6ZuE/csqAgrz8FB+2wIzd9llgIj
RVWtYG3tO2TcpPDitzV4Oja0i0YtS/fgYXcIDVZ6rmvz84ilORuHWUeroMrAZLglaUB+R+VVT/Fq
IEIot8N0k/k8QkZarMvC8U9NJx76pM8ebNzvC6k7t02HeHDSUofNsGj3YahxeJawVqV9N//Tcha7
MqKJ1zOKu9B2Nv1AWNHEO1HSoUlVNZtQD5Y0OqncCNhb6HYjECiFPNp1y8TUTKn93seCFN6wTq6E
E0aLiHzKLEcSM27jgBBBLB7DHiqDug1ZE5D7FQ7RdriSimzKCk+pPYLA08dlJXMiq+3ymWgDLibe
ybWmafaONMjHKuzoNgtEII7fsPdLyRFIp6nA45E01aPOoBnyM1TkQfOhuKbEmHqaWW9aAAcZx8Iq
T8+lqZcrbO4vveb4x3b+n8qb8sM/tuP22/D0f91+FMdL9tH880Ss/6dtOV1Hvv2bXsoc9/5rOPv8
Ef72l+0ljd6iyy//8sv8/6YfmnG//se/NuMkzTihk7Wuoyc2HMfk96qPpv3bXzTvrzTi5macYeqe
aaIj/W0vDgWjh1pjFqp4hs5U7N97cS4NG8slCVPQvEHm91/oxc2/6DfjNTpANv1Ag+aeJyjNTPen
kTrqxhBH9jCQbELYFlPvoRjXzIS2yNSAGJIGGX5vXXYSHBJFIsBxFS+qFBvpvJFBe2zycQ6ovMsp
6XKtef3NRf2dltuXsv+3eh0pKTZQewpk/7OE4eep12S2aTUjuWFLNTxys6s6vp56am/hFmRAxG++
Zp5sjIyM53FRe/JaEGncxz2EMVOudS95gFnm/4mQyPhRiMBVw4eAOlyg7Ecrjuryx75Z33a236YZ
W6RD2ITbHrqa1sHYPg55dB/YT1NenapC3xiBfEjpciVWSLwq6KaeoAdIApndXllhTGpDWW5J5aZa
dsMF4Pobs6qAZhj7P7mQv/+GHQaIQkrC+X6aospJOojAeMNFWjwUOQaxuTqB1F5I41hG7p7854Wv
05fMNOZr2OXM/AXhQvEnEo4vicZP3yjaaTRYpiNsV9g/je0bGQkcvkRXNq2P9IWFZHVXEuZrB2y8
FO65yqxT6t50VsYJR61nRS/BnsYxAnQSwKPITWZbk38eA+d68qi0LcDNgEa09DAiEgeVtKvwbkJX
PE4E4DaQaePUOOaqX4N9OM1FaUEJZxKKMFXJQw9oPGfNLHIaAYPuXU9TeBgIkzO0bJM0b6IOmHNO
q97tN2XXXc2/V2j0TkKFVELblqS/D9khB9qI/G87rzzVHIDx7NI51C4+1A1pMBmUVriMoOCu2MpP
kwZcyksf/vhLtn6URHytSkblOl16x7FtQ/60KjuhcD3bpKlX674U51lHEEfa1sh5T4mHVYN34RsP
mCxr6g5fLVUUfPYRZzeOk1FaPqiy/R7kayNyQBxr2yHwEAHOafCiBsUAsdQNmMkG1jGvpiebL8Hz
/GXbMYrDNDiW9jUNy01cR6+Z/70sJSkN/TrX6FFqcglp5evHfs2As9p8/cgPDxX8WIvx5B9fCn0e
Ify0zFzkTuxsct5FnZ+WWVxYlc5BBmyTSXyiOtWDe113OBGrbu2N+kZJ/Qg6dVd41b6+++MXN3/n
ZkNzxaYNG9UyGRf8uDtYFa51Px/g8jngyTwn+NYL6zqUzvXcw+XcctCSzTCaiI47OgDbV3060J88
xdO1NPibQHjnRhpPMA4Rv1qIEqoZ7+3IRYfBc+HW2ivr7WoqIipH59aUaCwL+1RW8swGcKS3eN3W
4dsff6qvWcDPl1T3ZvEVpjIGOD9p7zmSdDySOloSfRljxwdlbRbWd6j6yPGdFs9AeIgKY0M9/NK7
3tl3jJMV2BTLefjmAOGK4boHef4iJuf6j9/b7y18hBEWTkbDmffjHy+4aTXIiv0Sqr5vnIzGOuki
1Bah6b2KMv5TFenvrS1L2DYzMoQYTMN+fDXc9QHTUmKlIrnhFHI7znOLjrXESTNQLoUwHWQTCH4O
JYAi9I8/6394YEsWFtM503KZSFE3/PjqHXOKpmP3AQ4bwro09w4IbQu8VFUP+8RnDtAEq4xUkD9+
We6c/7CsHT4uUivasAhxxM/+Ak1Kv8oysnn+X1BAo8Gx1kEKTul/KaD/vSmguhptOhxihCf0ZxTQ
wbXIRAoCBG3/FBRQrYuP6eBDH/hHUUABc0zf/39RQJ0Z78jQfW2ozD4SvmTcJdZd0mZwBonNrsb4
va+sK0+qZysZHlywIz5awSV1cLsxcoqj1k92UA83qkUICfd6a6cJg2Nzl3nyvh2z1xRGuZ6lcmmK
ItpZUXmKahqnFZZroGtIXT2DQGLai1tjNGDO6vCxgsmmQTtz81GMCx/vhgp9FHY56IXOL8Qs46Hx
1TwzZhvu00C1qyF0LcaDJIxr32iUtutqiLOFMWqgCFzsDfbc3wps9FVjHTFoT1lXkwETwElunaqO
V4leQnstrEd0O59OZ6/UmNLb0Z+V8p773vLhWpRbhI7zkxqJfg9eGigIiLiM30ePO6ssMpuWo6BX
1lmkWyireaxLkzOBP1whCX/INK3Z8cSaVsAhz44P3DmwH1pfIjGqkpPfZxu8XDaOgCqGN9useiwW
y05gjBiU2VG6JP5mFF69MlKxwttER7zYdLYWrKXtgtjCHW8xN95XtCB9b1wVZNwvIjfYS6PaVQ6w
sHDC1ocyHMwxc/EC2hdxzPt+qh4A5/fgO4A6hHd4Tsw1/I0HLWxvJAcD297GMIefmVVAOtt7ph0e
PQvCXGtCDTbKHV98TOP0NhSd2lmi4Ok/me8qQjc4WO6q7QpMKQB40865CYzx2cximM+m+HCDQUI/
95xFVVnPPYGEKykMWsfgx69IV3mCBgBR26isddmiDQHrt/fNaWsTZL0ICGrfpA2p48ATM8xDFpat
Rnu0oCO4DW116vhn3+FHFdx1XCikRamAj3lCJVM8jHAqqrB4kIIBDkRVY4nzuwR4A+gTxPXeth++
DNihE4/kCaDyj+lDIzPzriCcfjMq4Bxajmwsjh91Pd1FHJnXk2GYm9aOVoE5zukki2LgGwFGd2hy
ghRTw9gONb0r5MpM+r30HIzxNvRrXPkO1NQhatdkcfIGmolkEh+ltkVinlAO4vx4Z7vgZSm+3epN
M4m5z5xi1k94tJshle9qz1khf7mFQwyNMIFPFHmW+mbQ4vN9mAsts+K64cDhcEtEOmkAxUQjr2sV
Lf8gIu+jvLMKicqRRhvTjwEgpSBGoUM3Kb9eauRS0YvUlpPE/528FL1t3I1luSqAfS580+42TWDp
N5mNYVuIvAPJix4ntflwJhLGZEb1B2pTV/les9RGemm0SSH9QkErq1VlJu5K4QmxSNF6SfThvkvr
+hBM8tWeiQVl4R4iQF13iRavVSTukLdF151EzTE69PXyUuOUCIWiA2m0cB2AMUWQ3ye4izaKeDh6
dOHOcM2XzOjuDBdJuO+U69xtA/hyiNqlgthWo3cONzB8vne1okEfpTcdB9cNXN9+xxiLUVJqvdW2
7JfhJCEuZmODbovkh7ZozgicVo1N/RUwCVo7LmCbPH/IUyJooC1WAKyLbTqWKeP58FBwON9YmNcW
lYQ6hQcLGW9Hg68Ps3QbqurGUjb7qVbdQD4L1oUkvqok7w8J5I7vjv1QhcGhnswz29yi0Gp7mUWQ
J0CjEbcHlWRJzsnWiu1xo5kRCPdUWuuGQZiduPuiG407IYHkucjzu4q0AL8Ut8qz2V4b9Bzp8Dz6
5kdVISnxkV0zqiOLsqnFCkcXPRflvScCoQSoEqYrI4w338OZZlgQ7BKdAIYGv4WPM5uLESDoSmnG
u/0g1sqRj0UWXCUmo5VBEH8B8xjHDwmuzHCQe+Fxrz5yzJya5rBqWpyesYvkoqIDhVmhXoWj6g66
sZZlYZwSGFw1MNug19RKOUmxSaqabSOKINUw4BAV4PSpO5XYfhHIKMTPSdrCDocr3XcWmVaAuaoR
3qqhF2/zP0WYexujfODk060ANz/j6nwuBok0g5FvIPMT2p8BoSnLF8lSAqbSulK4/pdN1ba4PlsD
QAqUZltgvga27zGBWkaxka7cMH30DG7mSQ5Hz03j3WhB8rfisNn5jYfwtm/ylceB3Y+cHrbGEooC
0RO19RRHDG1icZfnlnZqiu3XH4goYspb6ccRueFKgwOkQ0pa9DozI4WRbYGLjetnLFrusEWeduc2
nh7Luo22o1t8tjyHDMllrdv0Ig31npnXxAslqFV73EFZFW0DNP+5w8CmDj/1NHMWaeZfedbobIsu
urKDsN3nTfoA1Z/2IDi9lBi6RWsEmxhk6qrXIc66pDMgjNExGbUhZ0DWGUkPWr4psIHxACCwFB0U
kxwsJq6TMwLL4otsO/hdjbrI4V7SeFhK0jyxhrVMqp3mIYYHwKbvA6TmM9gVf933JQ/L0PlQ6WDy
NpkStYPDGEUeyRvcZzko6UINQN40oZhPNgTCKnoRWUOZ2UnMxcywi6bj8lkcFOW+MnqxbO12BUUf
rrS/7MaYgfQEbFtcz4N1NLwQp6XYtNoBgzTOWJdgVdyRRMI4PctBI3y5JUSqII7CCJe1oV8babes
nZSJBXJjIi+0WKz6Mi9gqgt4w9nGcIrrcIoZXDMf1m4DZRIeayJmEwyQP6PIWeO5JeR2CUxmXDij
2hvxmkAkwY5mF+GTpfBsa+F6jMat0TorNxZrzO4rFvEqSpp7tpEt8uSVeePUCz0o70YB1gjFQNpe
dPY3O9c2epBtsSwtXZjn1Row/ZTJvVEXBBDoy34gOSnOLqi0WcsYm9i+PpKo2ZNhCVtUf/xaa1GI
pgAfwrMWG/fREH0mhXszJN5Jc5uVJMFmphRZ/njtQ5h1NO9OtNiugnoHkuuqb8sPnFopAgbkmwXS
ap8ctSFbjna2dR2ipsoF+aXH2EuPbPYbUEWE0EBXuxYBYRrmsPUL/GsVbM6Rzlx5zi1xpKG3hCW1
ZV9/Mqu9WxcfbpR+AsgyF0mUXnLOyUblHbVOFwtLPQDjv0Hi9qmYWpGjZh3b4i03ykvefhqmv+Rf
vRZWstXEdCy2xTjezFRID1xrCXEoIHS1a9oV335B/OEiRtSoeRK/SWSsQlRyRclCHtstG8Vj4rD9
N+ieuHPAwg6G2uY2nFfiZPRqWOcV8/bZhNhm+rZz+sec9AdyOmjqTZuhSfaJYI1p5lZMwZse5cay
aPhMgdMCzqW9Zwb20YudU+jl94Uxnlm0n1pLcdokySVUKlnUo9kuCnqrufWZ1JvIIvpCDjFCCBBH
cFDmDjr3zDS2Z92hVuqw8rtmSfupAm5eTreurjkIBqYrw1MsiLDtkaDnnyDiiZ1tuOcQnG4BDQYL
iSl7EZnhp4FOBsgMe03QeGtTjQdRRp8I2wFM9vU1mvgdcgdj9O+xwVMWH0PZnoVergceavOkfmFP
Gaa2CW5+n5PCzMGlMcKLJcPPmCue0PXC+ns0vPizrvozLJclpC/2TXkkOfAjQVZsxJ9Mm5nCkU7A
amZ4SzHoyiM+Z05E9SbReOt21BOrmwTfvKxjFB7fZvGHFlkGNRKfNcmbJzJdd0k0Vkuzk1cUNMRD
DFjI0pIdmxebQsbdAbocX3wP7YTV5tvjaqqbQxxRlBl5B0LRA4g89Lx8FH3KqifOyuT3ePm4wC0K
Qs9ovyUOObfCh4bdaMQgDPymyquMJce0Vy3DMd/wXzjAgzZa0N/m6fN8KTqHjxAWTHBpZG8tNJJf
D4cSJhWoeO1jHuRCGHxxk/Dw9eZajwTiuO2wtYTdee57QzjQU8rM1oyuBwpuOQ3sxLTirZTxdzPq
alFqWrsMOSpWstgPAwVk5rCugOJmgBQSFB/G86i5V+HKVvDJMexpC/xJvmEfeSwj4Q2JB8OXTgzy
jjC9z6+HkObwJnQBRJh8oUWTviQpn6WY7KMCakhAC4vc0eTRLt19aYyH5CpB7LuRNYmxYclbqxpC
aVvsLmDF/bZ5NXTzxbCnxz64E+gyqXaPlFOdY8LYrG87wTsLKv/Bz5Ai+PZxvtVcwloWxsCO46dU
gfKQt9wI8/sGHVKfwmoJVdglTidDt9L0B0Tpl85O+fwD4hNPcbwW5frLYaIibFJF5V36Xt4Fw3Du
qsbeCTJ3F1WeXYb5Nqn08GkkgxpQPK/iuqvKtfdg1DAGGqReGKKBWyuYiTMw7i9EvXz60gXQHDrI
xGPGwW30SXL5pY1HnIrYliv9Yvk8HIf5EBQKjNqmxw6TWrsqq7x1WikqrNAegPkt9JPAsKFwni40
JY+sbM44Mnj1Jxw0BZYZs3Y2AMM/zSR9y1p5V6+6wLujmgSOulMEmSdqA+x3WY3Z3nOr94GMAxHC
qGvis57HZ6317ovOuce99jSkXLAWfjS3j1tvMkivYz7ezj8mFpuKtLWfhOW+GD2SgWolC+8+NPOb
YXJfAnFDrRQAxcyugHPPkUPFTeq4L6OZHkq0JFmptoze3/oVvLbJu7Y8cmJTeW+M+q1mxGeb0M1E
5yDBHMdXV30Gc1dM6xQcjkt2bJsmhxQMHIO49Kx6suIgml1NqrgFfXcXFQzcAefa97W/NbFmESLG
R/NEA4uZ78hHdIMuKOEBlZ5H583o1W1T5Tdk7W7BHbyomhWVdukBbJx/7RXGGUMviWHJoQvTg9bM
0XRhVywse6JKMp+cBI8/cM/zoCaCUHqoCO+drFGgsINJI32FjJtV2rpy+tusTd/tLIP9C+/ZvQ4S
i8rae3HGlwn48xACM26T8+CPt9YoA9R90zZPvxUokw1GJIt4iL9GapT120Lh8fIu0IZuCR28cvQ7
J6oooGg5c2+7L05HVwba0guJZJfYjrGXOgjTdELfsNzGocu+eRLFtB30+MK4SCPosVuPKsmJyCzZ
t+cVHuvlrY5GsbDfVTYeB8Jbl7WusJAGBx0IcFe8GyLbGwVUjay95RA5NwNddDhp/drPJac/7xEy
M04l5/vAeKTrkZOYxrYqQ9Kq4WZgzNXGdSGctUWFFZozqr/bV3m4szmu9IP1xEOoWeYzMD8qgarW
nPgTrIcYGLhneOauixoOI88uLeTF4kkmSxVmTx1s6sVIWqMVfRZkli5ITzh2BbuZ8KCZxJiDOaDn
FRHdqDV4rkSfdelfAGFR6HEFYzD9UW/uSs87IdLXMWVyO7NMAX8SpTWXvzVJRlGQLFrJheHceCEp
ZVwFQywWRVatTU9t28qJV4HWuisAap95RVqJTzpDEyafPa4sHv0Fw5pNAS5xfsb2Cf7zSmg3eoX/
G+GWXJt3nPd2zDgwinPdvKI7Q9KTixiZvj+HYM17bDiyBZfGd2aJPMz5V6CVr0IlPrJx4snWcjKP
loaGfnNyltmI8zGpeTraIr2E+QQugOcHw5L5+RR+uHp2baZ0BBxAGAl6osXgRmgNuY204ZbwsRep
FTd9KZ/SND63tXffajhAcOV2H246nFmE10XU3Ek3uk3xv5F7u8kVOQluVnpr2xgeY1lrSwKm1g3R
ZQRUHmVcnIhHAVAMNoyVl9issii+5Hb9CT/pw894ohA2Q/PTOJGMvJcuKA7QrFj4eHYSnjMbPqDa
ON4q9aKd7OLPuY4iURvQwFxDfa3ECXR/QW+AUDnOXiHjdJ+doOW+MQLamQi9/JLDqdaEp8Hnm3AK
HsOW0970BWiZhNzFdVUQeRtGHwZI9vVchKn81sTKstIS1pjpsCnXGgRODor05lJOXcItF99bxRO4
jCgZ0zza8SR/SlwkoB7nmtxxvptM1keK0yV4AIK/m+Gm9GLiU3rSoRDcUgm82z46pQjUMtA+itNC
iy4NgZDol14JpPsIphD+25Bemu5lYoVCmOJN5DQaVoa0r5xsekQocdBiHrptKQ9eLg9YlxfdQGum
qneewdyyMa+VD4Ux1++Mzjr0Y32LVWVbm7CZ0um9JTszFyAZIFEU1VsuKT9bT8NE4kCURBohRqBE
+HHOQ8jHHcT4+FUkYORZ64F+MoZ8W470zergNCASwZhFx4RskPn7Y0R6qCtrZc1kRF0eQJ0btXed
8vykP/osVPepUVj7Zv29PgwmN1Kcnb6qubEeDprL8dOOhpVXiGM+HzwncVc5wabvvFsPCn47Jt+H
3ttSeXxYU7hJyvAwmmIfgbErgNHPNyxHUHC7bnfbUhwM7nBHN+bsE7hEx8S8dYb0fpyMLWkfdOEI
6Io541N6jY9egaG3ZLvJnZqSKPG5VTWx1GJr9VU22HZ319fqHTE1GU8c67T+lGosrYQAHbRgB9lM
V/rUH12d40Sv1k7ykdIkmriuOMe3krb1U6FTsJADHvIkSxrCU3RUmVN6jDR50HQSykxOoqFB2ARK
DYb9H/C5mPYanIQt7m4TJjz5jsMjSNRDhFls3hcdel3OCD9fszC3hSQZBDwiq3I8eFp6yRiIErr1
gMAb6jzHDR35oBWNa62ydnrNnRO3rICpempjtmK9Hh59UmBDjb2oiKaXryJWtOrdJFoZ21p3lqWH
+y558Fv5VBvtuU7YcuxG+/D59b4WfVatPHISNnm2x592zU/ns0HXFys8iLdlMtfJcwNkVCAZJdmL
86ZeEWRMULJ57PiuiELz1197iBaOj7ZLFW5O2XM955V8XXPgo8CzhuXcxfjaBOf9pwpIBnDAcVok
6lGD0abz/PYS1kh65wiRr5I/kPOWGT2GGd9horjdu7mRQ1mxr2jYGhWdCog2S2VrD1nMHwgjMZaa
yYnMDNmoW8vc6SNL01NYaCoF9Zl68Kvel1544W68crpzM+JGUNadATHTyM1nYhap1OdLkdnppxQc
QkpgeCFimq8f6Wj2JRGnXLDCBEXVjw9C8m8z/rl8HeDi9uQrltDXMYJ2ELk5jokRe1Lnr/2tzcat
S1AGp+z8s9XJyrOK/AjkluzJ2Q1Xp9pHzEIt0ugChWYBFeO+ZyFZMTJLraFYMHxx4IF1/DfKzis5
jiVL01vpDURZaI94zYzUAomEJF7CCBD00Fpva5YwG5vPObetS3T3TJeV3VtFkGAiwsU5//mFwhFk
P9wLGrfKi3fhjP9ENqOuG6e7zPnkBZbuWP8f1OLzrDDf2IAAPkHelkPhEleg11O54HkSwwpOfL4+
Dfd6bkGeZfuQe/lVHRUiHt9hU9zUihPj/Ko+YQ6osnaFAUSVfWmiOha69l35yg289qgbaR2nnH9g
qLip8uJXZaXaWl36Y+28RHu35jIu4f7on7ZKcKutCLjYgCmBdj/iZ6Lz/V12ZQFFPD/mqstowJQ2
5LsmCdWTLXjBxBZcW6oyT8ynzpn2bS3us+r6vKq9pxGMvGJBfDA2m5axVwSXvSB9g35pti6+q7IX
U9JdPe7zdJleq5lHolpkrSQni5RQv6T8YjuIvvydpGzUSZoBvOUWhkdByHDPM5NGv1N9I3rC9ymy
Dox8JrVGuRg4/b5jkf0mr3U/93zvKOIRpFrznGNBUi7619L0h+pCkPfPmvA4vX7wBoN+RiNA+Nvj
3pDgVRFVMQ4uvHNtbTbHUdGm0y5oO2PlA6Hrk7mqbWjIBRWnyf/Gq91GSjlbbBeiwR5dXbpoiNFV
lofBFhQH+aZBESfmKKjLNOjndQtkNDntDoH7YvaXIvWytVPqj9VcfIXCfp4NLHLRqs6p98usy7PD
EYyXx2bShyf8uDoJZ6hpCch9d/2KwDdgFFcGS1f9BEvdMpt7saxil+Frm3arrnjzwxyMmlRhjblV
fTAptf0+g1vO0s4aGhjfL7e4AgOYufj0VNEeUJrDNu8ZMhS/7IZTKRn4ihaJtVEZXLBqF+E6suk0
icLC0l8LdlvhZT/9lHozB9zJs5UXtjesCfEVo23Eieres2WNHuvGKgbRMN5KJ/nZkgRL7iWU+s5+
zrNyI1ipy5iQfGFvl1J/bZbot7XghpDF+bp+7U2fnAIAHBJHWO3DeFe4jdnGAGj8Atc60sXkK2tw
QxtcEdO7VBxqzrMRbZwoGRmZLadWut5mDzRlGB8YYQZDuunnvS1qSDPlJZ4HEwszVWkScLIiI/FS
/OpLUuUEViHgPt0WpweSqGEbdYa8jEm36Zg3rCCEjhm/LZ45HEugLt3l0emY+dkJBS2yEfSfp0Vo
+57aeFKug+qgYAMjp6mYGxI2yFDHbZa7Ot2a4Tzmxg8/4s38QbEUOOPpDYZXmM5qZvrTqZh2VtPJ
Uq+oZLPnnv/sjNZZQ5+5wmThMknj0FpcOFbKZhAtsB75XCsXmupIZ2QnXAc21pj4d5D5GRc/bdK6
qVss8h4S/qGXj6nLnd9wUOpRz02u37u5Ya2rb6o+kEZWvAMbBxP5/FHj33/uAs3gxqRQ5lRq099/
OhehUav52rXRULQW4VQcF8Fws9O/dUpQNdUDEuS5EJx4ISwYyJ1Lo6QtUl6P6rT7cyWZffOaljTO
qmIW1JqFJ23cge0rsRXf6Ln2pqx2hpeuB9/YonPH6u6RKzPtnYemNQG+QY7qJrwvSfuFl+HGiaGQ
RQ2lIvg5UlsiqUThMmyAaN/JbFXgwWTVDBQM5zsiRIwIubUbevccS/W1au3HysGZZFh5TvWEh8st
T5N1WkdbrByR3teB0XYD7rzOVTgz4U/aNXddXBqtazdW6HiVymk4hBhCicb7rj333BXlI5mqNzNr
NrqZYazsnq2UQQ8ZhqiGAPhJEaGT3Ou9oHT2n9NxONiL9ZZNztUy8xe8YDMu+R0Q8o6AWMW6PEDq
e2FQS9GcquE1d00bxFXO08Ex2g7vOG3NROzOQ0hF6J4FDIW4sq5xJ1aWXhwqE6DCAi6D1Kce41CM
m7xp1sVUvk+NDwDRkQPzaeqwtQfvjC0BaWz2rSvTk+L/obHfOdXFzDHVdjBjldy9vbirZai54Wcc
2zd0dafWOxHBuhV2/uIymF4lo/f9h1yrAnmgcGg4VtYAxbQFinCNv89pZJo+uVi8Rc5Nmj/0CY3+
xDO0KvQIsJrrSPusEsERwI4VPkFZ5dolj7ZnPmu2PIN5PNSxdUOncwqhRLrQB9UP2TraDg0YNA1o
hDS8+aJjh1C8zLDr1K+rZ17P+jVz5L6Bv9pI76x+hNEz39SfV5+pyfDRMog2tded+GoNQMfOO1dC
7gfXOXOgbfS+wepr2PgItpfBu+hD9aKo0ASLZKuQd5A11jVLnnNH3NTfoL6zzquKPfKs9QOOzbAX
qurFh81rm/0By8WrQ4DznydTlS+KoeyBrbmiWruskDh/ThiMG+4bedEn09DuauGljnNrPPPKoP4A
yfhravKPiJdvG+LMqP/LkVT8pvOHYLNSvzjO4ac5WW9SvsP23BWR8fZnlddQb1aiNnc4mZ0wj3JX
RuXd7dq6miWHCFGABsZ8lCUEOuez9y0MSmkr56khH0xBWPUa78T8ZRrhD9gRusg5e2mgn6Z6fCOm
Y+NUwyFx3Hvi9wdbIwSF56iY2HHu3PrKv0sG2y7Q09j4L3E77arauYkw+xj7fI9Ovx49qjDKY0ZD
zdqmyC5N5zyzfpG+nFEmXIWIT5GefxSDWFvzgwzt+8uYFS+qnVKc69JITqLXXmvGYZ351o/urQ6L
Dz/nvTBrV1TiGao3bqZvpkAKYD3CIngUQ/liltZNM917jWWsQrvtyvu2OsRxpCwyuD2EYYGoloXf
sQjb44RjLdnZa3qRazswzWcea1isinSqPmi2ceCOM6zaugPznUODy9/EO1Y84pFyEz/ib/LVYI24
ZzwWXjp2ip/lhzLDdphnp7ihtStPGas41f1vRuvlYIJ3wPJVv2YQ/1NFPGvTv+fJeMjlH6nfk6Xd
UvHBhqdqAST0WapQLm6E+5y74Zkizgjra0gctgDKUouQVPs1oYH33CxfIK3gHBTu1AaY+2arx3QY
mBypBavV3nlxrFuYMqEtGLWFqXbxIOotoCsIQtTc1s1f/jw4ws55W1qJ1z9e83wyO45Ora59cpBu
2E2HfvxqPeOxRjiFUC76svLP2iYDp4h5eZN/JxhbRGMgrOjE0v6GUPBZs7k0z9xiHk7hy1nHb4k1
smTx2e1++5H2mu3MtbEUb0z/yasoP+KMU9li06cMCtXRKF1o/FW3ZWB1ULtp8pyzOgE6PlWBl+Ua
Q+W95Gwt/xzlxk1azi1NOJLVwlI6AtTO0cqfkqBBsWb1vF91iqgT3Rs5IEPrrZwgXHnrqIhfkzra
9wgX1AGoL9ZVLvYNHG7vNs5JUcxRPRBEiXFsotubvrV+1MTxJVb4htbnM5V8aDCmjey0fSj9u9rm
i4y/dFapWoENxx+E36sTwa7naO252CJGnrZvb4q0pveXew/zXMtUmH6o33rT+5ZDck8PSzZsWtO7
VyGbe7S9e9IKPqVxbULWgZN8tOTs5b9mTWN6VuwakwAsXL75YTvjpo6dsAh3s+Heukx9BQf73rYv
las41Rr1bz3mL3Xh31P0BCPHvE9Mek94Q0d8s8merLN8T3QtKnD7piQYZP18KMgOLcwEhSWMOdCd
0wBhi8jbM4bF2wgmVsGjT1v/7c8OQj0x6vpb3vWP1FFR3R/UJlBXAffeoWhRVUxKnlo926FxrRBc
UBgiHHSui0RUmRDuPsu90mWoDaoOpLTX31SxoPH+1U4XmMP1I0kvPo0nojo9Q9+cnMLYPXvcTopy
T3e90Rxju0QciATUYiQu2XEdsBa+vahIX5qIBT7Cj4fnx0L13HKdD90lIVR+q45R3IJxU6a/oyrz
O/LqbHJeuFTKhhOzY3OSl8DJu/WwMfVyDEyd+JQPaSAaKunOm4xAHXea9ILiW0v69UjWFVSbH4LB
uNusGlt+RXrxWr6p3WOgL0rRF3lkga/UzZIt+lYVWiy9tMsA49vDR8PTVhd66sVfc6bOF/ZFNprn
xYThU4X3OG8+DBMPvD50zwQqP9Q2It4pvEeDc41djwOF+roI73pssxvikzUiMOYwVzsumg365+pj
GSiwOustdalrHP8YR8vGCMnfYZF7pU+2rIKTh44IQfml9lAT1lyhxhX73x/24x9Rl5yCwjB3RoHA
oZyuYnzVpXW13OFQxaB2nfY4LFdEbLeoofZoPoaFR1AZb+oZR1n0BaKy0WPxbcfFx5+9PSDsIfjr
Vmv2RcLzi2fn7A3yK0VEqxe2QWcovtv0Li1/q+4BpWFQBxZZCW/+SDEyDE95t+sE5eXSOt+N4wAr
dRcdKmBZsXqZqcPWa8wnveuPZkZ1WkjzNDf90ar4itJA9I3yMdQ+pZ8G2LU+qNUL/+lOX6d2rA/4
yHAcRRKvD7E6uExGhAdKvD8eE56JHYAx/hwc52GiTmz0lwwpORY8e6CbnSgoYUfn224MNtpWWPO+
GRh6J23QzPZtdjkJlvQFvin4nPhWuWNCz664E97bjOVbtfZn6S7bkdCQNUMT/HSpECZ/3xrf9nvs
czUiYdHs4WTb4g68VDDhcL/FEgaDTl2OTWIPrWplpnyzNL1mRv6MNP2OqTY/AIeo5rNc+vojM4D8
F89M1lYKc4FbB6OxWxpiZs7QC5X7sNJz+RRKE/9dB1maPKndJLt26/j9ST00tY3dQ2v0cIqQV9jy
zfGmcykoOFURqKo2tetDsKHI0U6mWz+G1aNSgRBgf9KawlmRlkEgy0sK6r9aGpsYwgyMHDYrpKWr
PXDvSh3KLQ+KI5GQwJexiB+JVL2NiJQZ7od3EJ47/GFaAhr6yP9UVYa0F+Rd07UNhzfPofx1E8hT
mM+uBFfILBGgNy4wGu6o58qV+EzzzaLCevvzJZHt0ebRMxv1x7SYLuikdu98/rQpBH2DMwR1WEeb
Joy/Mxy3iDafuIxopiabOUPvQIXhoEL9863+uiKH12kAPBXMC1VhXcT2ocISu2gygi9CH1ivxpac
3AYInTJBpeQZDyE6RjGHv6W0cPfnUr4xPMZ+DUNcBpu/vYx5Q6jn5orT7xUNHBouia9uQ8KLpdEU
iSTatA1nspsN3yXHsV7jRw/msBpCRwfcPVhSZDeQLdfw83uWlYy6x5vh9svTlG0dkLCVhUKuFBpi
7yzaxcTDo9JakJy3ZbmVCgmL8bpvCdFYeaR/jhycRz0D24I6HAPM1HFAYsfPnKy61eS7pxynbRJO
5Rt5RXoy+6tOMA4ZTSKw0ksR6yvHnd4d9cJTz79wZ1o7bm68VR0J18hr4KNDU7KLvD760S2L8QGd
POCEoZp+dqTDM6k1v7Fh/I0psL/TSQGQkww0kDBlI02Gpj5+4ruwGwYh9kk7qCBL70fPloEbl55M
HIAL/PNXqQe1vLAGskIEGTgd7icdvIjV4lpR4OG/jXMAPssRMkPvgSETrqJtoFPjHZbmZ5vH9hEC
wo6gunZHitKw6kyrZV6Qn7PGA9Iavm2wDhUq51KhEpBdb/jZmMeZECYN49b5MwetWe0cG7II50C8
loHZ2PWlfbJNc4LcUv6oHYNMs6FJDl4F2WpwtHulARa08RvFhYYbGOT2opMPI6J5c1jWMwmyIux/
5hPH18DoZdXWY3NosBvZuI23Z6TMSAzrBZk1BHeZoC0QA3E1zcAkGZnD2ky2kdsYB1N5p0jjad7j
MkcHm7UhJmLtVzNQDcGIivHyRwcwGOm1HMEQLYvxX0UGxGjpuDRX8KXJlvi/Mtb/kRXlJf5qIFX9
7v5Z0P4PqvfnMue//+1v+S+/kfo4X2WFQgFKJQ6Lf308pUb/h/+zKbq4mx/772a+s+Ky7t8F4ep3
/v9+8S99+/NcoW//r5XxqNVdXBv/Tjz2L+L49U9GDFn289/mfzt//+//Vfy9UyUekn/9+b/08cbf
hEAhr/6DBB15PHq3v/Tx4m+ovkn6QcyAGM0wERz+h1Wliek3RTMp4PwZC9X6v8vj9b/pnuvbOukO
FiI1x/8fyeP/OTDC9fj+ENV8TIZtpbb/R7Wd0YdOhBURpxXurXOGea0XEhVpNd2aFHSyHtz3qq/g
7gznvu6y4O+e23+mf/8Xf0b+ehuOArRwbBr/RexHEoQ7az5n44KqMtAcTMAjjUl2njOENIjyztLh
0xVLoGEC0QtqV59jyrfbwA/FaxnjxZs9ejrn2RBq/68PZymh4z8oQj2hm8guTT4l4TH/7Endy46y
w6aJ6Mcq3zaoxidQ/GtryDezdb97l0FXRUlW1TUG5zZyZB8W3D5TaFDzONYaJYNm2VvqsLobeiqK
6HNy63VbZfbFm7DmmHwkQCiGHpUBzCYFkt5Mirtu1em+6ZRDoK9jgyOwtzYEllpTc8ljgFJm5GLr
S9pH1/6QI2cvc/atOcdonme57KrOhy5s22vW1qrTfe9UTLhTZ+7MVIEecgfxAKqDEKQEYACZD2Ra
Ni3JLUQdQDffY31lrZuofU+pvBnR9PYNU9Nk55pgkil5XccRKsvYR78sv5y20SCwe8zse2j7cEaT
5g3XIHoZ4S8wSHGzXpjtrixsB0BksSiEArul5JTPUkNFA5+Fe5j45PGcVRD+uZnD1eDjzOMmcti7
ExTYUfvEnud3i+HinnY6fZQ5mmsnswPNiOjuBjB0yyfCrcO/FEjzYpuQKIraPmo5Ki+v1hQnwHmH
AoS2XX/Q0d3DQ4dJEza0b/gur7JOJxREVq/O6D4hoyCofRfr0c4dnU+9HF+WPsIAtXO58RgkpKQp
jK0RH8kQAmqyw6tBwHMQi/DL7YsOliPfrZy79yL2f1XvWp3Yx3Ze0Cpwhv/3uwhl7L9IV5WFho/N
BvnmjuE4/+Rz6sgJHqeN6gTsr1r7lfzCecUXywyF2t/gn97sSciCXuaMzdY0h/emhK6cxxh3j3mX
Xk0HFRGqmRqa+clqO2vb5k+x5R/qKh+PuYR3Pnd2vbarcAyYeJBBH59Q+iyHtFKc0kkSkeqcITUR
C2j+xhSuWDejc2/L7mpb47t0dH1bevqj1VXjdWiP+LUSbl38sD0I6n2NSoi46nEb95SeNgr/kmh6
FwQXgU1MoFJNyc+woByZAFWgQIPnymPDp143U0QsFub9+oACwi61axu1wBDohNZzY5hBN54sbwjP
BQMR0RcCzL0FqkOFMY+CXO2cnOFwbw8Qp5Csu7uymoiudDCGzZaJnJooe4AGvDGY/XBIhiajd2s4
+Hp6npz+1oTDY5O00ZEtILeiwvaMqFOs4KIr4pX07PT6D/AvKvrM8ZmlS0Zs8tK27gYfiA0ZqT6h
5NWRJILXsMYEeyod4gs0qlZnHrfCm8mXJuV+TTjSS2pyEtW7csqPqTd/5uMI4REG8JCZz/j4bKaZ
LWwWBuKbrv6dcYfBOHEdKNn+tIomKO/NYDAdFlh3wiT+KCo4wBmdQjhBNUAlma0My187ZunuEi+V
66bAJ1X3O283WxrvJImOac9zkvVXpRflc6P58NhEeXOwBmYyMj7qaTDPjbsZLLNbDTClqKDhxjgs
B3g8/Vno/qXylhvGP6dZfzQrehZod0W7Fl1dbXp/WPN2zBNMsQ9PossxR55HGpnwsRJ8BM/10n8y
sq1blrXrGtPazpYAFl8cGH5HVpsXRC7Uzs5FVFbK9mp6GuIc7xNjgr1VMioJ+/5zVD8EFhNniHYA
EJbOY9A22BJO+Fzk7dZm2hozUthZfVeuBjwCd11UvIF778rBR0uEVBBvXnJuiu7N0/zAbLHfqjNr
BkdrLrX1TqDLg1NAt43RM6QClIkoDQepyHVU2VbwtIapWec+uoRBg39DnFvQJ72xS7BNWryQmaFW
1jv80ddLNLRrd/APMpLegzZSTg5JxBu0kpdq9sh7JutX4qcIsYJlo6eAr+GNO/Ez03ACNJdf6YTS
YJFoLVWbH7dhtsX2nZSb2TqGCD4azmDkKOWtI9f6Zi9Euow58/aZxtMF+Qt4iESr9ptsKQjHdhYD
k3g2ZDx4u9Cpws3QRwVZnFATs721UNp3NsZYrg6HI548gB2CVhAJMH2Ljbq/a5gGAsd2QEehvdOB
6jfYKo+thGW70JXZlYo4izU4cSW2d7CdV707TnCIYPHazVxc4ri92Lg4c57BJ15S7zsp0vlgSKnC
V+NXr12+MCbPcCYEUy/xkYhFX29cWshuMJ8iVzeYV+kz5slddhwb7VXKLNmQ4XfUk+Vn3xTTCYgC
B8tm5xEWtu2i9DSoY98Yoh9JwQil6uTOIE9w9NA0Jk16mkQtj6HznsK9PnIicY4p5UkeetvFdo+6
1mIx7+TOxrRIVrUXn3RNQI9jS+AM43Y6yBIZrjSs6CEs22qtp92+LByoDbpz5K5sVLxgfSpcpGnK
4nBTh2/40jOrZd7WJBkzGI50DPpcNA3ONcQccbXoTOYbmT3iqvaeQdqyXeQ/daMLiMnjJa6rz6yn
StG8zH9d2unYiJDA5Ly+GLPtoldO73aPp/A40rQNDmNFC1VkYXdwFpboomf02Zj5a7Sv8s2o5D2L
0VyYRk8iQAo32+ADS1J7QWE1VFnKasy3AaqNsqgDa4B819TtOfYY66YRC9xngzlxinlnD+4usD+r
Ud4tPWmb/mxf9d6/9AMS02yAjksI+QwvRZs4c4UWR+SlmPohFQW+f92MS0h1kAUTFrpOZrl2ickz
oUhtAX96WB4cChxXTaMNKGrrqi/e8DediK5eXloQ2qjE8LgrdhjajU9TX1xg869zGMWBqacEvJY6
KXGJubIa+UvORb1zvNduZFhdcjCT6Xv584/URS5DT56sHNBzNllga1EaRASbbIsuzLc4YBhr4sJs
zFp0E2JuBtoaeoSMsJ+NNjt4jdwkM7w5f8QZjeVsBbObWnuRGKhYfI1kusT7mZQtwibXQZfWdjPU
PYbI8DevGG29Z3nOU+8F0r1RvhSmx9BG4O6sJskEzcpNrZlBpVniofGHm58V3CpFdxWVH55CsoAZ
6Utj04nynW7l25uJo2AMj/bKKkl/HMmdnHTGoMvSwoskfRSfcnHx3KU/E9782ZauTeGXxWsyG94l
VWA8/Co7/VfhTCEViv7g1hBSPRk/ltI4l9EkNhn9/YSq6WLG2XWup6daH3+a/FA7HSt9sYxQnN30
t5znJKjFxBiwjYMCLBlmAdyAKufp+mYEZ2T0fvgTMszUUQPpwV+ZIQA22pXE7xLAssnZ4V4Dj2S0
Tg5T8seepJmoZvg45ss69LRq69eUxHZIVWjk+TaKY0ChmetgAcSsuuufMAnDm1DNSYD0jrlSlY6S
LJDwFsb569Dpv32GcX7flOfc6tc08yaVJd+0DpvfXphE6258HmEonipLriipNg2C4lcwtHIXt9yP
enFtvrNKf6QQgNBfePrBBwuo+huXMeLIyOqONYyLAcMds6eyKBLnPoRk3PN3a4tMj0la8pKy4g1Q
BKx98TEVtcZNNiP4TdgqZk6umRxEw7SeMrwlRbaMvpuhgqyStempsVtjBYf8i7y3cE+rxogt9Jdt
Sk7wcfYrHPVT7zEb/fuSmYE2ew+cW9mGeUkemBYoZKin7q5aDChKWryxc2Y9YeNsexgNbKNPQ+Tl
quxLMmia5MHrYhhOLUkubo43U9RMZ9dGCz0m9RO1ZLztaFhXbVWATzbGNTWaZVO7XDgFOkuYOFHL
0C/79gAvS22w1yPowsVIk03mLfIh14orqXD0B9tWTM9QWTDgzAl1oVkiO4scFkbMMDjz99hgoZFV
2qFwlcY69XS8ZvMDs9N7k8n+vYe2WlYj9HYLDvY4awfI1Bff8z20m7m/Dl0+4ojKKzBj/acBJEta
lo07U1acJ9dwTmEjDjKfMLptcb2vh2pP/gw/iyM8cln672kj0bEQr9pBlFhDmt/WNfduD2Nuy8wu
ANLLV1XTsiHr0EcmGp+LHKNPnfJmi9sxopEU8jspp0/QWCroeTGS6onMZpK1eYxVekZ7gw0svvaC
hn+JQ+/U2bqx8ww0eOVe71KPLaPtWqkd64UY5FzsQ0QDoRkn2ypBLOeP29Aem5NQEa+gURbC0rwj
6J043DGqtF2dM7mBugkhzKCYMiY2IjTmrayN77bMLAZL7qs0OZUJXid+NeYsfu+zpP7hhcZpNBvm
PsV4JTwUOq47pcFUQ/sIaURWuTW9GtEHWW3t0c9Sfx3nijJbWOGpmZe9k6v+eapxc/aiMz26GwCu
on/Xs2fXaa6Gs6tax8O4mFO0trNm7Tr5j772b1NrE6JG3s7G0UM0fpO8aSTu1cY4HGPNTjgZUkRF
KePwDs5lbqLegByVH4pBo3oU0l1LK/roCBdfnBgVvs9rsDO2TU79Loc8ZGkzqdCm5taZ3iUuOVrM
ssacP92NaSUDPSMOwHai97YQximz8UfF2BX/DhIUdDd8FUX4VAlSADzvV23WF1K/nnuo8Khl8SKY
h+VUl9RcsvOdoNWgo5n21iDIwprSN9wRwrOJss/WcBXOEtgV8Ch3uRxuyJHnrZVtXC18bc3aCSrX
y/cVR7454T8AHp8GSPfgvuXxc9/mxnruwx3mw8z162ChBVu7LX5RTRV4plYEdSV+VrHZ7Cbpxker
MJ6IggNhKI3zog3RpWLKqI0OjmDcW/tca1961+QmYOsgX8NOC+CIdUsmsywsc+0P8zWpxHZskc97
KODWp14yHaTv6fGD1ViwHUwxMiltQn7XrstPbM4ekEcM35aWEpp36W5MoU/kJSX7VKu0I4xcZ60j
WV+3BLLE4hXi/ZMZUzJq06/IiKJ1NuQPNnOLtHCIhxOKE53bB/B4eOhynphesKpqblcSXjgy6lw9
pNAImPMcqWncm5NMYOsUDyp87xrPfbclBey3NnnVGjlhy5WOrZ6FszfNHjWgohgt0iCUganKyQJb
CIdO7BftLdLmYqPF+YEhAz7BhpxQAJ1l3dib0GGBhGP4QnLZQ9rkyUoknLGRaLZCGpAZydpwBVCG
lzjHsS+jXa4tL33PJk5qph+dgWaz04snuL1i18yY3qVjdMffhU00IhaX2PrmDl2MB6LRZ/CORGhd
NUHYlhxPrpeRpTwfUnO2dk1KatRgUFf5rX9zmujtq3b69JDYzpY+k5n79McQuQBMEm3Qzcya9Dl9
oIz56KWO9juPiYDAbVsLvTOsLfjP9G0141tnKCSTbQQfrVktu9ASiIjcd+wPtVev3AK5B61LO9JC
36YDHCGrusPRsof3KjF+irLrgmXIIdb7X9FU7ysqxGAmFiiYA91HKTxoTKrEDbhyPTXDz8l/B7GB
Huw3Fzfub3Zn/1gqesCGrYwRMxRvqsgGD4mR1CkJSa+p6OIsRCQGDIOVR8bypjeLg6MYlL6PVZAD
na0xfUJoJ2vfO845n1PgC8/Cy5xbLC367u5Pw2ZxkxqFHb7YlZevdcKAVj1wQgCTAlp7l8Qcy5tu
rsNzJsunsfW9ba8RnBYl6KZis8LxcOsNWXXB+bhBmMl8w78g40KYN1gExZbGl1cAD+Qjji1iWEMX
mwKjrxjMW8W2R4VjiwnTT7Tq5HdS7xRoCrUB33PWHWRsgmZ6ssrWIy7xmwajtmqM872LNHPtjcwM
zZfWz+Q+jcQ9G/SvzGldzH/6wBjqoMvLlNa0rvAgKPbzkvwiXchBHwzhuXKHeKeTx7amiUAYUM7D
OS2sr9KSb5FvwtfCunTXAiC5aCuCmmwlLiT3VZ9+aEPb7xahYrrkRRuTaU1L/NZB9/Kx0Bwr3qnW
BG3hHpahECz59MEoSUbOWrQLUhEcufYgtnEgrxiXlzCLkKSQcLJxO+29bMXWNAroKUnM2wG6YU6I
HoU0RBrVQ2IUVdDYjnWYC2i+7Rg9uwI1GzGsh9x33KDPo+c6RMuZVt2bhbmsVo91MDtI2cIGx+5+
ys5UGCMCWUy2iUp4sjNUnR4aW+RLeFD1uvVcTE+FhArdOukzxrpfbeUNQawTOxC57stCKL1JRs6W
Lhht60RnLyu0z7JKXhtZFkcnB9XMpaEsrdtjz1hrnpiBegzjsESqwBbqY6iRIBOGXNJpDHJh1jOW
1n36PPJUdGXU4hvwJUrfCldF8+Q6tPmQQj88S74kpeEd897Ptlbb/17MzMEOxXfpBCl+Wov0Y4Ma
hNnnc1Kh0CSqBRFySSgMA24+BWkAuz6zf5gkyjJdr+yDlvYQnE9JrXzawyVdCzf8kTj1KSSCEado
PxgXE4zKxISznIIebY/bMeJ1jdbbgAToi7bpU+PUazZR7bNZbEQZPwtygUY4qzHGHENdfzKeoBeb
gcxd9ODcQZ/0pkLpd6KtTKP6SFapD6zVupod1LQoIsEW5J7Z+QwrkARSvf6N3cAJc/s6GrZD92Qm
tJaECz0TUOWsLWzJYL49w87UzyiWH0lFzVHpElyNGCwxj7qNx7rsrI/B5FmE4skaTV4KPzRnrIHW
eo/RvpJYtr/rHCBSEkxwwZ3Dt87yD8ieItBrBz3BsIIE3sEU53CC3AePC8uqKryYkk/JoJmuki56
VVitvgMlSeCHs7pyPS625PNtBwsrJx37h5W0GL73lO1Jknxqpv0z8Z0trufDccaCJtAeje5cEqKM
E6djrLTeDAMH2//NoOentJ3cldm1sJfMmdOA/MQcA9XQsJH5l+TA5tEwXVV8NhpAl/NteKYM4sZ9
EbXQvvIKC/7h/zB3JsutI2mWfpdaN7IxD4tqsybBUZSoedrApCsF5sHhcMCBp+8Pkbmoyl1bb3qR
aRkZV7wiCcD/4ZzvNPj3BaglE7aCSisf1golYFmW2UZEHBiTGv4MtW899PlLzbCI0Dd4Ux1h87gW
xbZAm7FEQ7b1ItA0oCeeOHz8A6iqZdMHJCn0soziKM8IYoBeJpq0PU5rGIS8mRJmKGnuHQlm8mKF
5RS8n1Fv64l6wie4KxaLe9AQT7YdoyyKJLfbmHZa8fxV/QVyQrQNNGp64M5qvZmXXdbIb4w0GNrx
sY5g6SwD8tg0eefWqvVeuCUqRjuFIRrUFldDdjSyj6ic5S3epWE3N1wifjRdGZJ9FlVG/Ao0zsS5
qMShiV8HhMJ+o7hrcM2M7a0j4d5qy9v1aXYKDWe+wT3xYTCmjPGm2xEhZ4tuHgD9LKcwh/ujXKhM
XsgAyVjM6JDixgtttvCoYOuJC2+qKfpqSqsHM1S7GmUR14aSjIlnao3PUbx57rNX1NRjHfYY12L0
Rh80klnLtICtAPnfcluSy33wR/ZBaH/VwmOlN5Nu0xV7Jva0L6CQirCP04I/UbrlA7oPb9PY0xG0
fhbXVn8XGF3ENFllOxelQil5ELqGvlMROQaDbhtyOtx2T+XG2JxXIhOTl8twaALSibN6xQ65GJQA
NG/NhjlxW3YRm4FtZPAl80R/njwuc/jJDrM3rhTTn4i/DLGlUuyuTWRIEWx/oGcp70boNWmP4rub
TQtdl7ua2lpqQLS91Z80ale7OHnUY+6feBl1M8zqcbI8M65ddWgsCGqEaVr5fIejLvb7ECSMg9Ok
H3r2nVlU3eR4Bc6m498Vw9ZpU/R3LHHOxuq6KdBRlTmi7Wy1ig0+O8FWGk8mocxQmSIG1gknuuH8
oYAnBXOF+TicbGZT3iyaqZ0W5FzYNgQxV4k2LoDjkASe3+N1AoRYJbvZc+WWTLyXKlE3hVFdAimh
cTx6C3FkbZCBvW3bHyflI20RSu+RsuNSzIZ3my4g7rCud2aWkucq9iVZ9ZsuRy8vihpTPyfj6net
eM9kw7RN8KCwnzMX/CQrotgMhjPCm3UPdQVkTSt0JBpvT8SbhzZ0s7hvYnAPmabBnC5rCIJPTRK7
QGocRpWZyyVTI6TWCmEJ9OHpF97KTlXIvxhTmVZ2KHq0ONUfMSPzAnDX0vsQhM26Z2N9dDpmur5N
5j+Kj6xkbGXwTsZHXf5GxrSTFqi5eCAoZOnxm8HEGnv80wOPS96i+A4ZlPSLOKcGLhHmYQ54vfLT
dn+m8FuRXCfzRzO9MdDuzmdLvrSkurLwTC1QgtlboR+Fnnf1gmOnQcNdfxgpyxamQi6SzA51UfQ7
I+52nHMTES6M/7aot62FmNSlumMZ7eQIr4uY2UE6etvcvkze60B1GqhHhXh18c4NDriAz0K7vz2y
NhrzrZuZ8WyS4o7/hg+sd0la099efcqs7xXz88//VZq7qPk08heZTVuLVnHCubR8BDX+VwN7FCpn
c194auMjfzMQ5oci2UaaliS9tTF2VQE73eVi9HetLZlVnUIkUqg1AWu8mBGnIBMsdJ8UzOybDY/h
533FXzGEH37xqa2DJX9ThHEyOTfqDtBJZ2N+fgs63HLt85zdl/6dN68kEAKebu3mK2DJJwbWWvqt
Zg0SqbvRwoAqHoPoA/trVBD64u9nwfp5emnSG/Tsi/Xm+I8p3MgQy6LZk02RsxtXJ083lAlvS/LR
2ih0lm9L0Fu4d4NzLvXdUPx6rM4CpmmK4XOAImf9Tsb8rKZ76V+b6TviIVPceO0l9y6Jk63Tfyxk
3y0jS0G+dcpcemRW0dzQCHLIPzaMQWbrfkFW4OIkm2oyH+XnSLYks5rN2uh5TPcrPK459i5Ho7qm
BuLDU/eG9VbNS5yr345+DkFlSOOezxhpireB9+HAwc+5d0gZ4Vf+A0TMIsmrwigIEEPdOz7X5dvQ
IvokJiF6/3Qw/ec4XaZfw/6exKdbP+oOcyqCXS6WibOfPx/iHo0OPPB1vXeSg91/qumZHVnEtMba
DtV7MH8DN9hOiRXsq0gnLyo6AQHBVOgFr4Was2ueKgApYbp3XJ4tM1nUG5sJftmi9BSCJdO6yAQu
dGagyBeCZlMuP2JxfqOMpEHxZRopgwHtkP6Td9seSuUubJDDezjZG23TFmUIReqLmr1PmWKP782n
ci5Z+iY8iXTK7CQbjWsB6OvtKFgdUhtY16z/MzZM8DQl9zZsklcoiiDMAFghUvyUrInk0hm8MCVX
Yl0X97YIc7Dxaq8GdacD434oicpK/R4nVC3ubGt4ois3DkvK+tBf8129pFV7uK1Ibcf+wII/4UZj
LM2iZQjyH6nwZ4XA9Lfm+oUyb7AZEeWSMp8Nt+8hEV8MgUOrvfIH/lTKwjcoC+yM9jC8eJI+PjCL
beDK6dGiDD9pO+POrXMZdyPoW5zsMq7X/OVFIJcekvAhRRW/XfqcweS4ghyFQofNFR20QFvLvj8F
QRMzrC6Ok8YWwvTr2nmcieWyqy03QoqHINTWOjnUlvUzGQAinSJ5b/zodqg+mgy5jwCXvPoHPkVY
2azVTZuu3TV4IHhXNlz1ISJqDgerXWc/FeZNFr7ySzfmk2l6f/9n9pxfJ+0PfCZv5uBb9DoAKVHp
8zUWNnDR9bermetiF94tZQ2zBYoUBcmLUEtygLDBpKgAE7VMFLxLB36uEMHW9VfnRJgSu7r+l0OP
IbvMeYnm+pHJgoE0WntsJgrBLIaGvW1fVI2RRpT4/Ub6KytERUFyFSqNeGSKtCH1DGHkgqwhFAxB
axuzmkwxi7pnv2lYsrJV3CwA/sH0MTgoPO6XSNespw2ejS7Wf9GLS0/HgqREHWrgKhUZwIiCj8VQ
dzcejdSFmp+nXcPy0/zQfvSznrVIHtWxE5IAqbT6KKvofj9UCUM/68WFsBfP0nyo4a3SjaGsyDQa
36JP8dUcQq4zc8q4CHWSH6rAxg+ArmffevKYz8UbGaTPc6TSU9UHSOQh2OYNc74q6g4sf5fbOqLY
SVE1tCp2s9H8FWV7kP5E3d1UD9iNgr1YIosrX29FyBEGNJegsjqEYBDxQJ3y6h2zszg1xVH0bYgS
LQ8Olm2c/RINi1822T6baUFhPx5kwkE/LT1shrH+1SgnPj2WjfRudXJc40bLLqNwcuavRJjqwMy8
Irdp+Gu2UkrGwGYuzScBNuinVuyNfMk8DNHEmxEad1ZOAYAg4KlcIueG+wPjCDeKWNB2sr4jKdgY
IS0H+SlxEupAZml4jua7rA3kpaCstJ1K7eesa7d21N/4aUplMXBH6mySZ2esQuxggCcCiw1hHoB3
qYMu3ZWsSY1huOnXON3SascjkxJ+MhPhk0pxI8kZOcmDrm0GKuwxN37CbIhhU9n5VPFdAVe3FM12
zpsPaVEwhDwc4y6pHoJkGW/Y8174QF2ocYLgmZpqYA4iBqHwXKf2OHbimjF1lSGfqVvyfk0K4B2z
a5qAdQVqY+98yrreiNm6tLAKEnr1FC0wIzG2UUTA5QtbCPRP19BhyWcz1SF+CzeXMKrhWFbLg9vk
Z6mHE4m49c0SzhnUnpXRmsE+SEy9J3y9PGEMAQym/HvDHV5w5Wi/otldHherNo669LcalO7W8LF1
tOFvyW4UF3v3agwWBT4/zNPAOMnR03GpCbGUNNFgU/GSRJGxr+v8UDsdEUAejQTOwJIpVPueDjXu
zXBI4vpdZXl77MCiIVfm7FJA3XZDhQDZzaLTWFG8Zz3Zbk2hP3HnJTuMpCwX9N6cESIHZnl2lEKD
N/9MgXQw1K3aKEFJPJWOcTvVX+VE1vdsDoxWHYY+ZdBz0kfENld5v6s0T2mp5dWy1EbX3CxBkSIO
Js0FQB09kCzEZtmhlwJ/U3NG+5B0D0jg0ZisjxmIq7NDJrfTs/Tune4GzhSyPsOmhba8dbdp/0Q9
Bs9y7Er0CxOxx51ITk7ifFeZuOZ5b+/yAs55Sp02MXO4+Elg4bCPMI0QJ8bTPpYK05U1LeGmKNEa
oX8n+wd+F1q8qZHFIaftxQMkUR/NDGcaJZjSKHwhdm+ek5Q6OXw26wbP9gCU3eyJ3vAZxIWr48Gb
xuesr4mfLM7MFO/BE19CDUkS3yIc0d92ZN9c+O5fVha7z2lgj8fELt6WGeqeYfjujYr6jVvD2tSG
/z6yPyxwT/XlGFxHLzg5U9rvQmdlGQj1YlnuWz759ilRWKu8XryNiOq7onZuHfpFbrASDfewa+Gf
sBia7pii7mQb7GSapIceJuFWhTxAnWwOsWZX757rvs+huEWk0/DgL+VeSTe4hS20C0cuVIdjQLdd
f8hq76kiRJI4Q76toZJ8qmgohoHlXUFYXZ6PD2Hh/M5B/uoCVt57fSWxO2eXoDzVZohCoSyW28J4
z/9+RkU3oSkzBiymwlSLMsJOKIK7lvDJJfojHfexZaoVRzbQngh3wp0fwUEZ64iHszy1ER1byoIZ
R96VveaJ8xg3WnYFJ/Wq7f5kKgN7X55dTaCVrE9EnAV2TSr9tAs645WHn0SyS2U8cYSBSD40XWUd
7LB+NXKyvOXI6gpFcQXLvIThtZ1SGr405Pc0I5Pg+VIAfJqc8kRY/B8A8BQ8ZUDsuu+SOI/EzSMn
cmOSDoqmgDwjrE5suoT3bWRNvR1M6WxzZizYAiIUi7VtveWQabPZPllJiHaLmn+N3u5GcfQyy7xJ
ZpYzs/kTLSEkYk0261S69OgM/LN53gdtwvSf9nr2r5QHL6oIzR0SgdUzGA47B1KrWmGV86AANyes
5srRPJJq51Oje2I7Z62xK4M1DFMFcmPmkWTn110Ca47wKjBXqYL2jvkIszG1Wqxg0zZ1EsUIVPBj
+TBB0YltPE10dpT0yDehHCO8gH8y3ia2fcm567cC4cK+XMxDniLldfLlA73vux5VeBohk5tDsQus
BluN3bPJYaK2mLi1qxVoXibQHFRJHmKz4s5118XNCAC9+JxXHDpxqOC0Zk6JoaIm8KPGiwHSwJjK
pp3SrE1TQWsv8gaQHrj1JEExwNItOfpYghuFkx/C0L1k4YnVXR1t2aAklBOFN89htdQk0zPUklDe
GfjK4+wBHlOKWXYf0JSEAWNYbmIY8ZD9jyHOb1Oh60t9j+fICpSfIcubC6eTdnhzUdX9TuCdE794
zFccvdWSreDxXOR+qfkgGlTQwOsD1ko2MHsJ1X5e8fZZCOjetKojqPVXjMZbS+B/Ix/9yU/DU7lC
8vVglvtqSjQVDQFsrvfSsu0+V320tSJ0PQgCVmoZHxXlxouGBt0CPHwZ77wc3r+P9XFu0Y/jvYFQ
BcU/9NfRB/qxYuX7mywCifqtKdonyWS6IAYgYRtRZxaG2c4/D5O/M6AFEb3Jy9nkCJhWUZ9mTeOn
JkIGOtIGmAQzXw0YXjqj81vIzgURYr1rwZOHlfCGeNBDIoIwHvEja/IMiLCA6muq6ZivYQcGxZ5N
9sFACEK4piEYRX5XXeaM9WYOq/ndxa2viFXLBhR49Us1Cgf3kkHPCc5SsZ5axEsq/PPkYVoJ2DD3
g3W0ZkHJJDo/Zi18zCUyiUwRZYHsEYsNnCm+kWiNevC88H3wCH8gBCFYwyAsUiH0Gg8xr0ER+F14
58yyN8iFo21BngRnYHGQ0+LdRGRNjKK812py7/AtvfgQtDVzXRQvS0xqtTwGWr8IDjzHAwmSqV5C
tTNOfp8CeRq3qWLZqPaTHbT7dlxYEHrN0XJplkOqQNa13UGtoRkj6RnUwu8tDjdndMGZWX/BuXut
rC7gQU/whpsRwWHad2mN9H4O1tczh+6EgCfYjBOFhF35Ztz9HefhdMPOn58cNk2Wtt3YcwnCctpK
P6c22vvc2dpBbu7kXFsbd4JoCrtZMrRgcp6BUeu4WTdmILtzstABMcw+dDZ5BN1AJ5XjTcvWaJK2
bO6LMsuPnkKYQMzzgS/2uyLPpHaOCDWJK1kNgmvgyUzyybxGoFhrFkpAKEqykknKLMUJSV4KMFxF
fgoRHD9q4Sjj9ohN+eAXpv1gp6F71zbzzkmsHGeb/ZohW1OLng4mV2nnKWSq2dWQzMNMB2NxzfKr
N/Q+qqvPIBMYwtYtXDGrJ9olRjV2dI/94rfr0xI0W34/UhdzyrTvWSavKHMRFKQxpjsCaj8mzQM1
h3gcssIaetReBZ9I6y06bh2WItlyz6DdB59ybYGB7PKUoQkpDcsW8M6N0ZU2IEhmr1Fx4P8ERNwz
J8Pl5p9CZVzcHJ2VmJyR8AfcopRG27lNjF1m1x+8rTqukp5BXNQ8zYnZ7n1KRjlFwa4uaC+svjdu
/OZVt06A6LuUMJbTvS+MJW4K6BPAJUZeRwI3waSwc0Zgpl1ubB1kx0dpN/suYSxmu4FHHgylFoEZ
hCrifMT0IRz8pcLxjl2NPhusv78tVuOmyDq989F/bVRfYVywithqUWfitqO7NckmmCp+TWCZDGO3
wlqYA/TufaBpYqIx2eNwV+w2tl0jjbiORL1dOrqHdOVhmV/O1FsxaXeeSI3YrBP3tLYPHMcOf+XO
CE3s9OQjMqExaWsEnXbfaUiaVnpTjPMHpyoAQFEf5Ii3cN2MaTHS7Ewvpfpr8BAiaSu3+KPhhqwN
+h5doo+nhyjz5Yf+qLzKlk3PQq1rzQhMB+zr6NGYK6bPXa3Js6n9O9M+Dqb3F6PmaTe70y6CMnpY
DPtJYugXeAWPdeaiqG0ISl7Nst1IMNGA30AUUJzCdsBOUuptEKYpodUYPN37ZaR6G1DGsbPO2M4N
o4P0xWCm2DpcJoqFtgsQzuxCyQgdnRPggRIlpTGa+0b2p8bVzUlO4x+q8JqTfefW9p5d8m8Z2oAZ
l4aYltG5C/iImpBgPx3VTLTRes0axkU/FCePZCIsoTZ4rkcid54Tc3pDCcw9aIMsd2ebvnDiT0DC
zxZ2zYYJZIPCo6S4QPVjsbmn0ggR/PqTuhjY5DfGXL+nuf4hRwTy0QQq1GBnVvidhVmhBiuWFMdk
eatW8dBiaYMlkMecPGCJrJIzErJgb6ANYC/MhT5t9Vifh8z4HFQm46wgwmKIyKtP+yWPbduCvFS/
9s3Q7eYeQH8RHUJPBycWxgJmEyMukuo3hHZIZz7JvoVWJm597XGG5OM56JLLsLQLzlxGo5JBKDVL
PBFg8pM0Dfe3+4LxxzoM8tIWOEOclpEDDi5E7MJK9gaG203zymzK3hblW9q71zCpvbhaJRyO92LM
nsE4wv0cETQCXfuwQu8hyBwqIA+UpMrWbRLTGCsfT03CrxGyCdChkcOZUztMy/6uxhSaFeZXWwc9
vLcXYu5ORqenR7/NaA3XN+eXC4KynDoJOanzSGFUzuxSaZNx3D4EPCEaGuhWN/XOsarYkPpF+jK9
D33nquRx0F72OoParxwI3WYeGnHFLAX8QY2KsP1RjPwLa9kNOf+aM3minqtm5s3GLZFCIU8kb89D
Kb8x0+UiyQepTVJYjEl9rUVoTzgePwWJ1W/LazR/VLQBlR2xbLXNfIsCJT/gtfjkaQe4y5iqc1+a
n76bq7jtrW2RCofNCekYnI47PcoXfACn0BuHS4V7bNt0vRtHwCf5NJdkG9b+QzVGFz2ruC+DD9Hk
4SFdlrMvqB88yaY04Krc9RGdXm771AXyNgkltjADPXBNtubsWxu7C8mmwSU3heQkFI64cmTN53Ie
HyYzYEUnc6osA1cMuAvczy7gdNHFyhT3XYWvxCNaZoOXgRl3unAMC/uWsU+CKCgwyTlw77qmni79
uSs4lJYMAZ4O2h+DsdeuQdOyL9N6T1C1f2YOiIXALRHRyKDdOl375XqJ5GNDB5p2zqM2sz+khPKw
IYL8qAOLDTBcSddVq0yQ77QS/CYGKgk6lc8Iq0TcBAQImgiSeWStkGdfnV2mH6HNYih3O3lAAnKI
FuOuwah9nMWuMOy3uV6u7LlZjcoox2juzHFV46LK8+R+rKJjloyXfBFvfdtZu7rz9yp1AY5rnnnu
0t87c3jjWogEcsO5hprtrD/OZL0Ef+lopDvnQ9su8N6ghYEBKTJrPy5AmBpTREiqc2Nn8bw6Rg+S
lb/Z8pPg1blBUNRUrGV9p8/QPnRU3Q7SsblAGEeiVrSswyMuX6eSr86Q96fMmfyt6bOcLnPIFnXd
r9yeVcDQYgH1ukDvZGWV24yZYLxY7SeyJPdYgc/ceBk8Yrp3gGao9XnzxaGqiXnvesoEq+BDdILs
yxuNY9BNL4I1M5KChL2sl+e0uHQ+6DofPWOR58FVgj1OenGn6msYbMzlNWYYsBTFDcMXppHMeHOf
iV2OUm7f99Mr1W0V4wu3j6XDp1SWut8XOvhqlR4e28UWJ9nweO2R1OztbAGDgEU8Xmh7t9mIJkaH
7HspDhQ9A6IPckxmdarK/rvicordioWIzJ9J47IvuDRemrl/dcBXIdDzfsEioxKeGNv3qWxvEZGv
IM46vUO9/pD23Zfr4kBJJ0VQTTmMRxe92LTC8+3hKQzJzgoEPJgOsv6xm73y4qzExQinpRRcRRGI
w3hBz3mG0DaymYwnw39yI0X0EMUK2TzMs2fUD23LsFz7OT0v88lDUqpbP1BsyiQe06p6BeM80g64
6V6H+oZtBgqlHrktiUvejiXaZU7JslegDtiYdtkub1uQC0GBLrrHB5cY5NOFECyQQ2hQVKDeVxY6
kw7kTu6wL5McZWAq9vYCgC3V9oQoPbAOE0TuQC8+LGe2rqFLpzS4828vKBoYm7Dv7pGxDJb8nvrk
J3fqzzZ/N0kEPTURZwcl2GMAMD/8NpMSW9eM4bCn2Y9HmP5LlLaMLJ2dNKbpMVDEiC4BYxXTtqCQ
ddm98oYfeKEW6oRmZHjbmxsfFea+dbmXXe0q5NMibg5L7pwyDqZ9OWu+JaVeRwaFuzJMtkaQy2cc
UtAflwbQDlv50K1g3GcWYrjGg3fBDBlA/FMlJEKjIPwqs+icegXK06AgmGww2TBBAIwSvhuif559
+IdAM1C4OaH4XjxxX8+meZHhPtNJuk/ZMcZ+dzDJP7t3sQtjuatu65Kh5NL109578sJ0vmEsA6KR
5ngyZvMsHfSRkfPqCsxX+DJKfKFAl/6G70lYVZsi7UImxT0Xkx9xk0oyBUGcxoxhXbbJ9YmkkaNp
RadumL2t50xoDFr7uysrTmTjqZ5XlTXjwxUDg8QSg94G9eeK7pRF+1xk4FXm5VEUmv1x0687fBA0
Mw2e6QcXWSMmKAFhnJg5k2wVpT+I1mi4kppSLnvlgPb3IE1wfYQzRB3vs20JscHePwInJHanmt9T
w0ZsCYGvihzjFHkRKMxAvPrNglRGzc9zXlarwv3OCqpn1WWsFY1nexrfCvEZFma0+R85Ue6UcGis
qpp73RZf6VLOW1tTeJcTIl9cfZhYZvOxZjfgy3E4VGMZ8ITgxCgQ9oiAKbNo/B0n102iwuZmzE+1
G6W3FcoPYoj/mY/7L+TCv7z6MBj+DcnwX//xf/2/sB7+2wsdftu7r/pX/js2Yv1t/n8DQoQW+cj/
878SJ/5FkljfwX/+x//uv9J/Z0D8/SP/5D+Y4B9cGA+kcYWmg4bX5NX+xX+w/2Hh2edfBb7jhmGA
abtp+yH7z/9w7X9EthvBjPDcyLF8lx/6F//Bif4RusH6eoFN9F5k+v9X/Idwfan/Djng7w9s3+S1
PAsgxb+Fqpfz4o11W/2aZsU2u2w/wip4SYFAXRhgnMByy1t0NfahGcTGXFC+Zqmb76PMYa6yoLEh
rIit2gTwJ5pRhvSHSXTYpbF2gBMbnxNrusNp2ezSenoHXx7Cl6EAnImR8GeTPbHgiIMogNDPxJXW
cFN5XnkYSRSJPcrkWZfywSNgwUMYApr6NvPldCfl9J67yNi6dmp2knwWSSQgtpCFOIPMQQ1UWFfk
YZsRC+2x1sVB5xGpS2CTPD3kwP3mD4WQmtqe8LzV54jq57tajOtSZq8UMFdR+vrEcZThWYXbEq1O
eROPa7pcXb2CJIfpc2BCQ4YPhpoI8YdDo0yYF8aiXKEybi5dhSsnGbpX0Rxcsg/R1hV23ANQkhPq
VAKikbNGiPdyFh0YH+scFXyfnpeqfC9R/B+N2iaCFHlduGjkmdkxrBgfjPVHlDPHJ8ieZA3+2Qm+
LLbOYWp92rQFOwszButA+eCOVoOwAiMx0jZw0J6yjga+WBTzCiNStTAQtolxtCWmEdd4zJxVXJlO
qETq/MxhMR4zhw106VPQEK2zOowlO5rmw0nXziM1YA+dWVzejnr+skOe41Of9zTjeDSB9fKUsned
gw2m9fFW+BZiELeyPqkSedZKjw04v2kzQ+8lEyop1IVZ9GOLAp1SlXGzPEvTvw1Flm+lS9gjFxdJ
DG+YXRgi9nLa+dMHQYt6WZITwwmXVsF90wsyJZFWRzP6u11daFUabXFCJEfPoQcCLU+dPNcIulrr
YBhqX8v6mq80fnBRTGXzhkSWgGs/ZAwxGUxAfEbdNlUgZSJqKtq8cCvV8uuSdlGKEaVSmR4Wz7B2
zTDDKCk9hAxLiyqaEnTMEQL2Datw11MH7YWX0XNufDUepYnC0OskWUq0zROmMTD/8tfgDce6G/H/
sNr2qfeotPQPDk5kzXhQmB021wAdN8QGVhGdDWg7bH5LJm4iGj7kRKxcqt+HLvqoE/mdm/y27Ibi
anC+xnq66si6axX4ixkePbIV7HLOH8bB+P0ZwW4qMX+bRccwEOGxg2TyWOXyt9Hlc+e4t1WfwbdU
rHzRv8ZDYhKRd8pE87qeZDkKK5SQSFf2ZocqR2VH4QQciZgFtqUjWtbVCH/okfau3xmQ0eTZbQrz
RjXum9n7hLpWB9f3KUsLZKViPqQkEh/6hFW9xacOK9f5GJuZ+X1XNlwkcBGR7l2W9tIbiJQiyRnY
Lk7yVMnhS3QR/8oyd0JLj2+VKIdWqPmQF+5bY820uwUN+eKMJhut5zbNhyOUBSbToX3jCECSLHF/
cnDrnO0czT0cMAYjPlJQB1v9FD5lUxDTc+hrZsj0aFRJsSlq3ASySLoncyoOS1QQJu8i5reL5cC9
SSrmYssdj0t3Mwv3LQk7hqLe/JV2Ajljw9KjN23nsL6zuGRilQ7ivD4BN6RttbBP+QOZpBZevF3i
Ei8ZiIPb45vsq9lhTV3v265ABpaEzR5ceLidDO4Bd8TNRFO4AHSgpy5K0OHLEcuTPKF5f3Kh3907
hvGepD42UMhmh3Cpn1Jn5neLas12WB9HTIV35pwBViSsys7SjYYqslO98dlYi0khdEBZjflbYggm
T1nt8kkj+60aXKLZgJ4VrsgRrMY3074ziO9uk6MzQUo5PySVB9G7TMXWSwX6wvqpT8qPVPxMS/Vs
yRnwp572q0O57Je7iDyBQ77YMFLrcD9WzRUZjEC85bA/ZPraquq9cMN+awGSgn8z7JtIHsdS8kAo
H5TBJy6a8Tay6bys4MFp414Df0HMbRs5kbcRDLi/1Ci2FKlyRwQQWpyZKUTiO7FnYguucthqaqSD
KAvaI9tD8TZWcHV7FhRiCe8bOd8yVHTgDVpd3FnLtbBYosuansfqx10iucrgm3FssHQL8nDeOhVD
G7TKsrLlpTSqJqa/21aZtE8z3QzbUejkBB17+7yZsFeBpluaaDynTN/DjlZ0ylB5DnAVALtm21Hl
Z6+fv3Tvb1tmICU0hc00r720LC550XSnKF8jhG18yODb1MFfD8uBHEtEnfTtXPBgBCSir0EywRxI
1FEZSXKh95jW3k/Ho5M163xYloxcScU3TZRMiMN8eZ0isbZpJsESMIDOZrYmhjQ0IPTuTLjbh7Ai
gUEn3kc+u9WDnYnjwBKxGrO/Zj391fIIahQzEPb8pHlnzADt6gI6RvBkGv/M7cAOhqigdP4zYxtl
iP8R4oy3muauQG6wNyXgZNKgvn17jueW7C5fkY/TVwR62Kna5zhzc4dlXphxKIicFVYB656p5mog
oYNyaJGyAgwKp+fOkjx6evZ7cmj+pB6bKe2Z32NAovLCkQ7Zl68kQc49LuoPp1KWJ8mlxod8qX22
8GMOfMfPL2UALNU1s8dpYp9rBz52YvfOSGyIsWb24ZnO7cJYdawfCKdkQeAxkTBMr+XiQKvH3NKS
rvsw96t+fZlIgZj6C8RpZG5YL/tTrtSVc5oeZ0HwZDWURD0ywD66dVufj6QaSgozxzwZbT6dZL0m
TpTDTQK2B9Bi+IWc375kRnlKXY4FZyCWwg7GHEEq+Qah0+91TL5GdVCTGfLLtcG5ms4y7MShydUu
EoN/gIrKD5FvXBusMoflgWnk3kyLb6vy7E3gjUyS0C207Z+8YBxmK7Ijm6l/WObuj5/MTxU8CrbJ
ajhEHrp8tHWrLHC+5p5+7I3qT8+cjGOxV+N4l2Thn9xD1uBVEZTzYTktwK8ykwBKAqlH1K7hvZiL
H8heD3XDoGn2QpKmsmrrOhSbUeddYOt566H4iILkMrfumtTt/qg++tY0qoKhmw0LEm5HhEscEzQw
WwK9VPl/2DuPJMuRdDtvhfbGjTaHAw4x4CSuVnFvaDGBZWZEQAuHBvbEVXBj/JDvsY09ITfAQad1
VVZaVVzh+P0/53ynWImeD10Y4ytrflfu7CBETy/91JCLp8mACpb2SZERPpDbbXAYPvr8XHioMkt7
uDSqeIOKXqx5tXALt3m9w+1BZYFML+zIu+NAIowTXh1ww2OJj4Kr62i8EvBE1k4yLGkkr9qFFWuw
CAG5dxK0mvKM/8IAgBR+KnbUayo1z7LheYFZi74RMudII7eB0b2Okkfd2PuYF6ZxLkap/K03q+3A
9RKt5Wkw/L8fDfwneII7OE1p2yGzdnRHh0jiAUjvFFcQ+VrOevaxNh55C+x6EB+GpbMtHdzHMhPv
Ez0ORDEESbyGBkdw5ZuOEO9kJOvST98ZatRVlcaFhwk6nZrsC5kXgl55xWbSYZ/TFzNe/Z5Cdd3+
TjOqCRGkkKoC8dSHfNRgbS0FQyUmngfuvvbcdMAPcK54XfaQy2TpyUqLi+r9l3D+HCwkB92AAcUX
sJLknSSG04lRVSb1T2CE2aXgvK0VWc1EfU6t6R5kUGxymzVUZup4S1nUPly2j2lK7s8LBgwz4ch9
BU/GKLl9sIRqcGIsdtn6lNretbfNrVsHLs+5FneIQ4bDLfxTaBUs55L8Z+5sJJByGC+txvlkS8jM
XdpBM9K9vGsmL+BblhnHEqD8nAfdhrXAD+TgY4D0uZnc4pYRJk4mDJvjOCQndluiLuxjLOXGmMlY
znoG3KeFt5FB9WkBcSB6CZo0aRYOhsQkk3UXyhBAL1AS+z4Ry6WbMb4bvJoYAUR5nlHVLWsZwwii
nfvBuXbC6I6mOsjaRe2iyGntNoQpWs3+GNrVV+sokryJlW6r2VvA4E51i4v+vnWq3/mMVdhiX9P4
VyKTGevlzMTX24cnoYZxO9OVvrXmYo2LAUcst9GNg9HNikq+oUjwiK3uuiaCD8xEG9fefR4QJTdW
JtEN47ciK+qDGRNtScfR3FQCRSqunPGSjyiKsuWCOnFerGO3+F2K8pee9G4Iefp7E1QOAw/MijbL
79nW34Or76SFzpe2CQ2LUbuTjSw/0VnO2Cc20vXT6zWr02ipetpm3ACwOrUPM+ZGldegDQbv0xEk
ksLY/g7HgvhjbObExNQt9MoRlV1+OH5YwYNrJH/Ug1iTe28Jicqdrl50VapXUbXfVma0WyjSOxAa
3RUVwWZ3mH1rsGSLM0ng+yDHmr5wryqP3KlADzsUxMm68LDxcodx8uCoSyz5sOFWroWFGCYVQmHf
UK86p+bWR+AHQXvnmgT7Lam+4OStbUt+O8r800k89GSgbYLN8UtSyWNYMnc0aSDueNs+ohKXSx6m
1BoN9WWq2metxyulBe1WBxkP3y79tPL+C4IgaTEnfWzKsd7MxBEZOorQHQEVdNaaLCnInbDdjZXz
MCB4nCkCJ7PkQIsIeirGyPSwvyxbiFQdnN6j8kY2ER16gXQGGlZJxdSRzvZ9IRi5k5x1ggn3n+3e
qrA0jquc3ShCmxNX6epY2+iRQ5oUa8PLKe8ETrpRZfCFY5IzPYB/NustNQnl0e+jB7SJxR3H0WQg
IkIP2lPI/ksVHt6KjgBrITgSiFLQXot3y2jViZQSa5RKHjDI/ir1p3JZa0wWEvXgz9fQB9GQlgFa
TA9raihYflNTHQJTCSOiZrRCsFfHXUayQu7yMnnA9vIwAGCnU4T7Ya6We0swVXsVO/YmClysoEnx
yatjkQIGICWJthWaLfYUXQZo4Oh/Yk9X621gK3EHdazayC5wGRFLvrNUbI4pdsiKdbUI4BdC/AGN
wBfTteTHGFcYAgaqekKekL0W5mFIadAMZ46YqZcXq4rgveTFp1uEA+mN7slx2mQXSQMx7R37LCiv
c512mEmabDf37pHP/VNYSXwlfEjrRFr7IuMyQUOMx7LZKTdSDPiozHJvzoTH60Gku3x00zcsI1C4
XESwMH8tI+/RqEr/5mSfWWKPW5WTFyly+GemP6yrbMrWROyhFVfW7wK5d10oDvtIWWclAZIpy302
ksTc4bsnGzS51aP3FOSLl9vPf+fh9NR71Hr2pFYqZ8AoXZN/w4zdWxwBLYOwa9pLwutsLM8QEwfL
ejS5JMmQG29RH2MPnHDQexgzehLcIol/UT0x/SZw+9hye96CH+ScSLPd1HcXZFyTzX32x+25Zw6m
d3GGEi5Tp6at917qcd6XmDq53jrnxIWHB+oCvGIcRffERiJAWBuP0NlqiCQWUqhrgNrCt5peNOBb
clzh4CfL3xn+k9lNb9YQtOT9DnEWV7s8wlmbcVXhnnccO2VxwtDqPlWVQq8mOVTP06/KiL4QkTqs
UDwjJF460H5dtHXjfAfuWXzwH/fxF0XFyZBUnvpw6hRnNlizAqP37NfkU92OJsYe1b+Qxd4Yqrfe
su8U7smtlyCeymiNgn61qGxgbkXd6Aw3uB+WX+gI/dQWN6mY4tSOuU3BiKs6VDXTW7ZdiROsIAjm
Gzm38lCW6b3ZjfNNxRwajgNGBhQmX0Li31FH7Locgb2Fzj6VdUTI3sL0pap3Yhg1M7k5rUo1rQJt
nxxWf9BnWAK6JfqESQpn8IarnZvjMWWndleyb4wXpFlyNd2FamLEEC68HvaW9Ye7Q2/a1kZCS1kp
meMg8WJCZaMqYIyxrlRJs61N0P0GBsRE5Zt4tppLCdPFge0yw3hBg8JNtmBfUvgvwhgZoFrjbV7Q
MP0CiYHHai7QGBiWkKl851LP1U39Bct0IGYyWDPWAp2ZDE6/acmiNqziwsL4YIpUeFtsgPopBS5U
FBEDWbaodk2gaoHbRAvmpuJpewwg3/QQcOwFhYMkLDZDAx5Havem4OVUCzgHRwGvxwLTEVgEYesE
XfIsej4orUqdtVWEZ2MIpwtVJ9zNYPPoBdLjNCQMxtrgTxkR5TTzR9D0r9KB/trGzbSrnQaSygL+
CZru3hYlwpcWp5zo7IcZvvOTIdoOJ0guBRY157VdcEIRXCEAKlhwxiVxzkMkzJpx6ech7ThFVB4s
aKJ4gRTxQlprnA5cXMyiPnkDReAVJ+jiSQoUN1G+vnP7VgM/6kSwowWKYxksEnUTjS3M3bTwkhym
i5aDjwCQxkKfnnUMW6nMkNWqhbdUL+SlCgRTsGSTSG4BLqFHfFsupKYJZJNqSDu3KZYuWygcASYj
+5TobexkI45aoqsV9KcsggMVrU0G0fF7muk7Qk3HAOvofbrQo6KFI2XUEOCdhSy1MKYmBn9MefUm
H8ZfdhlUOHByhrUh8ldjYHp7bnOXKdLGgdDOEp9pfzrih0U/te9zIanoyQ7CZx5d6Fe2GiDZEU2+
y63k3Q5ZD6QLLSsGm1V1YUNgYfqoAWpZcotqd8nAbKULb0sA3uoXAlexsLhcoFyMYd/FQula7skr
Iit8gxaGl7fQvGouh83C97IW0lcP8kst7K9xoYDBsl9zVuTrXEN9LDm5WrUvOk9z4HOj9g2MIO4g
yrWJOePGNz6+8+SIHKwhgsQtPUz56OwHrV9g4hlbFn/UXxsj/seUIDVWs03injHdW4Ai7GxnlPax
RPKM88G/6N5Ib40xvRQFflXhNAdjeJiSiB4ufsw1iR8WzxUrH9P44WldgqzteLowOMSmu7cnJHQK
SEP8mUZ4VE6ut32vzZsTZd+9pWAGqeZtnqFLNLL5XP5n+qSEVaOmo+KqzFBl4J5vrI3VeNTTjdwV
dF9yWGF+qKgVIXc3n/2Zrk43bIdNoakRNDzqCpkWC6CZnvEOXeM4py6XtTy7N0THCkkNJ67l0zqP
mqUd2iI4aahHb5oeRtLAQD3owxYBVcMRNIup4nkwN8RGe1vCBCY2Gbfl0aw12RoMCV1B1UTNgG+4
BqWaLl1x+KB2oh7fu5pnZmMRc2bCgvnCw6ODqLADpe8RmCXRCYXvrfKgqbQek3Bn7ecBB7BM1Z4c
3l1SZO3BM7F2xBy9d4lDW8LU5Ht0/AaIx5BftPjJlXoT5MG3VKuMLKWE/RKV6Z9kcASLfw9cXXdp
ooYbaDgxcrEk3XIC3rEycZjNu00X+q9xbpZAi9JfUeaex6H37qu5g7mCdTyZ7AfWKRYrRdb2Iwxr
9lT+qnC4LSS2e5wZoYwMMkGc2s7KydvqjE3gKRY3p8wdvokDPTP6NbbMdVQJg3TDB8bCb7ZceNhb
PHkyJvBI0lWtYyJJeEreBpDgFVNhRPKUmaUUV5y66GwUUOIBo7gSFwZ1L8hxcurAKBlxuVYRBeJj
3+/AhHOoJ9u21tmzWrYZefRg25yMoKlEEydgoRdIlBe+99byvY9yTdE0d+a4OQf1wnxB6l5Jp3oL
R2PcVJjNee7/aUZDPRvafXMK8cdylc0NKJBrilSP2Hr0R2+OOEVsw9hjeAQWOAqsvhP30qC6Zx7v
ngyTXV7ihpeCx4hTZulzkOhX0p4Tf8XiC6DqfNdBEQRV4hdH/kujp7ni/gvA2HSCt0hh/Q0GiKSN
xTYti7wbzWg5kfYkPlemR3eJSxyrFZwJo1lCuxNiE2vuuU1UbLOOcKq1fKj6OtyZqZdsaIzEMq8e
WYs6a5rdSaYyA8UVre+Vm6OHxvIQauyJUbYlX1jD153PXJJZtGuitUF8CYLmsWMfyy0ljNYkJtaE
ctgQjA2By7gMt0Zd//amcmdyOrlZycm1JXOE4XuCZDb2RXfiP5KrkR0cysK+2NRMcLkpf/md+UIL
pUlMeolUjfhVRjwu0AfHeP6T3CcyxCTs8+RxLAEjKuMZZlen0oCUU7NJxzZadEcJoGEzhCxoRpJ9
29LpXtnpM0TpGIK+mDUTO3rKKAnXpMUALURMpF5mWHwBjeINe4K8ZXjPEagMmobDoJ2fnNIuNlgv
LEyfxX5Y8KRBDLkwFM6mDTizs/Cbi0x/Am1XW9a5wI0ckdRdGSLgYmYfxzL6MuXwO7U+ok6xc4YB
hHkFSm1CWG07Z78TA1sa0RXJ/hoIY3wVHmJZA1zADefpyAd8hTeSipxlZuX+7++rpl0YRQjQFgfg
PCYjVq0FdwC7bKRVYJ3/DVbh3K3glK2qMP5KqELdGzHDqMVK0Rfqkz5E4huxva1L8uaC5iy7KW4U
C9cr1VGz6xf9E48tQrJAkrAOfngWwi/7Tp2g/tR9/jlauXNX0ap0bif/HDY5EcQCsYh76Mrhagit
++4fIZ7IitsiDn3JgYlOe8L3/ZSXHCpNz/rLIKvTVYJjFpV2KykvaurO2/39V/fjfM6yYD3oC94a
ve7a6ESfMas8TTiKNhZeEDb6ZdKqzT+CtAqsTEPGTyaHxxK7LKirHsgNTk1RAXh2uPrVyDSR3dzg
WA13VrlPXDkdBO6wbc0e5Uxk+mrMwRMJFsBLSUMDfNU1m1BZF0WBBEMeNy/eEsgGqdmuIlQtFXdf
VYtXW0w//7F4LP6/G+X/VU+iFC0h/xc3SvH1K+v+/M//8evfSkn+/qn/NKQY5j8d2iywlgiMKZ6j
fGwn/yokUVJ4lu/4pulITlf7X44Uy/unKz3F1gwWFr/zfzSSWM4/+dueL3By/9dv/W+3zL/ZisLv
8r/++r8VXX5DRm+b//4fpm/yE/2bI8W1bMt0TeVIoTyFq4zf//PrMQaazj//D7KH9dDb/Q8otZ2y
OnUPeA99Q1BEw0LSGgpqshLAc1TlCFxRrMVGnpIbowK5FEIs2XlhcsZM3JxkasFgI5gg9XDfYXPA
+M7DcLA/TLCuDSucVahqDQyJ4Ad1vKTIClwnRILoywt4TDBhN5V3ltn9nHTpRmF0PalCsi3Kbm6j
y1OpTmTZnH2M07Olc3Kf6McgozhQB1jeHTODB6k8lOca03YR1OiynMi4vOc/9oy+w6B2GEhG7GaL
f1XfEcr0K/onS0rRm69ap/JSzMvh6PcCat7QHKSKr7Nq30d+/Gc90avkq+LRqYccq4VJrJwvW0Xl
ANG24acZu+bKrM3MmRcvnsTZ3vvjQ89+KjXsimeRKj8g3TFFBPVWdUmx8S3myixJuusgSVelBxnh
F3dK+C3AJ6yT0QTzjsXleB0oZWFVc7YgD53izPOBJjgn6SBs285QHLO5b++UDdrSNOYlNkxtdUQA
OVFedaR1Md11su1PNvHtrZfLz6SujOnOGAn5tmQ32pmHell3KEHI/TGCMyFtLMy+roaTmZfthgSt
sx7K79jL3ZWBIXEbsSMn9K8OjarOvcYeMaEWPWCLO/qTh0hvc1ZGki43Mx8APfn1fMPKCeLRORdm
8OZ4MxbZCCv10sydehZKTNjA2LISnxCi8Pc+8/eB+6U4Gcx6+cCSKkmiE69afGMHtC3AmW7S0szg
Q0UrqkXDh5k4cyyH5sqARr4oMDiXexrNPDb5YHxChDk5T1AUAK0SflBBewRdn8Xd0cercuwcnV+N
tsgAOvIahzQIrMaEVU/KVhd2g3N02rBl29uFmyEyohNaCfk94DReaaw6i/LUxpJHK4v1Ed0FAygi
ShkuNtJMd6eqSCgXi/SxogR8KL3gwSHX1uGVBr6Xu9vAgMWOgeyKXS26xwnD8NgjRrTjFgcAHLVR
UvQNJY3G4mrimWg1FKFG+HUhKe8y7bGJcOxFtB6ufcd1QDh7FlK/EQijcxuzD28qNHmZTARIp5SE
yZwm+66AfZMWeXRtpkevVaAqlzV5kuR4vTOL0SWfCN9Ncr3AcHxWcXSE3FNP6rCvyW1wPoMNZymk
s842LxGp/R4Z9JG9HbVcgTFDL+75fvOyCTVeWY1qZkU6K7C3EFyuxnFVJRuYqTxGKdDuBa9kg0Kx
FjVDIKqOuiSFQzdkVN5rci/cjfxjgKFk1baOXKsCEFjhqXJnh3x81SCbHdWkuDsmwQg68AGfQ8a0
0SpP/b/+31ClKAmEZpifpL0hIQjjxzKefMNs8JL4AgUSnc/sqLutl4kwXjbPmitqVHLRDCyveNI1
OSRqFfZOKs0HhlaNsQjTxmIMla2Nxb2cr2SBVl1d7uOwFY9ld5utIgNQJCh2dH39XndJRBeTrY4I
OLd09A+4k+t3mYGRbr+8PBIvVZRGaxfJjAm8vdV1D+eqc9nBp9STl+oFxri82dOAxFDLg1AiPSVe
Ep8iO1/XzlQxr2rm9MFnTTGxxlSZuUkTo9jC6h8PVoyyZAgO7kqHXMzAb6zoGppXrW10XB3Idpp+
R0lg7mLs66OFfeINl1Hm044wcYi4wZIfg5l3HcpYExpJrVXaLWONFRMiql1KjeXAqRnYZLNMTq0c
mNopfsLcwNGk5qvZd/qQzLRU8h43l2ww6ceGJZSw+yfPSIwzTQSMvKOLYec08+uOBVW6RTIH1NLW
x1Ta1SG2mKGpuwjOuOxDYj2yu0/10+w78Z7LV3gsy13v0kyZJSbuutqEQuq/jxZ4KW/My7WxzMUR
LIm9VEDGosFTd1HmZ7dW9kvRZHygA13ch9G48brwpwAaUAwJsrD3KQOKgADfaKD8LGGpkUU8cMdr
Ghn+qT+L1RQCxh9noqepzb8KfI/ckgx5bbhFgjJJoltpt7uWz/QppFEqJK3igfvZJW7xKEsGwdnp
9jbnGrdaQT/3dWopFhXDIyxvn5yDbp+r8LfLl21nuhRGAV150daHatv2t2RjZSUv4WDN31BFnsPe
2vp2kj1SgeeubSeAElzmj3aOqwipvc9oGG54Gs1usIvT5pRq/eO01XOSNA9YvsUGF+3B5s66oq/h
3Ri7Dq4lEvYcQUteTI2pU5CEmer+YlukR/x4+FVTC0JTMomQ0Suio+jr4i0lXWDDNuSra/IGTcNl
HiSsA65JsqXMhi3S4tyBhdv7Yld67buwtdwJKNxDW4pPST6iNMNH2P3Zq1s5G0UP49o2F3t+pJ1T
6EcTQbSyv1YdIVT67eFUTuarZREcVGR0cXKzZ0/a4GkEywO/mOfbckWtCpBT2bS8vtBcUwcBLKFI
omXna1jWqnHnH6zwBIOm+kI5dblhMQpHTQqKGbJz51rZyWxQs9KJlsXFkBGFF5sTCBaPuQVTtDZF
T+DV65uN7zikQZv8UodSn7jNVycTrGll3LeyfZ8aBDFAldOm9JsUcRXBFV8S4qoN5K6TP7OCSmaI
KT9KQxHPxaE3BDvaLZ6SFp+C8VWRFKMTa1cblaQl/dCBMD74ZfVrWeFz7KcEM1iIFdGX9uTbQFsO
NuGc+qD2geVgseY7APC4Nk9FpvlKsjAgLvhEj10CrwCPA7wzCJ+4iLC1XaQgW4TNhRUYuB5b2uJs
TyFeZq8++BRO3U2Co17SuLCnJKdf95QVIlD7rK1C649NJdDOz6C0UZf2QTSVHia7sXduFUNWaTtj
3bOMOVr1eM+Bl4AjiCpeSfU7SkJrM1NPsCqUYW8jgETQJ91iSxKD722WZQ9d/5xjhnYBn+5douGe
CwwQOYYUOkPSsbDDn3kutsGMdaps23cSMBOcnhEoE0IOYviOZa5azwM2tuVIZnVDuVhJhEQMff3U
mIQfc5MEOdDKYAdv+6nPM38VuW6/GyO83GNjEDWIs59GdYwWtvsa0Px0oIXo2sIAOdYxvS8+Pj2C
2jyMfHnKWM+vpxRwOoJGcgdrmAaxkGGlbQ7CwgQ1ylHdGdr4k7ZoFAXb3dBP5Bn6GhU9HL51cHUS
9hdpS+mXlM3FVvaphXhVOXGwcjOiiAXjCDNwBa/Cbfdxxd7RMVDz0ONph2DlT0ba24fkoqD+2OpM
OQ6Gb4rZor61N5ZRZ7sotZ9MZL0pC5/tOBwBuYe4jH1XIjjqh9g0H1j+keUjJptYwxvt0Bivg/5D
0XESzsODQ2Rr46QG7ksmswh9QlvGC8wNfEtG9qjZnBiyo9YIRM1EjQqjRV4eXSfc1sVsHA2/+DNR
aHtAbaluOY1V2yidipWh/JbnNlo2go14wI3H+ozLs5rctVCLfbXq/R0+IRqNiu+K+BFqwyRxVWVP
zGb+Dkoan+wgjPdRXJNv6m+ujz8OaZPkkumceMX0KhVTth/sL5VwrIZp/bqsP5BST82yQh9YadxV
rnEX4DLeK8qVc2Xl1C+Bc4euQxELADg0MgvTtITw0w9zwwXnV1Fklyqc3H3ntk9l712yIv4COg2b
YORw61vuOXRBh59+OXzX2ez9GoYErGJMW1zVyV3dPuJZMt6SZsrOuXcYWUiu+qV2TFgaDxJG/9km
4+8hpaxNSAFE+HGBmWRlKV5H5ltp1QMRyTPebkyP2zZQX4xquE2algL1WZTn9jdrceOWNt5vNFps
YB1Ej05PvywDUq0FmeocR2D+5ezfD/kYnjqVP+fFu1GR44prmkuiFF9dmLtMYZZ5nXD43Uox3cqu
f7Wkya1KDBzvzLCB4Rx6p91XXoYLCWAD7BULwVQEZzvHH1QSD103Ar9lZNubxDKoVKDfbs2Ndy+d
jozzEraMlqShJv5sjCH4ET74S9AxZJN3l9Saa9Uy39daHYkY3Nk6HQ9mYnzy+BFAsg3UI2ijhzLo
CTgLz1y7djDCPkjbi9bwpHzazzEClfmhNWZrW01s4kggXhP70izfnIJPgdM5xS6hY/gOa/4BJp13
j47s5k5N6BTlDE74mncZ72gMKZYoBQNpI411XGh3KxZDNVz1PczZx6zU/f3iUA+hER49E3xZZ9uv
TeZjNpQgL7UTohwSpas6zztFYTAeI6O/T/zy4LR9BtIRhdTUBB1DCgi1PKpxejac+b50R2tHhPSu
awALeO31PxVBX+NP8p7mUHzj0iIu7zTjasaeffUY+e979GduHEfyamsY1HLTiIjTnrMLtyj9v0kU
UMWTvyYY5XYUdT0h5DYwFfl0TxF8Qgv0LBnlXFv62QwX6ZyEq53Uz6laBlTBt7iddbpN1XzzzPoN
jaYZ4AeV0YItHpnBRHtPmIMUbTvOKzjy3L2SEPeb9xU184ub8rxNqcE6lcz6DHWw3KoyZqnmY2IN
svK1zsjilcZdXY+sftnnapOVo9ewFIzD5LWp2AznjIM+cbbSzf9MrdZgbsFPZP29ztT3pAHLz2IA
C1scp5jnnCHTrYnN3XHUM9XbAFu86jPK5+hcFgEQ5Nj5k1V5tSpb+5QmjNDo9MMKO+kn8znHXDW0
lA1yRVNowiz/3EMLb8p0WA8Uzrsdp0eKu8a7v79MLBMOgrGaaXjpaV0QtsEMcgKDxwxaZuRlavob
3CG6pdr6NCXePu8dUJGxRDpN3B3OKXmx+Unj6UvwSWT9gC0zFQXfJboC5CzNExnTG1RqBH4+5HeK
8LgN23lftnB4p4pi7rQn7p8ns7XOBUkgsK9PjqKKqTa6K0xgHw1BTwdufjzLvlUfP3YVY1tmNQkk
4fbBy0mLMqhYqNYwBgiabGloG64OPB7Rwn/EE3Nt+kONlHNS9TnISQTZrRvuobl4c8OyfXgeqP6M
/A1EkhlLZndPfwfttmVPh63zmBlOfsKBnW8KGg/AXO5UzSsfwIFXnpvueV6/+5l1jq3oz4gvgQjF
fMV3RnRpSP6YtMhYqj+0EvlXQVIjNwWCNty6nTyNQYp11H/hlQL/lYtwz0T7lZqOOJoJckYwlwnw
FG+bEV6ln2bBzvUYxZXBErccG6SViXRyv+yDWn1uG+cxhnS7N+rxp076LyYBd5V7AGK62b00vG5+
qW3et5ELGQC/frahO0O1kDmAjhT1rwoDwixxsKP7gsKbj6r/qac/pqUJaWhcYSHPAmWXX67jPP9N
2qjiGUnqrhDVM4ttBBf4P0sJ6U+U4lQuVH9M/qKy0EdXpgzifeNRJZiT+gTRZR2kD8V/trF1k1FA
sfWvUduSK2uqh9Kkp0QilnJoRN06iYadEbFUpHds2AeNv3XCX65T2w+VfFDDQGlcSkRfrHvDUyds
DE9ZzdEiGgPYwksYqXIbJM1PQEYYS/p87HvVXkVfoZ5EKK0GhIvVElzHy7GPlf4uvQprcWB+Z4uX
t8yL77BJn4KQeg8/fgxTf2tbLbUSFjuZePoFn/Be0diAoWkSIGPiPX6e4oDxD/p2IXeVjy+St21Y
cBbwBcLnuCtxORcaQna9Bre6C1zeR8Q7ZDC+UWD7eKMbDOCDBWMLTwSGvXF4RmX5FeGFpVHS6k6A
u/VF+/iSi4RFZDq9VHBkcW8PxUM8Wd8x7i/Sgpjv+5cwtx5Cn3VmSU2ytrDjAxwMem3claL9kPPD
EMbc6vV0w9qJE9Fg0iatcgWu+ELt78tUuy7BbDQYKeonbybDLk3qJ6amQzNp1dom+YcYnv92TVBx
Ths8DL/Humnx2ICKkIN5TIHIMHaKN23fKyO6kbHc6GzAMQyQdfa46Y3GI50iB2EQ43FHAtM9hQJr
diFXK4uIJ0wAeWVF8XVwB+q7kzFoKooWofO7fsZnFSYX4XP4UWbwOGozhVs25SzhPNx3gXsocYhU
dQ5wucmDg+5xpNtldxkE1/h+rKIlvrspsYSQqV5QhmN0EniwV5h4yb+N9d5L9XSpoCNZ8bBD3rRf
avNqCZ+M9ljeoNlMhzH1QrR04/2vpS2ImRBDI3zqshcAH3Qrh5xYqWL/6/l3uUayZ7kD3JZ4yFD9
NCzUKNTLu/xb49/cTJWdH4uyuTd8Gg3pQiGPQkp044gMaFeL49DW3KNLh6lQM7p1c+fsHANUc+Ti
MXTkQhn0X5uaiHNv9dwHcOmpFvaub/wuEms8GQM+qiCZaSVlJGc+GwLrGFbiEQhdeUh6Y+cKHu5k
mpvDXLkveTiTtatdgF0e05Pxp4oEVUMm68CwBMTiLFREPrcf8dwJ+pdiOHF22m8TQYaipDYkJaPk
EGYH6p49iVzKWxB86aR/asGTYJuMcnwsn9M4X5uZl4rQ5m+rMils9uhJ8gHadvPWsT37OLnhLS0w
ggx9/+oMPFHSieJEawpjfOsePtm1tqeKKzmltfHwaRUtcZk04VNf2PWpBK9uzuWOOrlo4+JZXltV
fvKqLiBXgT6ZkwNF30ajD6I/dFfoVW4F4jKkKLq51ciNVPLbS7AG+n6MmaxIDq4yQG9MAf9AVKAF
c0HeVtKMLxIT5yauy1scg/9qpl9pR+5JcKEsFYzjoW4hwWV3SVapw0jybpfhK3FdmJwcYGI1yP6j
zFhDiToRW68WIxR4ZR/UlL30qXNU5m+9GEKgRnnc251drwqxigvUzqpu2HC51QPBp+0I5AxzhnUs
8ak+0m6KcZyV8NDBKguRTVZSOVw9uINgkaMB1CH3eYfdTZDKQXquwtLZsyqMtlS4sFunqraUj4zY
qLFLciDj7Tfi7tkRUA4GX13m9mksnsxGBrdS4zCJI3Wxq4LvYizUKeMBUOZddK2kR9e0/dMmhn6O
uEzvdNbQkdSbF2ebLYdm5KpftUpRxVf1MI8bq6DlZkhYwo+AC5jci7022YVj/mc9oNkFihoYlErn
V6hLdBD6yDwai7nNF5Mjngm/H222dFyfpWUdIT3Ph27078CHr12v2rc9vQGNu9OdeJ7H7LGVLKBd
7URb3wrFSfTTz9jLq3QTg8oSBBCebXfRzGZuaCBw0gQL9gpXHTM2MY+A1SCW/90SWtNAaMwOmE+u
IFwHYXS0e+MMtYqqeCI1XWPsrchmeohD7ghsFSFd8uMskZXWXjbFvtjkErZKIF2yeOtAqGwdBfcV
iI0NpWMI3rYY72U9YWC9sUz0D7JyrO30v9g7s+XWsfRKv4rD10YFxg3gwhfNeRJFUaQo6QahgcI8
z3j6/rY6nVFZ0e12hW8dUVl58qSOUiSBjX9Y61uJtHdV0zYaauebBQsTzU9s2iX6TkQrDkMAwBTR
0kqRLIedvirNOFwj30HlipvWIg/KSupkg2do3NhirBm2eUw8cj5OpUxubPfXcIfID43CdGW6RHL4
Sp8ve1TYqksKh2s0a1UhbUsZi6cwcx+SwIMon1xVTkitm545A6j0V0pBFKqRDld9RFDY+XjXGBc/
wrsG8i9KyiKgClPb3oqKCRubw/fQhEfUjjY3hCifS+UShtEr2cUvTScHRRZFXh6D3CDfDeMx5S+w
kJ5n9EPQc8AQDvtkespHZig1DirnqBtI+TJmywuGXQ2KSVLzSLrxmKEaKAjDj84zNopdI7AHqEuB
x9l3dBqm15Y3vaPV7p3HIsGNEyQt05nch0YnzHVvJDUVPvIXtcvWZYea0266j9ZvqAxzIBKakRPW
ZQRXPx7fAbfgHB/4HSQZTPCcn+ZepchzB8N9rcvqTXCYG+xCMpKd7JD5sgs7rArC700WHxmovIce
yxE1LL8pWHic58WFme+L2g39Nq05zLyGrGivX3v1yFO4cEASFmmGoNX9+t2YVrSMEARUKp4uPUT4
6R/qDA+/2jk6vZVQNmXrofd1ioe0UCaUjwOJgvzENqJKwjjnhP/0XwHE2E2bQykBR4UllAIZp2Zz
8dzY3hu9SqpW1zYXG0tmVebZQ6eLN5qSbE+OVA4hpX+sCnd8jHWrXgYFgcRq0+FAYa3jBB0ILXxq
mDtzdA7s05euHXTPfu2y++z6DeJ/9KOVTcnLJ3kiF/UGlbO6ZXxW26nGW2IXennrI9yCvR08lUHa
YAec3JthKyfhuepTSON+NnR7P+mIPNW+wu8/YV3Oo/q179BuE/Gbo58JR4AgYYyGsBQfuCYpVWcC
YtjziDTrUYzuPg5MjESwW/uuaC+hRyKuJkg6Tduj5rzAs2P4GBtypOc9lzZA4iwwCP+CZToYnBvm
4ALWZYhJcYx5DF+YaaNqLxs42kZMLnM4ImKp61XNE/VaE0SLUG2Q12KymCL/HZ/s+JR3VMj4u5aV
zhhXk5NincxTzznTosPwJ6B1FejDsxOypI+7OqZdZgYaFnbw6DZY2YvpWLHsuUQVbaTR92+qrdfy
NJz5dsEab5huRAiZj6P1Eqt4IrqysxdTRWgtrNCvxibB2kYaWOlddXArsW7yCb9zA2Z29OlJ4GIu
NEKPljGEKTyuvVilej3Rcrb2G4cJtaZwbvaAPcZUGtLAihQdUil1XV5lY7EZaGqa+g047k4x63wd
lwwqow68omJS4CvohZYZhKs5vjPmWHWfXEfVfijH0V5FGYEtgPe5B039EpZjtc58Ig8QKgyU1hP+
7WEEiJ80Ic7AsDknPTnIXlih8i4Dh1EEI4KSE2Vvoa2DJFSfNK7OFSf/shJsA8uQESu487Mg/wh4
apEy/jE9RBDibPtxsa7QMCBtr9tF0ZBU2HEN74nRWUdubb+NBeFQYdMtezsLHvHLcPGnjXFmf7OJ
4bUzmFA511WmtzAplao9qpFjrqyk+Zk09+Jyf2xyLcIj3V/yJhObGuh4TCv8JOSYrrbTklRr4mBa
lmaxCX46Qd9c+Er54DDp9KvaPUd86dJUdfWhaYxp9T+SIXTTDTShAg7Nx3cagjyomyr8av4i/lFV
okB05z+VDbWY5vMU2dC/fN//Zf6RNR+fVfhXDdGf3+YPHZHxN820JKJG01RB7aADlvlDR2RKRA3Q
GxsZEbsvR/wd2cb4m6UZWPhswR+FfCP+JNsAvbEtW7iM7LmUdNXQ/imyDVqlv6iIhANZS9VcYTn8
kkn6X1VEheCWdyRZ3fNOmXVvOTELtIUtJFJTgfLM7G5Yl8z6APvNnMDYBJ29FHa8/Ls38v+iZzKk
WilPRsIUt9///q8WCe7sZm1LIJFSkcOq/8DXGT2R5vQ0srigcVQz5b3CK8f6mJEewpl2mRfkayC+
W/qV+jFAAlvEDcuFTL36SA7pBH1oADZrBQEFNLdJlmch5WAroZNht0wdmSpwabAeqaifFl3DhJDg
laXaKec0cO+MgaRAAwpzSFOQ5siQVRsBTGY9hjI5PXe9admn7eE/f+G6Kj/mf3zpOOERcCFG4LOW
6KO/F3KJXkGEPBi02vAnwe+/5SgW1m2N09q30DDInJgE5fpWGUvGKNl7apWPvg8spCGpcGMAfQe6
uBUyd4YJIN2GzKIJmQzg2sPuYBWdPEGeslhgVyI3holQhg66wvbMQ7heJBEjU12m3qD07s8Oal0h
E3FCvWmuAebCmdURr8en81WJ9DFLiqNlkajjkThPHjUpO8FI3o7j8I4zckvgsyjG3BqSb6uQdllW
aWCFlj40CAg/tgzigDBQItkcZb5PWJH004rueSL6JxBkAJGH5yCyUJjs9keHr3VIC8L93Mr0IFvd
1wALnmp73I/EC+H8WoYDkCJn9G+jTCCqamqmRHx5RBOFcHcW27ghrygZ3EctECj2PUT5wOZkCPH4
rEL7AKD2XivxoQ6UkydzkHA0PKr5dDLKql5SEpHJhGDUiYVYiVdPZimFtbhHsf5N34VewtzGsCT2
IVFnAapqqvyaorjYlomMB0EqNesIbYpkelPckuM0xd5LR0l49ZLdYHve1WSMuWqzt0Igfwn2QXMn
yisojm51NvVj4F5SvtbZxN6Z2UEf7vHnYOznaysGG1CiYv9MxY6L58wUi8Ewz8SVGX+W9ZWyo8d9
7Brc0YSkYY1NIp2wDOj75alx3oKSQdA3AJr5BM/BZjginO+2P5YkqWfdknXGLFc+nE5DSEPWJa7S
iVg1+c+GbiEEv+ouGhWyy4ZaUGwzv0YhgUr81CQASR2K/EpamifS05i2EFpPCHW4NRqx8M1ibTov
ATnNxb3x+mXHTAg7xiw2jkn9KZoE1CFMf0abvAEKbN2W1DTB6p+gDg8n4/RpEWbWNKdhIkMkv8u/
8R/GtItnE2hWNS47MK1ptU3cN5UInSonBhu/LXOtmDNtIpt+8jFu5F9gL0pI4bJBRVkByb46S9qS
UGBfUx5r1YHzmKZ278LkV7tzVd9cl/0nG9SIiF9qLqCoI+NUBptpQOLrjXHAaHzbWApkApmW3Bzv
3OW0psne6gkz5H6v4KfGCKlf8Nhynz6heDIK4CT8eBaQkiQ7qibe9c9BW5vWzTZRp/1G4MXQi5ke
x85adG++/2zzIls2+1V6xzs2ywSUxPJ9dAd2Pxk68Ysff3E5ReXNTM/Y/2Yesm+fvi8t2dSwgiXR
0gvePSrVPFmVPvCmeVFWcDWUReZ/Vf6VIRtUn3uC52Dy9zEXSTqg+WNCZ5ZULaz4LQJYnDe7XVX8
9B2S0ZG9vgZrM35P81MffGIGm4vkNjEMdc5ArlXnYJLxIYf2P136WHQXm3cnbz5RVaCoPxQhUgti
r+z2rCOGaDCQeOKbRCVsTqeJYKysxZRa3dHZIWPJ5i3tlBjuGg8DSD4YxrGCNgSK28i+N+lPXjmL
ZoLwHX5ivSOYiCK/DuYbD8dWTIhUbXnM79uFBWyGuCFI0wrm0XfDeYHGNJvGkykuhBIm3j3KzgVp
VBafGbEp5hkOIbSvZqXYMbPYt2jRRpguuZRYiDFjO+nlW6+xdXkr3IxAAR6wXCjycypt2jDeLQ2K
emdgvLPASZPmNzbvDDRi/zGIrIXKyknRjqmCe42L3Sre/eaecnmZn9p49HSS5cj4Mw5qly7Vtljk
+OcU97MzMWswNmuam8+lgy+W6Qqq0UNACk6T4iirT8K/E7g0I0STW+W9xGHG2JDh62qKn7yety7D
I3rA5E4xuzK5XPBh4CO6I9DHT7tkIzoTZgr5wVpXNglRNlFOsD/q9rNR3szmHDG7lvGJ5IuTj3Fk
BjFrnIMdbgiQnan1TS9uOJop7a825mlHPGWAxcdtWPwU4EuMcJGMJ3e4mTnmYfSBYYuVUb5e5cIN
mGI99vK7JnPBlLNdnnXnrS1vTXmlHHcngcaJOwnSCvc3TLuc99hMb2b2WdXbMLpP8sMidzFxSsia
6Lw4FrlfZPhlSrEQt/eGdwfjQh68hrU+69tTOBJRSa91C8Sdy9RvvuzhZhUW8Sw53d2X5d/NlkkG
cw1515vaZ5d/+ngJC9asHWetgXhtOlTlyoSHsdiaJW4KTt389nsRcFHouJWifG+7z0I9yfNO8XCq
TYfUQ1t5iRicZvnN5S6xSoZvwTzZd+3ZDd6GfcX7XoCuEvCMC/MhBLQvrzAruw/xjROk44xSLDZD
RDbK80o+JFpnnNlPVX9Gk7VQGFlpSMA4LGzOr25Ycni5/MoujwLSBuTYLRGN0jcfaHiqMsykaFYN
zEu+Wz/4bf8g4xNj5tnVcdSuBYtrLiaoAx6Xl5Oba3ljxTR9U6juw6lfR5ZCqne/bMpXJ0sPBPEu
qAb2xlTuTWGBcTqSiZbAcUmIYOEUGsiScPnL1l2WehJyciiIOQk83uOzMp4nL+RSPDMjmzElR+W0
SyzBGI53IckXPER+H1KZc47ybO5yLWbjmb01hz93KsaXQj3IUgKe+YK0B9QqJ0NrFwhTViBPB/Sz
XpMwKKOQRElZxcbiTBCvfR4UEAjIVrozOSCct+5smmBX5+/yZEycTxlFOuicpQWYVY+7LbzKdIRo
QDBhzakKZiVJ3gGhLcmzrgF5D+c9pa7lJ6R6kVOl8ZztT3UleOFMzqZqaXNbDcw4kVLZJLskwY9d
wz/ihcbaOalOjn0OOnWumPKDr1Cr2NqFwyEmpMCZ+ECJE4kLfhBIsuMjxy/RIkzXL3VzShxq/Pae
MBkpAbSlzwOG4nLPFegTuunFy5ZLh5hWW38jCtXk7kjJFrPS90ATLAh5tiZ3MV2FcUE8g/Ca60iT
PIFDawEuwXXXbyu1m6d7y/3202cVVbB34GMYEmYlN6U7Te5nYGI8C98BkCBNu6GLaqdLYp855GL/
lgQLbNGee+DHjtJ3dpLymcf/ypqRwxF6Gzo6Zu7uKW7PavhMdeJk56S9E18I4wAEPTrPE2xepTfR
yrJVkIkU5hGu2Dzr7qCZ2V4wU1F3I4+mSbl0w91Wz3K8bB5q5YUzWdcvFacKgBHlFPj3gMOm2qKP
z9P9EHCs8JII560pEvycE5touc9Ju2s6KqS3ZkTKd7XE3Yqvlv3ZpO9x9yn8p5arKyUHSA1eXYVH
hiwQnGRf1seUh7Xj7CJx82/k1Xf6YQpqFnTHyd+k1pfloe7njCSQjCHuwMlPkeLwChyD+o0qaPr0
zBNbS0SOby0WI97F6KxqR0o/g44jVm/jeO+4IjCjztz+rRPyyGeQP8J7BEVtnOUHoXK3D6wxUuUi
ieZVRX1BnyHQTCGmtjvgw+fB+bStcZYzPMNWtSDvDrEJLVv23JboF+ikuksM74HVuPx8XRoD14Ti
ePaBAhj6he3o3NGsWcSpJA/cdPqUzw7sgdz+Mp01gW+JxzEKrtwEv1/CcntmCQsaB86S8dNn19Yq
YEtIJsBOiF13nrr+XFOnlQZCtVDF3OEDVrhOrQqoGWmqOgBuLWFn4jLIhVNeL/rWXKPU7KTJnXWM
SKmKEiB37hMRYAQwsfVcVGwYJZyIkGYZIUlXgOBOr1a5jHLOyXT2NHobp+1eExn3nMng5wnUJUiG
8juTodBN3lMymWdi5ckHQ+tFenRqNleRsMPUfoOllXSFCDg8KVm2zkeZyWWRjukOlb00goQkMJHs
UxlW7fuGsh+Zmlma+IICTZQ2efQOaT5zfwwutaj4moQzIwrxb1toGWeRyqkqQ7J1GZcdstwnPTtg
ArjjsOa6+43WlkEvlozbjsjdHmUAd4XrQCv2nt+TzaCooKHaM3Uq5ggZ3m2GnIJOjlhz2uOCUhat
L3MKtZG9VZXh4xne2gAZRTWkxizTUGIInLkAI3Nk3PStu8IVj3qKsDVO43VecUrXlrbLB/ZvPnUg
mjcyIHkF2FmwdTOuRHGsceRTedQ96vnKAK6oafPUZ9KeoypZyoX5lBhPTcPhWFGTizjEMHB1ZeoP
yVhQCm1kw7ZenStB7kxTsUU3EtSjLaCUbtD7ZaWQ9Win45PgUe2BoWVaytK3mtwe+RvjiGBUq0VD
om/Csy7Cc8AW+HUUTEmrVOJZqjvcrPDBz8AAxW5EjJK6VYtKXYAtBQ6L/Hbde4E2F256iFn0CAyE
WqxtgrRYWQ/DzO/5An9nW+4J6zhadX1TDeVyaLEzw7HSNPcUFGLvld4KWeDaLW+16B6jVNtkeYCJ
B/1EGDx4vnNClN0JFXdCdkQpMI/1hY3Cn85wWdTlDkHqoU68VVkPjxmA/RF3p6r4D7ThB2JSHpRE
//2OrhSfCH2TEhChjnIkb7y43Gg/sVSEaab0BJNWZo7VMaUvtYfyPGTaPSMJd2YKZklcf+7onuoA
1aKKvtr1XiLXI9HgNWEumsYOpDvjzg52b2jmsxmSfNZba1X36XVDdN5gkowqWukR++V6epwaC9Vi
f6lJGlc5QRAf16CDefSjP1wFQts1traDYfrITHzhKcCEQVhEifmM+ersW92ja+bXwObtHOyTr9p7
u7TWvz+2kV9DFBoONRVh0TtlNBFUDOI05vpWIxjR95HN6KwQHI1JM8Fm8dU1nVUd69s0/CgoyofS
2rf4JpSp/IA5aJnl2Sl5JbLD9EyzmXUuxQWI0SsSjVffDxcN9T+9yXvhhJ/MyA9ZGj6QMvYj34dS
y04e05QCURSotusEDD6sg1Vjfhpju7Z6+2tobb57PYAUIRMoR0PYUtpje31A07DCSHNV9Wwd1+1e
Mcj+4bSA1cXq3DsVpvsyddoWV4a0lTMEYLVlGVun1jdKlC9JlQoKczdppGPwsYHQNUIUh6p70np7
lZli78TWbkBkW48CvoaxBRwDoHDncuF0bcetZuxkumEfijWLoHWuade2e4A/+qIPuLpZclFtE5LS
prSjKfhs4pSUV8Blg0AN5ATPoPueOWOfa64PXT+qk3ctpR98kokWhb9h/XCaJEcMM26kmquGqkQt
piU7sfKUSxNQED4rwaMPSHdmEek8s2vvFTH4VidEI+y1vepFb3pDQnBXrtUp+zQLpUWHrG1Hcr8n
HCLg+tCnWLZzSXV/HXEXm9SaekOUVh7UN3N0zqNu8u6cSTCEUWgJhwKz2YWtuYpyBUqtz/0B4JD/
QvMGmxCY6rEKSZRKu+gdMh+A8PaqsjNMipPp6882cWZiBTIYwj3tA7dz2yVEigVLCL+wB8CAUoJl
7bhJPUxHxPVBsW07kzcFywEVmD3Ei67SfspGNWkfGBIAcQirfqunHrsby/36nc+k6k5M1SES9pJl
EZTwhWGpM41sgLyGHOJXSEa0Mly49AhGDk22RqYpY3h5+DL062Zl8yQbqIGdOQYlc3rDMrpwSZxN
uOPIe0yb5CWwuxVzVlweK7BTK7vv11ZQQmlG6GdU9CDpNuIKGX1lKXiQVArPItVcOo27IKVoPiD/
S1m2Fg5c0hYNsoogKcelZ1snsjqYGIz7IIIjFgcbki63Ud5DmTNoKxB7mR2Tl2ETec9ZjbkS0V0V
Tcs4PE3UFqZDVjJA3LSGvfrhimfb48hhXV6MIExrAjiIXBAS5lRjaQimperTk4TKJ/KVo5smrRw3
apoURyvWpoRbzBWNmIRAOIlV9T6YO74ocCx9tMUoEUxio6DnqAE6Z+Np8MOTnUznSE9fRNocycAA
E1bjsDM+Y/uYhMxvUy4JS1eOraaTsVvvUqwwsKLp5vQbQOSNSxA28ywImh+9SqxyjRkhfPep9zOn
XuSD9xVWJz/zr3nX3lwf7ZaZJMfQu6F4JPFBTp3QACl19B6F6rysilUixidW3PNUxNimGHHp3aqK
IsIx3UWUInmYWFymJdg7Ptwx28awvgioW5h2frC6bMXY5DlxEBYk4dywpRtCvXjJzwiKBSYUSo4d
atlVqIqHpmAp5r0QX/KIE3uLkplopeBFuMOqBuntewQSITUnf0W7mLB/Fwze8MWgU0Z9JV4iBVqi
raxch9ykDMF6+oHahIRfEORHxDA3i8X81DIzq4d1mimPKXBu3beIK+nIjezX8QOG1o2u8btTt6rR
pHo/mkewcJo/CudsQNIGhrLsm4D+lhBwA8UMUtnKQ2ILwxwUSSLNVVRmntXuOme8YUX8fXUpnBe9
+5w6SF31Y8o8KBrdDWUgga0VAvN6XakRIXaGtndI4qWOntA+FsWawBcekxT2GRBi4l+13/Mhx6gD
iycJZ15x8aO+QWfuXDKbQyYJ3Self0/74AsL7wX26Sltwq8K9BrwAW8ZWcFXZqYHX6GpjEf3Itxp
jW5y04zmJqPZdEL8TJ31zFjwwUuAs/nRkX042xD8KbJeIowgnIV9uWcRie2Qa9xNZaSZVpxGl3+F
YmquGTzl/cH/igZeiCd5LWU+bRNVfaXI4o+74xNBkYsxYDrX7YYo+lIK56IN4ZfixahADSorzs7a
vjQKGaV59NKp9qYM0WypGKM1bv051MSDdPc5jvJZEhs3U+HOVYZziWTxkZoqdOb6EIg4ISmYbYmi
fIJKPFZLM2ao+nvGdmFyqgfvEnE4DaO+j/r8oKbRTyfSQ9W3Z9PozyiLYJVWh9riqavxTbE/fYT+
xnXZlkGb8ZyLvNmDKTtQmiMPhPzfFOIhgVbB9HR0Zz2hmhlm6DwLsP7xlnHptGciAtZuipWAuTMB
QuTH0f/YiTJnbEF4CqO6I6DcHW4LmBrvce5/adHNF8FPYCfvGs65ibmb/EawTy+uxktOhuas42ss
ynmh8jhKq+jICZSQcaT0+wiEOTRfhZqhyN+0DETbGNJA5JqLQqXYJ44C0arfjs8mhgwOyalE4Iwk
RyHSAUssDmD8nuqa/Nx80/T9q9sX29iVqEaj2cdpwIBAd29F7j2FukoGDWFVOaQXU0Oiz7P8nBrj
jxcNyt5LYywkIeet50TGOoqUejbsaKYeYy1WFy2RDegzfnxjIocAbcDSTryDPpHbm+st13yuw4vy
3RV1EibxpeFFDixchbwZFGl9J1BGpx2T4jz8Ns24WA6MWxziszMbFW8QjtcoQi05FuFTKLQtCdva
AgI6IMyIQxnxEeFotpwFZeOjWjO4aLKy27plEoKGwVSRg+hkJB5pOzZJXwYlhAyU10MkdX2K6qBO
nmRCmO6htTVd+xlgABmBGsH0pYyo9zB7RHDwEvnUDGzEeUJDb6SPRNvrMuS+l3H3rgy+t1hTzjW3
YqJQ5L9aBIDmqNZyruuo74/Yna2Da/AYiexw2ypdBLEF5x5wlJZBPhu+sdTJ9nQN3vP6WSWpjShz
5WjCT4U3IdhI6BOSiG+LacmsqAXPbY1xhZ70P70dp7xotV0nxvihmhmSbUpXx0m9TROxOWroRt/7
rLibNcYkNpcMyZJ27Y9AuEPOyNXoo5MvimAfhaVNkBXBCna5qcym3HLfvVZuPBy91AEP6Q/dqnDY
y0hPToEbeaFjtVyVwGieKpx5RYzRgVnWHQS+EpAj7NJswnCaHtBhFutQuB+KQe5vkaLIclt/SyV+
Ccbolln1piOAdhXbpB45gxeuJ6Rra5t8Zh0MOVpZjYUejjU+vCRlzzvU6pOB7mRhKNo1KN05H6d9
yv3kLS9rbPF60W4Cmn1W2vckfB+RKtch0zDCh/pD13VspNqUuGzlOemMDcz+dWlDkh21/EBl3UB2
lDsGl8JcoUmd+5G6zgrwymXJ+x5WQUV8rbVLan+f6eaRpn2YiQ43UZGi1GFUygoYQj2ZH6oji4M8
2xWw9FB3de0yy6+JqS8617k15jQ+TDGIxAlkb3quisC4MteYJ16Rs7zg/3yTbxZHpT2fpoI8qonZ
mB5FyzjjMVsQOcgw/8p0gOyDOJ1ovPKlj6RpmfvRxo90ewZ2zyOKCw8lT11tkUz9LSrqNTGDd1yd
z79/1Tohr+1H0XTMpIfw2wVcNS9XqfDT9ZBYj5VA0wOsQ+cl0dvrrvWOgnmkvEPrWidv/6ZhVQ0g
3AGgwp6/MK3+wMG0qifxmlK8KDpAQfIXNgJb4oJgy/W/FXkuRsXlz6PqUxauSndVZk9+vrQK78WD
6+x7mJqDDhv4VDyWxAvHjN9ajTomSilBjcHu0WOCV06jcvG75v+nSDwPPG7zOv9pfgE+fwY4/TVM
6r+VHiV/nD+/LylVf/x4i4/m4y//QMAKipin9l6N53tNwMN/kGjkV/5X/+Uf+U7/H12Nrkm9w/8b
xXMCAPYVFh/fudTU/K+6aVHU1H+vzPk/3+EPOY35N0u1LcO14Q+bFr9GsPMnlkfjd6WcBsqObasW
Oor/CIoy/gbBx+LQ1QzNMP9BTuM4BiocVxgGsU7qPxcUpblSMPMXIYtU0uiWTnobsVSIa/6q5shR
b3ZDiaE7gDTCZAoH3dRNzJS54zFYRXPbirxFnEJwpfJ+HhIEo4NWHgsZdG/0kJXtjGWzHzVLh1xM
OaqPmRq3Cu2EBb2WJD2QKDgkSxucbgPGNh07NOMu1bziNEAx/G7WRA6mrqi80os/xmTfZYb/5iIW
622DozoXZ4FLeOlMTrgwR/VbJwsgIW9zr4lqo/uls83rYgHwed3VkLggWLSheUP7HrLQYwW4CMrB
YFXF9Bzn5afb+RNLG7KN1c5grsduiud8uiwF2pTeAkTvFmxLHb39ynsj3sLb4e61oagrdoNvD0Ug
NWlbzhsSk0j2fquFf/NlK9imxUtaJBo+3mJtgbqZwdU7+siq506hvFgeC5vAZmumFOUCMCLQtfDR
0RJ7OerV1kz8m+EFj4J6EnfY1iCotfDB32euf+Qz2rZED4YuwQPY81o4Fejtchc9syPEGcDRd8Mw
WvMw2xgaP2cSqAy0wPguUZIG8ukaMp9AooQwJcrXSr2t2+jg6l19NMyehGU7fFEd6x5Gw1Pya8iA
KFJRONUMrhZ0s8BppPSK8uq5z0kc1zn6VZPFZohkOx1C58FxSrJTOd/Y7NUPqIhe8Tm/VqioFl7r
srQQXjCvqNnXaJ6WTtyAS+iPvQU2pDbbpeXJuGUWuHmUGg+tNz2YVXnTNbPZljYJiqpm3uqyvdoG
lZneM9NqwVyXcWc/hqO/aeHTIYF+hU+eo6THvKwIcw+KZFi4enRThN5tjAs8W0XRfjIulVl3r7pW
Y+iAb6frnYMw/acqSnZ+lR5NjOC2jcFigPLAyBc05NiYDG67bMfnQ1LhrnW1XZiBKaqqzl80TjMs
UB4MM5lZMhuyOlqP+cTYA9pCbicnhUdu0UBbpzhh4eswzYc/ibAf61wNczvn3T34+IRCKBPzMh30
JRCcx2gSn1VRelvGIMk66go+8IrMe9fRvyPNmuaxAn8J4XtOMFOx1yvBLtzg00pqrvyR9crkJGwe
am1dQoqnouy9ucGSAYxIrFQYipKwoQ+OsI2lkmPJ4pPsEYvqhduCMAaz6z6cerAXroEFeVAbe666
DG+79KOLDeWBDA//6HGHgiHWjG1qjt9my59t3Hgnv1g3V2YUYQoZCo+w4uHdr4SyapNamRmBu60T
5jGE0VRLVrXE52hAB5sAzrj+Tg4dNLypqhfCr16RycYb05cUPKNoVzpQctUmpGtU2FA6gblBKJ4s
WW8Mi1Lzd7gnkTHbQoMrVL04KhcqfNI7kT90DUyh+ljMR43g3dzTzrkf00sxBOyvVStOQ5vgicAZ
ttXFuAoDVgN54xnAvuA/GYqO50dpSVaJdnWqPQmc0RvHqJUDNT5hTAbJz6mqo/qmUleDMWWDw4Fi
+f2nm0jTFfnpFMwsVZThmWZGX6JTAkw9V/UQMXlCRaxqVKtANHjW149T3uebfClg5e6VRJIPCwAF
aohIfayHg/CmDsdx8lQbTCsIiWGFG2ZvZlxCrS6iaBP3agJtxP/OnErbZbIx0GSLMNhAN1m3dQjb
aSAUjVaio6cAdAWkFLPzzOzYT6Yd2T4RPchEL6IovACtVK+5bFNc7oKRvsWSDUxLJ+OLiXKxdel/
0JTMqRdXtmDsZ0HZZJZpy4YIcuQyV0EkarJZylzlUIW6u8xrA9OCLX5SL39TA2JG6zp6TA7kHnG3
Z+xLxMTd5Mq2zJUNWjpoP14hzoZs3TJ6uIxejkAVGSwK8Iouz8lLvNhVhyEPt2qglISwjq+VbA0D
2SQGPP3IXLJiXiMt5CCbSbJ43Zl2SYtxm9JrVmpJ2KxyFCNo/cG1jPlklkBeYSIZpWHOWUeXZKKx
9DPhuTqx8Y1KoF5RB+8U6R2DqcBMa7iOifFdMDX0Up+pr5suaWPWRRfUy651sfvYvO949dMlkwAI
M8zh8DBFc50DSDFHjUzdOqSc9z6LLtfpWKsvUyotC29gUe1OtzRi7IWGhABgj9WDhBDgz0ADg3iG
KGiWiPiodc8BbC1VjPoJpWEBsFf8aJAsE42YHY4BwlKBpacFxvwIabm9ySPvOIXaS8MNuPFKdwHE
D/keDRs3qvJKZu1r2sbVDsfNDuamwXA10Pl01WUeqiefq6eaBMyxGrRHxjEUTRQEg0V3QZm/b7Aw
LZhdRcwPjd1QpcQEgNtfjJF2JZYMjLxHecumlR0CdwOrQbthohvqECGSgWTYLPpJCuVL+uHjgNCK
piAS0dMZlhFgjzkSKdsQBD8aCZJJ/152rMEiBsUeoJ0FpomNp5kM5sbaWuavU6o4a4jq63jU3igv
qLsJ4523EXAeZUhPY8c91TnfTVce6JibeZ2OOfSG5zJBZDempKspxXsZTfsE7tKsHDAEJhUmjiZE
y5Y/JzF+F+0dw5czLyyXuYlnvCm++snuD2mCw8WUgIH+/cTqrJe5t9GPwuChSj8awYc+WcPPpBT7
HvfDrGtQclZpFi1TspQ9wQdr+VyihRe9xDmT9dAik3swySeuiBVOFGsJadgIYGL76gOHILwK8zXp
4xvdHJt3Vs5JGDABQrqRWyR9YAxE25APJZnH/5u5M0mOnEmP6F20RxsQgXGhTc4jZ7JIbmCcCvMc
GK+lI+hielFqk1oyk0wtbbToMuv6WWQyE0BE+Of+3J6o+sRN2HV0S8hsOczDo/CLO7K5e8MXt55V
7t2eO2jw+FXo2biizx3D+C63WuxZGWi0gXuhqlhyOKfvuvYwtMFtL+znXE3Ys+r4rfXnhzZy7p0y
vEIj3CWDvB2L6lcauTaxkyO5/hMd1gfVT/uu+qkYgftQsFZ6p4E99CwGEpSthAYZbWVbfXezugVo
9jJ6w81YBfuJvcfKlPNB8NzS0X5UJnGYeugr7nhTYOZq8/CXUbcHHiuUSjAMlqiaSB174PX93sp/
IwrmK+gJD2mc34OsOQ1pvvOFYFHipFZGO4oJN81QMsW3QXpMlL3RTpKjILm4h6RJhwNjIiHO/sBw
SYEtjzjLh1IQHKX+NKXyT4/dhuFYpvlliZqbSlT7ctNyc0+L85PH016Y7o2dH4KiXdFSvskq88MO
g5uJ8VAMWYD51C61xqvCIWyLC1OTfVO5jz5de1V9Vjh7Jp54UnDqHG8G3t6mw6OcDW8B1T42g7Oh
zp/cqXwZvPBgOeLsOO4lHsADJzdevYC+Kz8mECxkDNcqwV9vx/eoAySKk4trVKcxZRFd1rAFD7T4
PS49n242+/sUUvuQ9IeluNiYa10Pcdrsvpnvv9BmcAgjbzf26xLf6azUo+zodm6z/msx+6PZLQ8y
Hy/u2cpx5lERAdTpVuMTC6R6Hjl59ekV2yU9DgV7QydHuKT7BR0D64a3Dm2ycrRTujxx0rc5Ua/e
3EhsTKhtHRZFSNC/K4ENHNvxb5HhqWgy2glTUB5Tl/0eI0GP6hiSYNd2DAG0a2WN7tEsWZwjiZvJ
MT8MtK2qAAxBS+jB0HmaxKFNBfTAxqSzBmMGt3NUSxO57WoYLIxwqrfkKCsMkDxsqQx86ET8YdbJ
b5+nactMUrrZh6v4kVrhNUOP/kMG44riBKBQL1bODqvBhxg63k2Ma4BFm691F4yZGYWJMMleBh+Z
turbmzYP0FVZUUhol7PLXr67qVrr2SiCh0ZxZZjDuS2slz4cH3B/1Ote8BYumqwHO0ZS5F50LWif
MnnvCRTrnz/Y+QcIHoyRqL6+Hd/mzM8KoPcRo0POrwfc0ts/v/uoLxVXRGg3WULNAgOEpuevIrYw
bHKgz+u9P55OpEJ8pbzZlffe9HWwLSUkiAVkRRTz0/PC4jgj1GcYE8KbMp7qff1LGBloIRYGSiE8
yPnd3tey+Z8nmDPqxUC/Y5WsnnRJY+7xQMdz/0BYg49Gr4ZFwGtZRtLqHmV/lU2Sub8JnPzZ0wNL
NX4CHP1dOzUfGdUcE6lUOJ1wU+o+vkmwLgilF0vbvfnzc/u026IbX52p4UnXC9w3S7y33JolZJTH
oDBB9YOK5RS7rCxdleCVPNlDg2twNpnKuimVUdlHlSTHWnQ3f1agPwsfEGaa/sQzh1hcSVUNhGBO
yfBOFASaLPn97H+EZj8wHEt+Fym/1EysWRbxKcswk44ebTU2V0gXBdew7C5/vkWWTGhu3EKzD7ev
BgAQk5CrQ57VsGcf2ip/dhgn28j51ch6y7bjYwqKXbm0Ddl6fsc4AU3Y651I5TPx+LNOOdMnfaDN
qiVWuC5G/30O/ZvI5N/n0IPX6uBda6yT89TAlefrCNts68C8UAj6EibpBxxqLI+EEyqoAHNSoM0F
N84Ig7fw7oqxvPNH3NFOb76yR/YqVpw642I1PC7HuvZuysZ4T9z4489LhtX2UvXprm84N5HmvXGJ
bOBhkMs9kKA26Iy7P/8HasxsWL8KZj5k5NaFx67YKeaHmrqbjRhnhzm804KqBZjvtEBJJKAjXPjp
AZfnC0pzTqqaS63BVuyaxtHVlz0timLVNkrRAQURgt0Go3mGl5C3kp1iuqpdrne+pCh7TP2TbTWv
aTy8SkcDs+pnrDvslqPiS/+vnoXYUYo6rfrePk5+xnfOGLvUOenDiuMT3Vx3S6OCrZmAFBvb7CWT
PCQGL6t0C9O4yVwQIZ06NFCA7liMonnExzVy49apWCf+ApJBga4PDQ87WoeVPGh+kBrZYhgAQhhm
nQKamU2SjqbHRVBEx8FzX7xhAgLlkrg3kD2gRaBUy45HbAoB2bI7/PtmhJ8rsKNtDvZglf3ZdY/B
95Sj7baYi/KKDsLAgwPGJAqdCMcEM5/XqLMvnAAlAExi83QurywmKhj1OLNFobjPZXDqRAK1JXK2
ODCgTDrGvFOAUWKITjAwaehkVwMozqDZFaIwVa7ygbIUdOsFnUfI/FBN9r7kcLyzOli71AVAk1xy
iMnV1YuMbC9z6QMaoew8ES0ncmrGiCy5YidN4xSrXD9iSuwXTXOoclTmChOnT749ilS/7YwJuUHD
Y/PmgflkvvUKxCClnbxDI9DYB+vLLHhiZX09HAp/5jNu0ysg5EK7Pd+i3Yz4vHHG+eqZ7IQLXzGQ
Dr16C+6DMPd4Hyr3HVwE1E7wRkzH8l0dlU/+UmPS0OelIk3VhrA1+g76CGV+5kpFY3IZEvM+NdJt
7KcZXojgbPFhwoQJPuG+tefUovbFjIp3oMaYUTN/kwbozJNux3UCLt/QHndNU57GofePS+C/imR5
iyMqsNIFcCHzN+xMLud5IS5+3lOF+RSSlf5fKNVPFZDw4r+Vqf9nYvb+p7r5KH66//yt/h8K1Ywl
AhTj/1qp3k6q/Sk+vvv242/l6b/+u3/Tp/m4TUGcMhCeBShT/I0+7QgI8wCIBTR3Cz78v+vT5l9s
37VN0+VWt33TRjLvKlxZ//gP0vtLoKVkk7I1DZT3nL8r7unI/6xP810clGnXlSKwXTfQgdC/wcYL
Q8rWCjoOiKUgbjQHz1Ydq6NsS8nQNTr4LXjLqhOU8GLnGo27FJxY6w1Hbw6QGsEbnqs5+XIaK4X9
yrAk4NzAsfHWjiKsh4IMGj7cxANepJbe3dfwcCqZBCupETnz0gMssWglIVZibmEBs3kG77Ghwvem
8aPyxLmLW7Gof+bgkVKTWx8eT8F819YjVI/bD1+b6eOHNYwZLk0TcQvPz1GaPhYObY6VbrBTcH9m
DQDiwTQfbSzSVBBhxI3uULzt56Wd9oomKT8352sfdId5ZNdkpmTNsiw9s7WkZcrPvA0I6q2HgX8d
+b42eI1Xlxbejev2FJBogFEl/JWrYHuYsQ3jQBCGad2MXpfoUQwMMAELgh2EiVRrOJJfb2GdnMzo
ng1Ka0ODpb8TxbJMd2HZ3PYasuRq3NKiwUszBKYRElPQM0LoYTPNUf8Ym7SSw2yqbQ5Y5i+zwaJq
jdbJ0nAnaoXUdvr0YD5JiRqkVPopNQ5qBnCDcZ6Cz7JgP2Py6Rdj/djXKNvuID12KfWzE2MOUvGt
rZFTi4ZPhVCoSH820ADueRK/iVGDRVBFRw2uGiHgGTOvsXTumd0NzyktskA63cb96T2vvKcgg/RK
R0CXRftaw8fKNSjLYBE9JxqeZS7ZB2wgPD3mvBk0YEsp/JvoakxKi3ntS8AwgQZyzQ09YhC6Ro3q
ctPmgur+NBGtxJg9bixCBRBfAGg6Cf7aueQChv0VNUDAXI0DS+CCRZb5EWB42ToQw2LIYR4EsR4X
cwxRjNqvn0IjxhSssVpDx5i1/OT2QWgYWTRALVAaUNalCo2gzBBzwcOJ2QDkCs8s1mCz/tnSmDNc
2NOmVMZjWnOGNrfApSnHtU02YPHDoKR93wwfIYQ803LHQ9tQ12PU037WeLWioosdmrHcK9XiWp6z
jdcbtw7NOugJEaWCOB4GuP29aDhsZUQWHeocD3JhayRnhktLM50s9i7rCqQ+Pls4cJWuYl7c9inP
qhXF7vQItWsGHE9qaL9RmXZ1A1PO/EOXm7+q4bcQb42Yd5R07xtNohs0ky6IkS1sPELLrJuXiqOt
/njqWesxvWwH0Ha5ZtylmnYHQ+Y7BH8Xaw5ePPoPGWA8SxPynIjSy5oTCEfbgC0/F9SoFXFSxjjV
BjZny5Se4xrPPbMU61TUy/cEf+4gsKOhpb3kI+jrMrXPZblDmIRYDM6v01w/AeCPNtFtnhdfoMt5
agnrdtQswBgooEM/Ddji16BPQfOBDXQ1P9A1Yc12/npAu2dPBmOQpPIDqtkmSpkIh3gt0Jjo06Kg
HNZVOT55mlZo4ekLEkx3mmOoqHYYffPcIjJozqHZ2ZsECkrUJ9OtRJef2erwFPXkxtOcxCpmRNZa
5A5EAZcPPlPIoTmYMToqQ/ykqXmYqE56EttwkOGWjRaWfs6UMn8fPWPccDyuN6nl6ZhVj/eyqrtj
GdrXqZY13uOl3NodVezQut977QexyYXvi9gHv1R5Fw/P9gVHa7uyVUTD1STfsi7GzNCzDQGy8T1Z
A76g+VKWsDwkVQOrgeYw7TjodgkDTOZ5Pkauihh3k4KWdtt7P8u/4J34GwaWp47tM6V6VDNlRpRe
08TemukC7XbI0IOigRJhnHVtE9zTMc8AZUm5kWw2bowx620FJWOdBf7vPggeaZQvqBpaLMQXdZWw
w3XW0COT31EtxoSNfgVjL0Yn2fTyZPpWdU7ZH64jWk6SLNxZsOM3ZUwnONW0p6gDByzdttqUeQD5
W6rbdoLZnbfmqpgwZuSC7gDLHjaUmIdjczAa+eq6yqDZloa4wQP8Ncl8ay3pDkl2hNg0iH3TybeJ
odJlcEGAcMj5rF1lXeuEnlNi9WeLLpRtglNxW7Or3yUBYpoVF48OEy1A1sVvJ9K5THc5T5lHjMk+
ta13xStjbybbf8oM9HR+IhkH47yk4i5OnPAKRZwIn6pf7KxiTe3r/jaErkLtE96uCTMOAjB+pZ4H
WlPHmKYXiIdmUd+VTIMFJXFJWpoHxq4FaaVtTC/2vm3SXekrrGnw7HiHA7kF+qfJf3gPuzAdMLmh
lxs+Hp663JkMf7bt0D0NXfzG5G4+uiVm9Db9YPdKYMjkGvdTGt6MjKieP5TQiOhPCdPZP8HFM5/h
WtzUnFNXpl3nlxFLjJOpTT3KZpM2Vgc9oDYppbIOkBNv5rZ1d3aRzYj9kzpCYqB+bv70WLuoMnua
O4tkSqm3F1VlwV5Vy5Vx4kOCgeUmGiD+WMmjb5ZX30jxwKKKQe6yILBvYjwfryoQlK20xpvnL3gu
geO1UGje/Wy5sSor/oLth80+/z3E3k2X+NWZLlUK62PYCP3yIvJA3TSCTKCbsVYsdUgL8uDZZ3u0
XzE/fdqy25he4t3S8+hdhOHBPqdMMJ+9Y2/Tgk4af5/64t0kUfFWefyO5H/4eJd3k+qV4RYH86cx
udqpIx47VEYs1CscwsAcuybaBiUrfp5QJDIH7oGDL0G2JGDdSJ8ap3zDlsgJn7Cg7xr3MXeFjogR
ReV0xslkO6gg2rZQsroMIyEs5/vMBuSje+nGInpaWCTZqnyIiDh/GT9gMMesRZCzKJAKp7yRJ8LU
cj9gJXBWvjHT4iHMaevY+kcOg4OcSO8sFXpXTt71empLl4SXR8405694480Jz9WshhsZ0jBaDtly
BjNU75KpTzchizaq5iFzxukyHQMg8PYAiS8JdaspHX0e2DBYFdFdRbXlLoROsZmmGrhfaoeE5RcQ
uXwyOzd0k52HDcKa432V4e8n08QaiI8XFDqD6jbbp0k63ODKXY2mam7Tpr8mU9o/LTmcM47E0SaG
aHUJUsqIvY5lUGYoW7QE3yk3ePMH3VKhOyC5GZnUwE2aKuK2U5u1N3aUU1UHTTAQuEIStc+JW+3y
Jn6JBekPuvieCjNlluUoQhJKHVUBrBhfzcX1bCyvzLFAeBC7S3HjIxU+ZLHzY9bNU4SLczReAip0
CKhiNY5aKtZEVqhd2T3lcnTuWbU+XckAL7A0ISP3j0FmH5RRHKdYW9p9PWbHGl8ODv20cetusogh
l58jyrg8LDnsFtWqndz0UmHQ3TjNS4eUz1y7MU8LjZoB99jKEiAsrXtiTSNSMq+SWsb8Cu9lbRVO
eOfV+xgGwiaZwmin/F05m+bFcNmV19WnHTLVcfGsY2vPn8KQKzm0c+pYlck7nUJuclJi8XFwojbv
o2g689IUIwqFVvrYK2exZZ0Dmw+X9pmcXQatyCVJXTAHLYF9Lr6x8Ld137/k81TukpAwnon1AcJK
1W4qNC5WZD52YFtYFwsWAwpWhnvGGbryof3OWuPWLEkRDCGHmDJl7Glm+fhgI12YQQScs3TfDeW4
G7PQ1g4VI8ACWQ9vWndwHlr22lnEAcs2f7lF9k7A6Lu3uk+jFSFvXkdcppmyXW/PP104uqu+Rlfx
Jz079XFuL5QDxeTQNnIZ4jNAuR0mA4YGYAVDj20Z8QesLmj/k274i/0acgbo1T2IyufFqvz1zKEA
sZ4SJlY8zloRG2yWssuclc42bukp5tkBEsWfzhDCoh0RYBbAPH9BeKWNR1AIFgzXLuskW1Q+m9FP
l01iZ4h7EwaDJXYOTtBTFJoHjyN1sxNzReSy9hR20CGQZWi5DKh1tdleNLND8e+E6VkOXQTWsw0P
BBofFYlNcqEHvP3DIYor4iOz1p8cxnRWxjnCN66jFwSrIU0qbkve0na0ol0QOT+IXcwhqvrFqcUz
mHRBWdKTk4NfgX1MaeRYfdKA0R8bNtBElOHdq2UzTv4N5d9wgVqKSvOWsEuMVlcu4I7MObfQ3Om1
YcavHthZfZhz0+46rARrSL/WIVcxUMK4f4lpetu5DsFYqHOrmPzoCmZIes4GcKKsqg3aVv4xjNGF
SWpzUrBkTqlKHixNtC/QgI/N6JiE4MkyDMR+rCSkGM14r9XUn5qWzpWiaImLFOkeZzVia4oHJYAI
u6rbgfjHqLDu58W7VVjRxo+mbO3W3rTVZ5a1mbH4C2YqeGO0Bc1FGk0kMSdbJdoY1b2IXlzCBRcF
gSUwrUz6E0mQK6wlCimQmWbGdxBPHmJ1xcfkcvnpP8bh7CGlZU52TL6TRZXb3praTWe658wt7N2s
cS00Ui087Ok1a9Nx75IGw3MebKn/2FBC4GzxYUwbhbmt6TlE27ohmVKGSq+987Kx8+E5T2cY+HrH
wWag68lvTsuJKmYKSUT/Cs/WXhdAQuJy/Cpki1dVHlNFCUixKI6ARnLxo3rr1vBrLE8QQ6eNQnrG
luMA25Qo+D1NbOm5adY1QHweIWxIxMRCxMUzV09hZ+9jauryrv8OSoVZKT5OjneeRtifYlxGImVI
H9B2kzG8jVicpzZ6X3I2ojUtuzFfkFTpht3MjSIOSs0MU0uQxzgman0+WzM7He5mTFKJM3Wbmuav
reWZ+xFDEq4l3z20L/2S/PJLg+dRFlIOVgIZaJQNOS+0wk0EO3c3GXTydsP4mQKZh/SOHiIxBInA
Z2ZSSu3PeKTKq+RWBdcxGXdGj76/WBFZLwUxV3VcscJRywG/TbPyPqykYcfo5e6570++BJZTpi6G
bYoqHTy/vFZG+40WjerdjElknUpHK7xkoqMkP+Lu5Zrz1Xup1LNXMDwtzbHdQTx+DWumhImLz8Rn
PizBbq6MDyiTPezb1l5xZMQzgBRCLrXRfoiaYB9PAQbutolkH9ItZ7J6epP/m4oh+P+5XZzjbODA
BuT33NaPsYXfSA0UFIpoubOYNLOrNA5i7s1zT/n0v/5RT+KMMQn9gwPLOiw+wq5Z4PJznnRH6Fhz
Hm6HuAS0tLh3zRB9RtL11xTp3LZj7KwKM3c5q3L5IyENbf7kW/5DYC9XZY/x0dGFLVZujwd8g9l6
Bmd0XQyxhYoeT85hGLIAI0YKD79kH+bF4a5KCgzhMTHMfIKr1jCy51NB4G+77jJU3VegNyvc95Tv
4bXzouhrGHkukH56Dcl0nBOvcinDKla23dM275RqXecRxMeQUDKTRavTieZwpugXxAXTvOU6+Kj6
soExW3UviU5xBfJR1zZ3afnszT7ztKT48mB9ElqfnocUpu6gUGhsBzNZ3eZrS7mYxdr4RxJt3/bC
G2/Y+9znM9gMpwqu/uDJK8cdPBzjwo8o+6cuZFQRld1tGUyf2ZB7e7+CpEgdxhcD4gl9f9f3CSEq
+i7XEab5YUmKIxucngnFgsso+baMeIOLzdwXBVZHtzxkmVXicWr4BY0su8bpJplNoppBfp8MRsFY
pSkR5QBbNP5tIDkXms2mDZhasv19sHKrgb+/K/AlZDNTNFT7cFWrBElfTGcnjLg2uSsKY0we/IW1
H9vkfKjrp4xd3TrIgSypzv4JCFgCJpqi23yaRhxWbQJ4K/8hYdGRX0qX4+AMO1fZFyooHtt6SjZA
BJ7mgqR1f2+knB3cZh8azUOQ5c9pd1fTe3NX93ymXCVbLGTZq2OkP7AEvz0mi7s4oAKwjIE0xUne
bKuQZ0tZIyggQlHoPY+/jLlbdkgvfAYz91nDHRcnpdwCfo528ez+duJHlVxNo/ixQXhlPSaSLvad
gxuTl4+oUeEurcEYuTmAOLi9albHsPNf+zwMMRwNTBjDXW+N7Sk19/CiO4ycVn+IsvKDfUrNNjvo
r6CQ950LRgM9GNjU0t/DSU8adyFVxbeBuzoyay9/L/l4E6YJ9aFD9Urinw7siBwSEKhkwdoZ9PbB
aVrj6o8W24DIeqlHZkXhjE9T2dWR6e27IRdu0mzh5d5TpfA4jKU4jZJ8q1w3QIsOWJYoG8ehsAv6
hzCkmrOlBmJrpU2zY1Ugf/GTgDNuLcJ5Bq8LwyEWQgIk9BmMhzGeqm1/zE9z7d4lNZ1l0mkOWVC+
U2TOYDAwzIPHVb71eo1MwxzXh8WeNNqn7IZDWI0loa3ufggJ184F88aBZ94Whc4+mTL7XlrSPuVo
ipPouScatkT4dqqIg1Z6WKZyfi7YVq16c/oNs9S6Zr497DANRhv8SQR9YzNl+z8GG0DbVP5lwcfk
VA8WE//VQLc6HreEagXRmrf5icSSdz9MEe4tHA4pRShv/fRj1NaJTtB6bRpgTyPvjdPXVyffq9RF
eZ44ddNw0WPmko77pgIsOPHzaPm0pKnstiiC26nBb5B09MR3Lyl9YUgghwmNwmINQ7O/WUr5kavi
hTIYhL3Ygk8i9wXU8G01BXe0BgEowH4j2QgHGD7qhTz1XByTmINUGzFEcMrPWT0O0MwdjTVf6vFp
mpp1qYHnmQ+/KO4q8ZCvHQUS3dZwdMgWLp5EnOj4nxBeNDHH9skyBxqsHpKlXTF4FOTGWA1KAVit
Luw9Z/35AQMBc1l9GxgUe0Jtp5Y2WYM8Ij3ogHRvYLuD1vb3yYJ1wLY+e+jvNhT4RuPgvdbEIKwR
8ZGKq7Wdz2+LxseXlL5wfjJPo0bLJxoyL/EiSo2dD40w3ZoFeGJD7QbI9JzU2Z1Xd1hQcNJpeH2n
Mfa5BtpLS+CJER45b4279+Hedw7ck352fhpnEAg3kXOgDNC8WhqYH0POXzRCX2iYPt7RrR/gAvb8
8mwkPBJLGsW3Doe0UQOO2rhjqQTP31YMUadlfl8g99ca4S8l77W/ERrtn2rIv0vh48p2ppdUFwBM
NAE4uhKABw69IJQE+P5O1JZCTVOfra4RcHvrdmrfbV0v0OmiAfpFH4Pwe2E1vstpInC9tN2Do4No
zl4wMeXV07UFNJBrwYvUg28kb4720rMM1kyS2IJVuvqAVNMXMVirpRLh74/u/F8Gov8PZ51CSPe/
Lch++ImSf/6nUkdyrn379R8Zt3/913+deJp/cRkWMKCEb0s2AR393yae4i/SFoJojYRTawWmzSzy
r4kcSVG24/ukbnzfE6Zn8p/+feIpPQEPFZ6OIwIReH/PxNPTE9f/EMjxpBU4xCxoswiEK23Grn87
8BwiDLzYVD59yqspzQaAmTLGFMexZdhSm0Bmrdn7wmx/8UlT4EXCzeKG+V00ucdlLLP1qIJgE7Ye
BmyUtxrmM5vS6q41Cl2l9TBbCAr2eFd0I9bCcPgK6hnJBJwOYPfZwgGC573o3xpcm5townOVod1Y
g4+XeACXidN7lYYuw1Ag5YSz6CIM5G1GBcfOGAzIZSCv+wliNEHcsLN+z/p1G5kRrq3e47wRfJml
/htiryyqAMUr/b0MfpgfsFEpjATm0GEI6eZNeyCkEdKMlfQD2Vzn7Ls4/Z2OxElLslooOE2zQ8pl
um3bodiEbsuh152fmdGSyeVkFNTuzQDpJgvB0HGTW/Qj1aA+rYujplMTMtphyHik0ofYsM00OMdB
JdPkx0ZqLtS6FQs4wRxfbCjwEJs9UCuoqzxgXI6vo3xVfnoyRjKwNm9g0hdPdv/T0GWL9M+zLM2s
Z4aL2RoiNgDNjcsohxXCfoWteGd5Cf0RHdOs/LYjwopi+kX9NPCrNsOwTva3TBwGIlP9JJfstTFJ
dPTMytI2Ze7qvrdD+USmfVl5GGZL5zWRfHyFyy9qDuLZt8oNhzB+a7NdNhGCVF8ShInhSwahjYEZ
MwzpH5uovG3yXBxCke9FX189NyB5GtZEvXE1FoovIMTxWixkNN3OhJRbTbvcAohRjBCQUvvJZGVc
OZbO27OvWgVTefT6STA0owkBJffThYRheg1k4nEtqU6EQMK/mAb3q/Pw/RBMsEMsR2CT3l06RrIw
ZbQijGItmfhmHdeG/lp6X/Hv0HFSVRM8LKHBghFqhuXba2F2J+FG8c6ijM7z8n5n+LFYRx+AOhaO
7HzwtNreVlW7d5QJmC4sn/J+PdiwuTBc8iQu81PP7N6iQHXL7bkfxww93WTBzCP77OOxsgLjduzE
Zcjhn3FYm1Frh0/4SoxuKpu6GBMGhqZr7aHNbv+8s2Wsd6HzcfarO7ol4MtbL5zeLxTXglHglLsw
3a0X+1jE8rWfQypeJ/8LszjklmF88MQdvIInIsjspxaAoRMTZp89PcDeQ4fcwyobbHzFHTBvayP/
kgF3uxHz5WkZcN9P/Jf4tZPq1xxjHaTzgAN0LTToJkLXNxnmhuOr42Fp4tzy5aDWbZe8KelbDSeK
F6p5mwByeR5K99vt7ZMjYur/KvXLiZb0xV66g9tBiywQlc8wsTBjR0V7ckWMJj/42Q8Ogc4e67tW
d6viLk2IEwq1s+0owA+2PHU95zM+oeLUDAhAhTLAJ9XgK+d62KlS/IwBbwe9oJu0Dm5SWb33jOk2
5J28a+uT/WPwjpO59m6rzjnVSmggVCdhGoJDHQr6dlRm30bGxOAlJl8Wp788jK87Lna2Dh3JGKEn
fw2fxh/qcZ0JJHm/2Gf2DJBEhk915zlHcxj2EW1u7MjcDAxb+BQ1Rb3twhlsXaU21PfRoxOROLOd
OtlxhYtzp/8w0UPyFOKGNT0S6AN76R+aACypN4UvlHKwiyvBMFpzGD4Wvp5MBJxrKNpJT/Zif/oz
NugssuXeT9UDaSNsJG5SHGJlNedpxuteMsAmf9W8t4sv7ys1vVhsmvyU4jM/4+ATGUZwGHrxSmcP
nr6yebTZM3LrieZQu9knjt3ihvM9WEHPbEiMKXrQxGSzPwzfZ4TVc1HZH5S1go7y+vHo6Nsiq57n
glgi0FU6hKMuuudhcg062R1jl8S2nOuroBO8Z0/am6rY+F7rnihJrdcpkJCVOYK6ihZjeIpD44mA
/z5rQ38n++G1xN4yeki5Y6CsvWdfFwwKOxkZqKCSDEbohndTx/1K5ex0b4b2c+b07SvzO16JpGlx
jqlI7tlp0rtB66WQzlPJLHvlee18cBQ2Rsv0BUC452xR/jX051RbfSzaAdH051pSjeninc2KfIdG
MVxlViDKCSDVhUVeywKNwfEPjIwhwdCq6mSk0arM3eVSngjJuBdj9HcgxFhlUCGuogNQNQ2y+GVg
jV+Vjbove39XZYukjHfZTuhHN+FcPtm5QFUkw9AsxqPRL9kxJSQzxCI6qqF0DmriKZEgWEXJd8xp
fU3ltiZkNqjqtYThmoW/Mg+QZiaP4M7v6s7gHqNReGqIEMbwYUJRMw7OMIFE+oqElnbJqpBl5I+b
GbxiCfSIEw6xdgHNNgwovBy1FIfQDTi5GI/Ki58w9lpni6ClL73bAcRSJuGKGQ5kbgYsa7dtEQsq
CNAD0ttEuO3ZghHaVQXs+rmJD7ZhxetFdfmeZnuamWiTJbBvswKpNL/pJPKZX6pbq7CjA0OuhXSi
/Gb8RsfpyCC3Z9LT96mz80IgP5TvXUofDnsPZe9S95eKhwWc/AgOJ6IuBlmajMyKQ7oXOaeRudoR
Jp65MmrFtjyuru3A9SiabhPOfnrEndxtuxxKEUoyGd6xB/DrAlqtc2CitsS35GLhj+ERklVKttJh
iGWmJSYYxj9RDEQZUfi7cjyON5AQGd+IV09SdF+O4HElYd1NlUHnT5s0vp0r925Oo59Ct0njVmvB
LNAwjbfucxrpnJ4WkKminW76mD5qoeDvufo5yrkV6KNDbzU50TdfN1lL3Wm9RPKr1S3Xve67HnXz
tfWnA9ukJdSfOefSTd0eqTrb221iXWwI15lFgsZio7xZpuk6DOA4U8zDi+7cpo2X1uZOPjZThLBE
MXcWtdQCU9VttERL83S4n91cPzpokvLFr5p6b88mtqj7vpG3NTbkA1tQc3SXo2Eu4kI5wJ7nL444
41uKi1EI4o9UMjORsSgWD3XD+Mykm+V1+d3E4jsLQIwxESA9kaTZlfY3nsu6rTyu29dZYQv/nS4E
W4aAdJJLvzmbfwBAPpXnpi4/p+R9Y2TUoY+qPCMzXjgCUhwVetOpju+VR4V6CcR3AgEamDw5Gl2z
DrH2ijpgHFoa2BsciOvOvS66mj2lo335U9bO3ISe14nDq59uS93orqvdEzreg54hha1r34UugE90
FTyNWjilaIcPe0bkbE3mnRNTHS8tpoH0sFCXhCvJ1gXzJU3zFt9vUJX5vtBBT9xQ7O1/oe5MlitH
0uz8KmW9FkqOGVi0Frwj70BekpdTbGAkI4h5hgMOf6d+Cr2YPkRlW2dXtVqmTZu0KauMTDIuQcDh
/p9zvtNMbxPt9GKpqS9LHC64bVANlxL7ebLu8Z9N5zJwzT0nCjaQyGljV71O2GoOWcYItq3r9BKk
04dNsn+VzN145iZz730UwJs/+UyRppcWjL9UsrxQQjn0//xPMA3+7gRjBa4d2HgibNd3HI5ufz7B
eD3+rkL4H7HtviX6Je77h6F3vyxhvwXOfe2ABv+vPfL+GUPxP/4/8gDbjm9xfPzfe4BJakoquz9+
/uXlo/gFuOKj+vjLf//L3/54+Bj+9Md/9gj/8X3/dmIWVLtYnJeF6Tghx+XQ40T6B8PC/Kv7++TL
psSy8Q+b9L78K8NC/NVHTwyX/3FphHH/rRIGj3Dg4Dimhy4IuEH4Gf4V6PHH3QULhN9J/Kv+D+42
0/qHQhKO5ZbnCeGATPMsf/n3f7IIl7JFAo/CX1454o3N23GjgphhW8nCrEgnwW7BSuqSsnatoiML
5G/KkP73GuviykQt9LuSwWsWVRsi4fpJLHE36A6ycfxDgJwcYu65UTAKKsHCWlQTTR7WwowAH4/f
Q7c7LIlsCTpUu8aTL3PiNVsV+9naCgyHGFM0HMaS4JDjjbR9Oc3RLItpm1dovLnZ7HLobnvjvnDM
r2mY3qSDFBE7cATYvfCiZX8gzWfbm+oPl91qU7ErcqLbfmFJkkmVR28mtKGKyEEh3gZFfXHtah20
1Y4Orc/aSeItY/loJQqW94Lyb2f0sVGAk4M03z+W7om0KaAP0Cegk+dTF9FAYUYbIt3FKvddE/hC
+Z412l+NuG7SSlNmYGXe2h8ehY+KZy1r4NTxWglikswSO1AQFFsvg23Op9xAFcIuITzOYE538hO4
pOGEP1IK8elk+cmMqEnjzdKzxMIr09VVRhkMb/E45cVTADeHFdsLcUb3b3kaspljT32CRUvcMUBw
ykHlRqLutsQ+x33TH1Kzr85dK/eFJp9uL9xyMqPMps+w9OyTokm8obg9MppsJ828+j8sgCxz/2Bb
ty0YHL/JLi5SrP1396Qoeo6bIv8EwWsx4OWoaipOMYmYjpzT9LbmvXrT5tNZshlsQhpAUx+KU2y/
O4fJp5maTHW/tnT7WrX8hOgRI3ozX4NdlwacWIYYATDZhK6JT/yOdB5RkgKhv2Qfh4u0X1Piwt/A
RPXW8yZ47oCPb6w6/7RHc9jUJd+vda3HxMf+SzaMsdF0T+I2PsdqfkzRCDaDE+0sTbFy42jSeiFg
vSaiULiF3XtjUf6XYXB27LsshlhNT25+YOqcRLvCIfeSz7ra9SZDbLbtBPjc5hSmOFhrd7hk8uwT
vl+DXTnVXqzu29zR+9bK8914VT3CKvOjaUWkJKHTYQpXZGfWyZAhGaXsNykFPf/tv+qKbyXtB8ZW
eDnr7EvRxbTNSEMzrWOj1ScFhEPOTliMbvrFEj904bWhzmzjN/3aZPi86icuM5ZUQCoGrW81Hu9d
eDJgXGxsJ5QrfsrD74vLOQ3EHAbApjeDNW99hhPYIHkAu+/KGh8q+jBXOgm6NWDFjMYDNa5E1K/i
TsIgs0gftPmBGdyZzja5c3r2hCbnE7a7PbFW4E4eeE8ikRHQWfEwJ3QmOl4/EMMLDv2YLoCIEEp2
sXNIAa37TAXrLqm3rk3KQUhEIVHgZ1FLwD1l5tzOLVEE/uo0dfX+972QmSjSU1STy8vlAi9A/jPZ
YUJO1NvcWn4FWGo9nCRyxiudzvNVpc8Gjzu6L1UgXj29DcmIPR0hG90cYVpUu6kV/IKM5Da2CLRj
21gPJLOX7QbnvHE6ga2udiZb/jYCB0h39er3h5GxfnbqgpYWMOlWvO0KJ7ixySSuHVPOxPgpa+CM
QKJXY6Gw+YQh3q+bMm9ffRv/xgTYNGFEtOko3EJqBT3iKKoKW4ytc36geJhey7lls+rfFlEV7gbF
M+aOO/wZ9xYwyVUI32XVmo2ivPCFMMGdDIYv0aIJqbZ2NlrbRyw0GSfWul+HGlcmhgxGVIr4yJjh
CAxivuvyswaOevWZ5d2E1aFMST4gCJZbfwLrbQ81DCS2xri9g7WHNzQcyQeOTn5vVd8Otzuz3ltL
YgN1htlct6CFb2IzgSpuosL2Ff3cor9VVgjkoXa26VzwdOTBgx4wqNkuj2BtFQxPKAeFdfEUZgm5
6pLVITPB2U4WTRnMQ1deehx5B+wGt732bFD51VBpi8E63vh54G3KKgbFMwSfea5uwbGoO3PiVZcn
4kKrboMM3RdHFlTSBG66AnguthI7LvA+UD5NuhjBYsjOiW2W64kW5lWHMYdREz+0XQVXzq94IAKX
BRkfKXRaur6K/neBUn5iBAajgRe29lu6XEOUwXwc0r1yEUuk6F96EUS3g1jjuMzusKpkhZ2e81FH
ByIoH7geDy6qzSbNe31k1vKVgwc61HqxhXZ3lL5PO8urxLrjlH839cOr6npMHlP0OjUKU5nnE98n
YG83U3uqh5zUc8PljjiT7sNugLqUE+Lss1BuJPyq1RzaPwtjQukn/7CKLfGjUultYcbOvrVZoRMX
OitK17wuUZv99tOzMJ47/fArXjAEtewfMPO227C11R1es8NcKH2cBNKsQT/vysEsaqbGfJ4iXsqw
ejatSUPUOONJiGwOr73FI9eqhKGfBsnnDujeUKHJlISApALe9xsj452Oq74fPosqX+5+cYxn3JbS
mofN73cID++T1KR6INSOO5svxwCu1jk06pvazl+CDo8odcKYT9seya7hqx1JfDmvkl3o9NV9FJM9
rstwB+TLJr0ZA/kq9VfcENTKbF43HdWQBzYtM/jskh/GS4CENEYE/yMydozod7WRUQvnki5YFmP2
kuSuzPahK/nCwcOfWNvuPUb4YKMEj3VuP4Sivm8W447i7lqVad/zQmJSZmscFIzxgmLgvemx2Gog
C+RESFc3jsstEH04RngbK9Q+FSJrGt6P2eADLQP4MgqtXWIPcjWX9ruM+nwfV92PqQDJEfvVLlYB
71m//44xkMR1veWRcHmNB9Ivth1jPDvVoIQpkF+7LmlQNkWZaIgXIxn4uN0MqYItMqJPesU9+Xn6
UevS3meL5t/VhgTy7l2CTvHXLb+uvu/PE2OzEihQOI89jGEO1IBqn8ZI74f+bDFG3fZ13qzcMsDE
AygHgDD3Qe/RSQihsh158QvdvKYNOvPyI1h2drBjWpkpkLvJI9hTfYMLTQFaHVxrFzK0wYCFXV1r
eVdl0bUDd7hyM0/xUvCqXfTNLgiNIiof0i6NMEXxzBFs0P1MyKIsqHKKBhLHlGg4mjRUXbeI8GVz
DLEJre2BnWGo7Qco6B/C0jbsDt898vAeW7O912FEvKY1jYUy4q1C/ptGXepAD1vfb63bCLp/L5j1
Zi4yV0WFFhUoUDwcRrETXIMZxLSMJNwQlHSVP1om4Z2W7cDKtjA+d0tlCLXb627ILgaIUPhi15yP
gdmD2gyrN+dVThKLHr46F81RupfJGJu9zNKfXhxcB3PxgTPzxuboUpwKG6qPsS7a6hF0IaHzoqNv
lkZ5uod4z7POMT1gUpB5G1v34Ii81xyjNzR8++w408mOFEQ2Eztfbkig3yloUwIkqB31NoiH+0gG
BL6KFhN1Iu/zEOITE/hunbR4aPFLj3hpDHwZebswSrgTXIMNTCUeGCWwtJYgr0SCXOC58kcp8pFH
xHxlRsW0ypr6jW1bWO8yvZsdHwZeCE0mb8DexHPzZBQJ+h5tlBBbinifB4O6B3exLjvvSSC05NwL
cI8N7B5+zoulxYDV+eKn0xooGoF15DSGSTxOh32SXvHwik01M2PLJEYbQqavDR5KXhnMHNOkoi+M
WGXXhD4bhWHpIIieIrY7t72BsUnUp8rwT1kas4NsOWvB74Rx3nrvVkl5EyYttpcYInZ5lrFdoiGF
iP6+tPNdkLi70jdfqXyD9Fd37KkLKtxFRri6DG8x4tWrOKrGVZo5xKGTPWnpeKUryhtdFhXiRqgR
aVu9uLuk6XtApx4UbwT7ZfYEl9Q6c5ddk7b51Q3uvNe2iTmH8FrZzp+96y62UBvjco0vzexP7TS+
MMDJAaaIO036pRzsD8Kz6xZsPKjT/rNvwvc0Vm8iEtgRuncxihcKNQcaU7a2EaDwlmYAi6e652jj
rodFizAs9XNxDrNtgmk74R2NgpbadBqRHEhzdGjWh6GYm023HBRdOe6zwjpiGDs5M/ULdjPAlcn5
kTQ23TaUkHtzLIPDPG1s0zU3SRhxRM37i12w15T6l3T4tOQp6cmTjMqiJCPDblAME6TwwDsk6j4D
4xtn9M4A0FhFY36vKZoj02CSsM9+dTMe43AM/U0HVlxgwoLQxyKdQ94mvRkXexJyP9rQefXiwtlM
Wke3kyb7/m607BYUvpTbtC9fRcfJlrC/T0ECB1Tn7PWIToDsnMZna66ptpInY8iRWao7tyL+n3v2
ocWih9Q5/wD1aK5qk4c9XOJSdmVuJnOETBdkj2OX0icxNBOGDWwtfncO9UHp4NXvLMavXfE+mFzy
iNcehnAyAjaDPWXim9JWfPD8ngJ7G0JV6xiP2uqJwbkNUQzZrdOcXWVXLku8QdtJik6zmplT7Gqv
re5jp32wGj6pHCcML+P8I8H8rXP3wyjodCfRjyHWfNTOm/B5GqSZ7KdAK6pqfsSVZWP5rwdGf8lb
U/DahuVH9YeRlTuDzQ4JfJEvE/hg0yIOReSySMUhorfxrsyrF3qdaQE7JNLo1m0CgMApCZBGM6cj
d+TgnmNficPhx2TwogN6D24oXgI0dNWanNdjN1k1uaduheru6TJ4acwQ+2n0wWv/sXURTstsaZ3T
4/swp+nFyaNjIafoarHmTPR17nPbuqlzV9yrxF4bDjp77is64wnWtrjRNh58b8wJw9swpNCki+Zs
1jE8r+hnSxDqgf0LE88uJ6OU7TLYEatAquVEM60lgPpValE+aRWUxsrGW7UW9LPJGd5atteb0pd3
kRqvoi5sSu+aYMPNFYfzxB59otyCe3AXarkOSEFCdHDSrdaMxn2v4ZdjoHJ4Zn+G9H0b93o4BaS1
hVm8BzKYjm3I/eZbt4NXkbNWlY/pC01sDk/t4DP0UC2LsFGjsmHUavFncxZF4H03o4hfjcfHZYF6
8uQ0b1knmFt1zUVo79TTR35oUlq6aUpmZO7+8BaZ3AfcMvJl+xaBqLVmWIXZaO8qGJ6IWeV65rAE
13tJBWaK2Q4o/DEDUNaAyFB1Fu4bg+GOv+QyKlZHu27nQ4+uRPEoqfIkvYeyny4yEKUCHO2Kz9ye
cd2ju4JRitOVWbLty5t3N5Wfc538rG3nEJvRCswVT9sgbvD40poCxWcVAd5Zogf2BYWjOVhh9tbM
47EpCCS12gM3Mut3V1E8U9oIIuClypVh1dQGOgHTHPB/ZDnarVHIZpMwWscb9lawlt2kI0CfGdQH
na8rDWASblGFfEOyxgpAPDrWDyLjHFuoozgMFlTXYZjgvtrO1u9BOjGRN6P+Z2k+LvNLyP1FvJld
pW4wJxq3SpT3nC8TY15LFwJ2GefHco5Dqn830AmHR2x+qFrd7K/8si5XAisYyAD8OZGqoq2bigBo
TPrkgaPZpSY8xTmeNmAF7bve4b8qCWmdIAJybMzNYB8yRd82FeK5P22a1q/v+tGGvpmwXJUDmRI/
+KyDelxNfjcB+Wq/8GojlZqA3EBv7RID0XvOnrNqIMHaCLFyzcqHW87WzXnKHSyQE3MWcOPdso5X
z7xanoxbLGrzVtUY2LgFQeXjwCbK0jXeN0u1T6lJc18YvHjzjANBLGhJeBmLwjrVYYuBEy20xD5Q
hlN/i4f3YPUu5bshWlULIFK7nd7YUwGhwNHgxJB1ht5cG+SN/Lh6JmKMy8LJHrTrftvCg8Bmmb9U
F0gmuhvIMYS7A4XYmEasJ59T8dCQs1mDN2LBhfjO6u7du7J+razwuyFNwnhFPHeQ5nlW01sOBV/Z
IFOGQuOvVtJ/UCUO1AfizBMcw23G8Rb00LgWccJmoA7X1gB6zq+N+zwX5yaTt8Lc8A30q2QoYlV9
fRe4hyR9KDMbMzLra+dwUut8TDCuV3i7EesNCmfGaQF0wmqq53ljpezlp2Jhotb9tcXLU1Dnc7eI
Xk5dlocy6udTbg1PcTGwNLKJmZNBHKOQ1I3il0EmmzJn6O4yCXZUYSMlp+3OANF549OktFe+8W70
uocG5ApenOK7V0QWcivtToEYC+pDOWFHlHDtuwRPeW7XMYwX89GYatjyfXCpWgSsKlXvxhjswpzc
TygDY+cN877HTHu2MLNYrmanFeLvqYzC3mTjLZqbdUdaSLka9HEJ/DwzvXcD7MO6W8JQipqoG/Yj
EAEaYezMxQwCXhsJu3JfB0K2mGRY+Oa9f9DU2iSY4JOx+qpK875XvGusISSzVhSbfmC/qmpV3Fbu
VePIuwFwwqY28n4UqpwY33QoiQjsa083m3ngulUqCu8TwHaGPyVUDomrQVnRi5ishcSUb4s46PdD
0kHTl922IjTGCXp6qObD8qIgSUzeqcm+xuHkDV7y0DfTawBY9iDSuzTkhowVIpptxfUqEcrbzYvX
QmK6MCLcF8D1CKssjgzB27fCotEuXg17MW3URXYOU5o2ihb9EvAZYX8blweAx8ds8X3kS2foZJif
MeULJBhNdy9Vbu9UPaM0ss3mkjJJpzLgBUlvZqS8hEE41hVPanYwyxMQ7Dv2fe3yPzEHmm21+FS6
xbHSLN6VDhPLxIxnQ7rzai/+FgO71o3G8lIv3pdpccFk2GEmbDH14o9hmwHNafHMZIt7hhY6fN+Y
dkaVE9O14lfT6DdxU9vEnaz7Li2JlNgS6psJCW/gjb+t2Y6hWXj3UU0WySC8rmffO0ckctZ2CXJo
8O/SxfWDHeaLIdgvyPojIW6ClYtDCAIqh7bFNdQt/qEUI5G9OIq8xVtEMTfm50Un7xbnUcaYbHEi
4VwasYvhTuIiVnwfHEvu4l3igMb8BzdTh63JWfxNLkYnieEpWZxP3eKB8hc31Lz4opi+0iOHVYrT
DyXUmKdQzjhL2Pip/mtFzf8Hfbz24rf9z/TKy8f//JceUbL/qpEpN7LPP36m/16Z/P0d/vDymn/1
GdUKHLuu8PHrCpTmP5RJ+68OQJ4wxK3rBuCLzH/z8jrLv4N3FBDBcqAb2TiA//DyOtZfHd/0kSVp
x7T+r+n64u+EcJzGlucLx/QcE8qVt/z7PwmTXon3XxdmiYld4WfEtMCo0xfDHvI/7Q56F1XDWZBy
wWVx/6fr9h+oon+vwS8mZ5zEvu3jEf5H/Ukh3QFEprvQDZgIW27/s0idO7veebZ+8RDAYrN5+M//
StMOF2/y3/wAtz//+Z+ANAW+6ZIrClxhWXBPw3//AzulYSsRhZSWjnLvIxhREHJPJIDjdCQg21E8
XeA/YL4Dtf1oB5QDzhFLdre4fqqofZB1fIuClcCwCb7CtiTkIoOzZ1rA/0n3MbLhdWw/2d0lylpi
Foz54qr9JJEbrFwHwwJjhXFsnY0M0m1f5jYg7PJXbY/fiW1x0J/dM2YqJtP1fE31eKCWPua8T9CP
RRoZF7ShnTIlwGC3ILjjhzhv7RXp8HEbW2fREylIXSYEi/PaigwqP8Pc2DnEaU00SWqUH4jDaFoP
MCmKeRLbfOpfak5ZTJXDinho5Tn5tVTVsUAbLZywvIS84dBy61uXa8DUGt4MV5fALkMTp5tp0xRu
vh9yztjupXC8lGrL8aJG1IvOpamoAFqXB+mXntwRyFSQMQEA/eZO7LGTFvqELqlSSikfoMIrmfgH
QzNKSQMqimb1Cuqb7UicPOdh9CposSCmnm/QyNnhyfzVMtjgzTGcpGXT1CeADcp53hpd8AsQQEIB
q/mDokoui6rfafJ9qFOLt1Pa/RrJrLVY9wzvV471g2EmjI1M6J3O/AV8woYqRJnguy3bfMBSozs9
9yVz6MB7p0IP1meRPlsOLbZmSK6uklQaDHMcrIlirYwmvx1cTQfxlKvlgEgVZXGqVNYeW/yIViAn
YKDGSwdAqibfCXuWdppZKFTUud17DT8WgqVVW0ddUSlcGZy6y/hHCI0E+ze/IgGrR4sPH5YHE5bu
Mst4pO8FRkSwdL0moPTXmj410cWc3KL4aRypiVc5ImcWlfLY6Pg8GDGO9sLMeJXeDWyYj5iFcbeq
kazZCKeWYjumACwgbPTQmjzGalLQdBGBHoB4YxH1aRlnDUw3h/kaOZ1+6Imb4pa7TPNUH/XU0acW
PQAyI9jVL464qrB3In7jhEkvkbwRU0tfXkHSs2qmL0Le8zkiHTW0yU/RW9VeshYyrYCfVraPaR2A
YScQbYJ5eRkcf+e7jxgCgx9RiJrsF3C5rL45edNgbeCXomsvSVos93AE6b3R/FQ0yDlgfOAhkBfv
eE878zJuFXs6eQlp60+GAOynnOjZF2zjEdtem3FkqtdM2JLJ8EBpG9dQG44Ui+B2ACZQEQdEcIxt
RFKuF912jEvoP5inn1p14wMz4afQ5JA/IYVsDHQywHQtaIdCYcMtN1MCoxgyGOeiduJ8Am1T0q5y
F3K6Wukyp8LRe+2E/c3sZJV3zgWfNKPmKLtjzHoj2Uo4TcPmdSTbPZj1U5zwT6LQt2bXvBpdTRlh
lDnrW8+kmow6pX5kTpaOuzHuKn4AhirtTCrPfBwybLL2yNKTn8dC7EbFwIeH3WQfuLKlCTZ5/vLR
aibbBe3uTpepna5NpO8MOlMMf34p0/R7zAxYX/NRZOpLBMl3L8cX0Umc6oQs20zdzyqjUMldKrXP
A1QwQXYZUcmnv3KuAG7J9GjOM6Y0tALhQkZJouFr6WZOktQEDoBqnLBVA9x2qCL1Urrj42iJ2yyA
ajd9Ld81d8qPdh6v6LFYAEFxVPOl5Ux+M5T5XsgXxZIvUTsbIz242fzSwheSQhML1y9jxgXo+OgF
zA09XZeLokfFnndeLR9RYb10h/xQCsYchX4px/TbkeqrSWivk/Yz5rO1mYxXFNevosQ5iGixFTk/
cqF2CbvkacGRRsMqa5y94XEcDoQ6DsgfxUATNI40IcfrlE6PUWC9UWpDvRTBa68kQph9eHb6wfhv
F+ceinB9mhmH27G6hKG8Ltc0bN23RqvL8ovIR4Zov69qNB2XqwRAIBrvunn4Mh31wmlKTzfLsM+u
udIkI1+Y+bw5AJKdoN4DX3wzpfu2/DqZgr/IenrBFnByZ7URkosRjVQU9locgqLnyAd2zyldWika
lwo97izFhXTD+QXdVt9Iv18+88tUmhdO9Vd7vDOF+UGZBv7m8glwzJWBB2fM8ZoZOdXxGZYT3iJQ
j+lZn/oPinITLd680bxUMQ6PKB844np3VSEflzvNsscXt3ffmNjyQ0mTeUb1hnOESjNULks0ZHYw
9kTN9Dg0/EWBM0GtLvctXmMaJFFMVEOEM5Nf5I6f2szfTJbzRp5yWDkEmImFHCsKXUZ4HmWjvljq
cLdX45UIAzBimX0v39Cgo8yO2TDJnuCkatQj1CdsFclV58ktBuFzOMcfONy3DgdVbUJ7tugfwyrM
7EE+Vi6fw+BNgi0pJMxQrrySB83m7kUU59O1lK1hYTAqEDV5m51NdUIcO2D93Q9kw5uZnno0cTSO
A6GZr+VG6fPhGirWreXxjKNgJSd9KqzPec4+xmUHAt1hXjlXOx9fPbu7jghDrY6fQJ5svMS/QR3b
gZ9EC4SuK/i1dmR+K8H9HQxQ/puUKzg/eBOT5aqHPFfpo8V0sR6cN279yT+lFncwA+xHV9SkQ+rk
NIX8iV2aH6Oa9gKJCwpH8MZ8F7eZ/1pIrorJuA5PcLP3oNZlcx2sEaA/rHy616b1LOEfMAGQXwMH
a4rUDpnPk2NmH+YgvmK27SRmqWqFFFgDYqGijNpMpnXLgsWW7DmIaTgtMNMxRgyyc9SgsM/iHoLI
Wnnqxdce8z6S9qPz5szhm2KW7htg6rjyaeTdpZn3llIAyr3k3lWSgmA07e+ckUadeDAajF9BLl6c
xfnS+gsEY3hLg084om/Cmr7cfviSs754vbN3/GLj1Fgq8nl8WVbF3+2hFYT8Mbj6cj4uxGlgdV9l
OJ+afVB4d23FSiOc/WxRi+fqC2PT28w3eEzm4/LVnTU8RuF8sbhna3zxRWBvVVudweVeSktfEsu+
k4a+LI9Kkb4Won5Y/q+OuZ1l591pXOlGFG6KxLnzu/yDMMGh9OyEx6PnD7ODILErbHHprWnXKFhm
FHYTdS48RlVRRIvm9JgI+cgWi3QHFEo4cD54iO48WpI1keVOZURNB4mHx5LxUfhwLOs7J7G2y6Oc
k2hfAN9X22RNcg14F1wxKO7j1xgipyzqBv1563Fy3xR06Sgz6amgV+T3wCiGr0cIEjuYpXbprPah
w44vlSvTl5S3u2/BUn5bOzyyPr+jhAsxyctS/cA57h3WxN6O9RdYtQtvVeDhjSR6nF/rSl+KGOYn
VLhC0f7IQKVe/76xMxuxhSWhm4/Li6dsKPzwpl0Xph9UMx/mdkSVYWGhF/hIJfelFnJtkcGP+uwb
3z9f3dwkv2bbeLT5NuHAA1k6FXKTfO/pQdYRubyylVsT26gz0xSAOvKFWb/eMvw4Lu+xiVvWnXlm
vGrY9oL0kAq5wCXoIjv6asbiYBDhQGg4QpJ/zFPuIaG+Egc7yImWx9u8okW+llj+RqT5zkzXgYcv
buy7mwRi1KoDPnPTFobHkXC+6GbZJsf+46KilupS8EIZoFngxru39xj0vheyOQbA6/IWqqUd3TA8
5vkrTnEX4ic1HEw0irkasrFYM4bthVGvJo/yb136WOf8+pdnR9Ue+NxNDCWBaOauJCIpVYm/SHTr
2EmGzZjBFWjq5XgEeGPnGZrcoa8eKlHtJwhPONklokMw7twQRJ09K4bgonksfYZnkSs1YA+aYkPr
SsXDpsWh2Q9QcarcfFjorY5NfqqKsUiNwjQRbJhpNZG8bRJ1k6cRnUNmFdOqvbA6ib1RWLytiYjE
VabWPCGHOs8hlGJE2tkl9NDQu/fJnx1aG74I3js0J1NxVRWLOql2skVavSdd9RWaswC8Tp1TQgQb
E9xx8qqvqX2JM6sG7esSoseOwsiWslKT0bRj5Xdse9/ZEAN5MBB+k4lGCwNFjREiBoLctPdMfb1t
m8bPDXSDG02RRoDMAxilQs9L8ZTQOxnCd6MsqF0bcW+fZFHgFMQtiOUCs5d2uN9UXd1aWUDu39N3
gc/1j7l5Q0snmyocFutud2c0VFmX1kS1JZ8V4uxDDQeSLJ3VrZkXs4NMka63reArSwfH3KSZpPFf
CO6yHYGjHlciRV1SMjPvwmCfOWaxAYJjoBJWx6F4lu1r1v1Ig/l+yGW/ixRTt8AbYBxb+mGETInw
hmauYSv5Vr826Afy+ZvBxZlAmpl3bGAjIxA1jUYRrB4k7KdV2b9GFrAIIG/vvmHzLMfJrVSmu7H6
+NtnoHe2FD5ct7VeA2KFK7q21vBE7FPt7tOC9vgeXpEXTveeKQ6z1dA2mM8ob8m7dpJ96pfmIbLi
fts4gIsrs1TbKbIPCXhE9vH4KVN0TI1+lVb9p+eamq7eWK5tQr03Xg8dTMqiO+Uk4rbhbHLRZ+TE
uQPn32ln51dJRJgt71aR51ENwHvhpsnYhkK3hCJCImk40omS4+Gt6j28iMcoTcJtzzde9z5e6569
781IqcdO6+DJCykNqIIGiobMnyMCVau+pwzGwXK3lhEN3uaVULP5ULvt14z9B2gqvEYr5+MMgPxv
NUYOvw2mdU2+90fRgJdpfeMree6tIAWqhZwpA2+VYB6vErx8AW30G0sF/o3EBJubLSVs9rCSmZ7h
s5mY92A5OFGS81CDees7GviQrN1TY5+yq2ew/DBAHw925m/9xv8YreJzyL2dYZEF1wR7brSgUdyF
9SiLoIQ0WrNxbUbMk0QAdzjHEJDqJd859QoEVXAeveWfWj2CBvZPORtceLQiOzQmZdQTTVVnslxO
tzKYXpwbeKbs4cdvk5Eww/69nUbmxtcVR00m+F1EdzGE3DpyfwQgZFaNaWOZZadYRNMtTqNYeA9z
kaIDcmrgCm2VomFuoorcRDFD7X/ySgBYAN8oCgu8X7HPp+SEM58evAzcTsPS1nmGs27y2dt0WyNL
2kNAxpL2LAP8jmd94i+g/gYpAp9CuZVt+5nwjhmxBnlDvPfq9NqSGNgMhqN2Q24eiaduuvSlsqfq
dgrfW7ytG0GfHet0tE9tjs3enPDGCQVULB2+DJhm1pTcoiu5xXkYsO3prqGXs64PiY5+guiK05z5
CH2e6E/FqbRVtsVVM1TZM2P5sxAUw7UsCm6cPKVe86CM8Iea1dNc58Tm63SLVP5E9QtlLJ71nMvR
2ZaidynS7KkjJCRmUQ+ylXOCG3g2L1krXGQDB562FJ++ZbzbIvHXc0XKIUbh31hxhFSdKXOdDaO3
TibLfmD+t3VUahwCTfYqBtBs1ZAAjOqz9LL7NO7yLT4D9GETgTq9t1Lroc9ztsgwBG5ybsCJrWwi
6c/0gpnEmE/Ai0KLAjfaUMZgCzpKlkdjhdFxYk89Myw0qjOk5saoNu1c7v6bxAPVmQ6/a2wutIXN
etNNiBHhMxbnn44B+asS1taXQNQyP/qyILqwTAd3zmimR8fv0wMDnNVETxK2S2MniObd5Op/UXcm
zXEj2Zb+K8963UgDHA44sOhexEwGIzhTFDcwihQxzzN+fX/OrK6UlN2qLnub12ZVZVkpkTEAcL9+
7znfmR/V6HxLzGhfWXtRaaG55J7Mn+iCiJ2Rl5yoAwoHY6HRaOABqatrOaGfE5Z4piJLAaTBxylr
eUn4ernLXPtE0wpnvj8dRARFHnW1fXYzuYnAPgOnI7KhoxV7cEpicEbjm5rqKwIch8Po68fCI28m
r0AzVuOVlZMpPGi6mpppjg7hA6KFcjfMSLFd112bxkjcOKIO9oPCPI1GOK7TpPmSu8Vyaiv3zhfx
vCcOZdoNffQ+QDpKpzxBthqQyRYTihPXvbxJdKpgHbXPaZjSMk1J2JtRVtqyaffZ8GBkBEOEI4xN
TIsb108w/boz3j6Qh/o05h0FxVoqJVoBHB4oFmmPg8vD7ZjuqA+180G+VE6yp1IDc5MQtmdF5Mig
gI1N0GF2MbBPuoW/kXV6mD1yQlKzAy0BhGvriex29GtrpaaoWjdVJk9ZXKOuM15ni4qxVJvEQAUQ
aoN9bd9WWYVqNFoOgcL2Q4gg2BYKRIZ/xHUt9neQUE9g9eARo7nElZvv/jvjrLwMF33Qz/urCujv
1iUTdSMK59o0aaf2i4tTp8Xm3Ie6jUQh6hrfrcG4KyxG+h3rOZNstRnr+OB5FE2LD5yAMiGlDUCk
KnFPpToFvjuuBXbQOCw2Yc4kDjHhY2u7qLkheY9yeh0a6jd9SA47p9+C9ErxioDcSIX3omrOIf/+
oOr/LV7j4T+R0/FfcJyFE84CFvPDlETnUf8jZ1rniPyP/3b1+h80TZPXH2dY//yxf06xXAWMhiRo
n5kNbBqccv+cYmEt0kQaYZlYvXga//LXiT9caAMKUI3rINj8gUgjrT/4AWZINo49ZWpYzS9+ut/5
65SDpfDnqQ4mIlMo3pgQSiil//yHMRY6B7JCZZSw5WytIF12MOZumOrsEf8rJEyMOXLiVHvQyVeJ
n3+pIopMpFA7r3uFO+/ibc0YfDtyOXYIsxjNEMvg9g9z354M5b27U9SdyEHaNr7ctUhtbxBE8Isb
PMngPWJHIebKb4OIJgu9B/fCcZ1b/d9wZvnKynAfkrN6aUMT5RSt/WaLf53FPfpgpfJH1GVklYa3
lBzDOuAktkKdk+18pz7HjcTi7tMPd20Ir8yLsbeVCn8NTBi/oZ9vFpaBrjHfAOo6TEaeXTaBedcY
NI6V4bEieDOKoC68zBQFuhyTLb764GAE3WpWo32kwuTcXwIgrA1kdFYg2XXo/uFpAoYTjhRyZq2O
vlcBYGvTC6LEIQZO6mySObvCkUeaHrCQXUs4yQbRku42Jql9PaQd+zIK3VXtASqPR7vbVqPxTKfr
lXb5ixerL6W7ICXH3nZwIIwAhTtYo40GBIE58oicaFGEqqAVXkLbQMDktpTK8XDoYpxLNtGFxGAi
zzGvxtZ/iaE/bCc/2MyqOBV2Nq9t10InbVzknnWaGjy9rbe4q8hirhWxf62t2GVh11gbFaH4Rct9
UU/TsJslmbhjtXzvTFTw7O7wfwp0N+ltOolqK7DMrGcchI7XHoPO9vdzP0QQRtS4GXLzC1OGfQ2P
ggwjHB5GVRF16LPuuT5dTHRiWUreqmgg7ERfiya0T9NcHCgKOzH4tyDsPkaaQyu0JMYuZRc2qBGR
oSxfmFt+BHP/3NtFtmktm153ci5jR56sEV/bYo0mzTjxrXNipEhNARG7yO/GiVZcZreXZWu4jOHg
IxlmdWuB2hDsw2mHkxP8D9wL69bGDrVO1Pw4LerFiywPuz8DPQyeRnrsNGd0QQWsFriRoijPqvAJ
l+2bj5DuFyEeBJdc194exMMIEodbU8l8z9kvwvllvjB1u6GzCCmO6ek6fERjxekeEwr8HXqe6o6w
Vn5LNxytiNFYY008HS1/v/0KLuYqT/rHbpyZcUz+vs/hGRpilsjekFu79VVMm6gFZ2J1zGCkZoWi
p49IlcF98OhO1tpwmotA+XckVIcnN2t21TS8D6F9GViC5tLk84RFPdPC8aHX81fYb+heFhPLSvth
1cl3k7+MuCvejXp6+ykPd+VNr+e6EQNev8YQQgbhXokbjwFwMzAPaQddbhM5YbmnKg3drdF7b5me
HneMkRe/JA+ZmeqiJ8xSz5qbYzW4FxMKTg4WbrEZx/l51NPplDF14QfrJu0OcP/3NfUiJy6P6pEL
huUnmHjsqCxtKsxel5othuMVt7vSvdCR6qorbEAIEE68pr9kNIevptKrIzWsE18bVLSRLm0TXeSi
hb4Ow/Kbo8tfSlKMEQyoTNIoOmLVujiWtzAA3Y03CmtDt0pxcmkCusVIhqUusz3q7Ym6e9IFeKpL
8YqafNDFOfTlcBfbYUFp1q4yXcJ7rN47czIf84IWRE/Rz0iFWVybbKxuuJ85CSScCHwvuKv1EcFj
cG81pMRzdgjUVaGPEi1nChgbEIH1MSPEvFhH3z1ZXQ5Gj+dlUBkG14IcCeBOlVFyWCnVE5oNDIzU
HoB3OdIAET5wO9Dx0sedyf9a6uOP22ldcm2S2eEk56acGPeKEPgFJzuKOUp/NDpZdTRq72uq/dOk
WkORPIaoP+lFVvLCrmHvDZn86oO82He6qSSsvCfIRFJuVyi+6PI/uBZyXGugK4rvcps6hD2YInN2
su0/it7PdmlpeZe+HT7WsXxxHJxeeXNPsAShzvDHyEy1s8PAXBBhOTcxrZUkrjTiLG13vRy6TV9f
xmlFDBDj8L0rtBLSXw7gX+hMED6UOToxHZT9pVEmT0aJ/kpMVOTkfJAc2JH7ShTwluzpx8hE+9tU
HmN7X7w1TvqwUGsSQXDfd9ZDHIW6M80GxG4z7XyIhJXH4uyPxMB0YIT9hvUU81y/C+qx3ggRn5MK
ABQAVJyWxn0Aghx1GiwfhTXOrI37WJJ8VEvHvoitotqo0rxIZwy04C9Xpuv6DGjQPONBZKP1dqoz
nhVUxjAMrXXvkmTOA5+v5pYBIkAgSvoWHfsEpZ6BQHyNQx2HSOFejMjLaVivDXrFF458MJPhS8BH
gE07hScAQ8HQwrCdvvrCfZotxGzuFJSbNDOPGBLdfWeNCn5uAL3RfhvKebhqgeWtzaYl99MdYhxO
kOH90ndWtR+++2Vx4EpTx8dpup7magMma5M6rbtOB/PN9OWd12FDKwfzMU0fHcnEkFqLa6xhrJpJ
nQdsRZBEWDdbC+/dQBs6z28sjeCYCj6trW1ZXcaNYmsyTeVhlbboT5KLMCJFN6MAeUAAlAVUx35B
LIny1j8B6fVl3typASH73Oz6xat28Pe8DTfHYSzJekrD8r6doZXAHsrxp+1n4UFgyU3dw4VYT6BQ
TlM0IuIzqU/eNAC17rs7XxcsHXYs0MYkFzjO1YTCF2e1/0WagM8Ukg9/cOk+phVtYYLLqsKTfAwm
/p45WvtkxsTcNIiSawTnPsY6YpoxtpkVVD+nk19p7d0Ivzm10u73XfMVmtOrjWYkVTfZYMQ0JNXH
vK1LsJvo7aMNvJnDkJM7H2n/cNdtysR6bfL52Wkm9kyOwx6a3VXj8ufakqZKoHKD8TQr+zmgheV1
8UIYgzPCacDWiObiinHzt9hjJVSsi/ZEQGjkDMcATfV2VN2Lh0/wGg85x/cW4SlxNAVMBwwFPKtI
RHcVQtsLxqBN9AU/vX/TW0R2poJlJSLHKkKXVA7BMaGuOAZqF6vAPndYhxTtgYxBzipvPGNr1JZa
4/vHwKMi+KuQ1uzQ2zuyukd4CI5nQnTK4u4i4RePYTcQAeslzqVSzrdeTNbeC62PLOx2tj85ug6h
tm6ra38MHnNSFyhrAO6yk1L2Ek5C/bVRrJSdIwuAi8+is9SBfK3r0gvLY1ErsMsBaNaOQyBjM5I8
NUg+g0GwWRS+WpHUH9Hcd7vRNs6j4BQsk8lcG6Hv3mDCu8zSwNqAUt+EJqwqhnghtSsqebLzNAE2
loc0lxctzQ8kQTHihFbBjy+vM8EdSP/6HQjNehii+0g9mXWD0oc+NE00h2Sk2biUyJeAxU8HiyDq
LaS8GVGWWFszafDxSFPVLuqBSgd0lUkNCn7wUEsAfqJnCdi3notfugVwMcQESlrj2chtLJ0VTTSX
gzGzEWtTBPgx6MPFt5nRPhqKjNNEN99JvlnNxhCd3BLckRNRGRbW/Ri68SU6pWYPPe81pVWxmeam
2jjt9WwikC4jnEFGcYQbss/DBmt2HpNGRud7lADtrGnEBkOfoHS9nHlgzXzbCJ7+/UP1f+a4/P8r
0gbZpeKk+bsz9UWbvbb/sQJo89p8b38+Wf/jh/88Wcs/bOGZAGvgz5CFZdrIEf88WFt/WCg8Obzj
k+VAJR3+5C9uDc47VGXgbKQWh/6lDgUC69pMyhV/iNbYd/6tc7Um9fxwrFbCVNJGmimUCT3HJwjs
52O16iNzJF/7oydrJzDtveM+AvNEvx6l+IENpCVJdYrT5BtGbg8Qhm5s52ermzlozsFOw6ASZjN0
/vEdIj75zM8OgZdNi4shWR1/+JL/D4rSz0/+yxv2JT0Hz0dcKgVqz5/fsJhKsyNaIKH886J9G7mr
wZ/xxpQj0eC2+eSDdl+hHcHSHIKhwBR7VxXsdnFAdSJztEYEoFjptJur7LUIodgonUP43cqISW/D
sYXG339ttIzILQmLnr3iO7C0qx5ZiDIXZC2dt8Ey870IcS81ipO1bPjLzeAxGPmekXEFnSOZyd0c
vU07tsAnMbP7ZYJvI3A3+mWTxMi3AXk6fTJ9xbf/ErTNRd/wnueqoGplWEkVwH4xm2Rr5SBPIl6m
SsxZd5WJqZieyhl/9aL1VknMRWoTMyVukEGjN2J0JoqI2MQB3Fl3C5F+p6cU0cJfFhQM6RBka3r/
d5jmVtQDuzhu37qeeEHBiLwbszc05xwaaqw0dttwMMn4HpiCUtEmzNy0iCBiurAKy+lJ601MX52N
NLjPhuhxGBFGeJgiBkp4Y37Fe40xmhf0jey1KwFxZd8KZolJ2dx2hGjUe2VmT52e0hKuczWSEsq0
gnSAMZW3XbPA+taek7YHuRKdqL36svxiOuSuwn3kfYx6vo8bepmeaOtuzRl6eFFG/XqaQlrEMcYJ
g4jtnq/IGp9Y9qcbfGGoCHP7abSmb4NT3UaECXFwwIUks/FkaYxszNGGA8QqzuXR74odAuFa82I5
HpKgZchuz9NELGHVXcx2f6u/AcQk2FGN5ra3ZgRNHr+uWMa7tODDpxY/KfLkNRq9h9jznfWnXiEM
i4uwK14wQ5CLcPbL/q70ON/13VXTZa+LQWysoCoGPcNwAe8SxeglcFOqsGo6FLVzTASyp1ArYIon
DnOncuSTxnb0MUpO6B6y5SQSH6r8GI1pJ2RDddlMJd3d8U10054xwBNKJlxiaUmfY5OkHPc5SZKV
VnVXZkwQZg8CmYuMlSTFBFJO0WbhDma48tT5KTkAkI1tZAnjlBwcq7qaBwEMkLg+k6sDJdKG/eIe
wp6j4ILl3/WjVzea38XsXQPZOMoeRZH0rqE1fahaoSGBVAgoK/fcM8oj7m7OQui6Aho4vBRJFvzW
1LhtWu+oYr7nPOWGyRrn2sMgRziVWJdVRUgJ1aAZzCvQMh9h6KKPrYyVZAS+Tpbxa1hbF9BGueh2
94olFtWPlbB8ERgQOVqbgaxOmfy5dA7zzAVoRHYycgDu+rztIO/u08HfMmNg4GweC4eRLHpQW8b7
fFwQZU2oY4getbzwkOXGLVMLY5Xh9UlL7G4Rh+ixuW/T/GNk6Mus5cZEDQ2timcqivgIyyR39EE4
eyLoxuxMi8KH0DWS/bRChg7BqdNNC/5fAvdxSxtzDcr5zIH6XDStv7X7h9yT4QqUeL6V0qDEQcTe
cnWvkiCjKAO2z1Bqm+jbsjaCfMtCA20JMS1PwdZNuSOMK7Kq6G1k/GltZq9jL8+F1sl5wadyS5zd
6SqotY014HGra6ArOJwYSSVkDYhMKzpO+OXhCPckJWkhnZaClL0/Qm1ioapcQfKBOZ6MmPC0iIOa
kxDFKFLT/3M28H+Hs2nF/1+OAKX71gKzBWZGYnws8esmZwUgQ+GHvE+Eb1SNucXSda3lS1VSvPrT
nytI5WBH+FPJ1G6Xyjok7sxi5eCcgq2doMHQsbXl1jbyb7/f0/SO9bt3p10UP3S2ZR6lHSkb7yJ1
nrsiv/3UKebCP/bAR3//Uj9D6v7xRbgahScUx8jPauCHlwLBaQ9WVb8XqXhdFtJn/ewxJt2ZEJid
SZ9z/fuXs362Yvz5ei7mFwIMbKmk+Yv3JACc0Llm9j4RQ7ktFmxWPNzbomiPjtE/JIpMRCO8N2Lr
plzSK89a/kW5YP1sfvn7G9Bv8IcPnKEKRUeQv3uYyQqpnmVSXPakaJT+ld/ZWwLjBo5tKj7//oNr
uOTPl5TShBgj3/U9xmrmLxaUlJMZZUX3bkp5X7VQevIyeWaSdvP7l/nbxzMVxRDUQ0pM26NipGT9
8eNZ9oiSa6QY8vv5w1Pmtci00z1vbnMWSvahfdJGe5vpgZsZ779/cR6hv31K27Y83oJ2Oemb6udX
J0KinTyzfccLCEkmfY2D6W5eljePlbpT1AyBQoKXe9mrAC4QSFaJtHwKXfeBoTkSVHmO7GFDmx7l
ZjUfXUS/SdXT1ajoR7rXwxE2IRuAc6P1dXkWPVAqb2oqJHzY2du4eJytrPFB2JW9Ddb1iOQp9ssb
0gCmddfiP6DsipZ0m6fdaW7Tj7gqmEHbzd6KvsbayEwrZsaAT0OEOe1UqXtlzvEeFclI5/wy9eyD
OcbIQsV8ZZXqCEDQ27iiAk3G53KItOR7jz6S3H8ZrJ4cW3Z6ZxppgBn5mV4lUn8snbT5IzZYDUZL
rPTFDI3vM3FHNPuuCtFcj2l0DtiAMkUXLX+n1DJXVZd8kI6OeAbRW2Ng7HE6hMYNnJ7QDz9KBQOk
NhN/NQdwdzhyCOi0xeVCuPB6Af0VmKbcFzOBrSMy31JAz4uYspRinw7ZzNja07vNhD8pf3GG4rVB
VQbBAifhYUJFTB1NqAw6F4chNZ+JAluuprG71CUIaALWc0xPRyebxcoT0bdclkgCpvRjNvNvACum
/MLx+vfa9i7s9NhPMOANhSSDqhI2UIORFRj21gkDRjw6LqkyKfMyoprzCVkNpK4xo/efIRSEnqNZ
/d1tggycnXFr4idbubXEuYQ3JWHjG736TGo0pSDorI0is44oxf0wZu5GhAiI+2y5IaPKi/2X0Jl2
C+172IB3rLjnwbIAVMuzq5qd2b05kjI+KXl+muArUYVvE86QGsrPp1q1bJPXdJhvqJY4GZD4kzjH
QIbmGl/w+dP4EBQIhRFBqmHTw9ZdJxpgh+mYHdwWhzlQz1k53dh9+2iB7ndaC864edOQrzQa6swM
Yld2xXUGJWmOzC3CSeKGlmNTzZgVLgyYPn3Fk7KUySWIFJKCpuMwq3OgstMIGLxIpyf9u4rSOt4T
gLYNPfJv+vnNq9tdY6Gv8jpU0J69SRbzKvfgr/edInDYKi5QOe6ScH4CPH5gj3jAcvSkRbkupVvP
4oIGNfKTy448bKmWG1SmTz5rNQNlupKz8xwaM2NYmvcgyrSkOHRodi2KOs7OAeLDXyO9/N2JFo3k
Y+ufq/DoC77d2TvMxWDukFGtMo8gyfrzVkBOPTffsgoZVoD5FiMIkaRZ9Wr46UtdlPipow5bfv2t
dqa70XafbeQbgAbB3AfpyfV5On07P6nnHAAIHK0ttL69yy6jUGfYUftlksXHbKOS8ObxMhpOZeKd
o4Q4Ei7IUMnn2Uk/aFuTulyuKsTlunOcajg1KQjo1jitUKPx6+H+cRNGr+hsSWJvMN24IbVaZt8I
yVlKm2jqHmFzGiJLTBMGFl0OkS3nRpNqJJnDOVsVamYjZfnDWTK05g2cIeT3xNj/iyro73u/RCnA
tu+zYdDQ/AWIHNFnzuwk+T6DpVqDR34f/fDE6MLa2FnqHPt/tfV+TuR/3gTZkxjAIhrwbaC4v7xg
DEQs7p30PSwqziQGED8//UhuZsO6ToiPx58lyIHiIiyN9+xGdM0L7xkrFTpTkOrjA1CjR+z+aF6Y
KvV85diiD7NJeLdtLTu9oDtacx2P1Sls1QtTNXdd2CwxjnFXE5ZXqfDMzISOtt6LFgN62FJcJzL5
SAb3XGLq0Y+H6vVxKLhbVEdvYEK5XoVi4/jeSVn3hlFf9khzMxMQezvfzQOov11iJxQSXDHE/W07
74WXHr0NFux1d1EO37IxPZZDtbZ5urQIP5fZCS4ILcj4sm1xFGjvkTeMX0bX25KwCqqMa8Nohxsl
cY2jyMUFftpqPRZU0mnjPqgEQZPLqYwBs71rOOpPXc/ArigQgWmpfMRJSOvNF8ejtyqf8dgcJJp7
Kx8ehyqiGaogf9vYDKzpoTCgUTUDIZIDSXnNJsnxmdAfvYOlsk3q6APIMsX6MNxpegTU84P+l3Pt
YOGqC2x2GW84OUWV8T2Jp7uU7yYvuP/7uThyGG0g9vjp9WctbUXtLuXLNhWLW0Pul6263ZJ0m8Hu
36rROycGi5QzPmC9ugGTywncFZhckr0RJ1dO6t3AINgbXzUHopHyufZ562566SimyVQZYZuc7Fye
Fyu5dLP5xplN9Njy3BfpPbCOqkcRjGir+u6Q3lKd3ECeSVe8cZvxrm2rQ7yIrW8vJzbeTU0QhGd1
m6gALo+h6PfF0t/6bJYpBccPMp2UlK4pfilEA0au4+y370HlkneEqK6zmmtk3acmc1auF184lN9k
qPd3PgHa04xvgPWgxDBFXuRp6N9q5GtFFF03wXXjXUXM0qo1AoF/4di2fu0H/vk+qVsF/6Ex+cth
JM9ozDjO8O728X2XTPuSkQe4peREiO+jOpYPYNxpubFOSYFNyGrm0++/qb8vUx52ddYpy8V7Jtxf
3oATBz4GlD5c9e5o0fMK7smEpK0g7wK7fB41neP3L+gq/St/Xqg8gbrIcmwHnylo+p/r2GEWiwFb
ggCNgUqtiu9CRWOds/leOBBu3QwA4KAnkZ5ut0dk4MnR33YD6QNdGh0ikzm9j3KbGcgrYYadpCGn
lF1cDoTQgSO9amLvOeMJsam+tmCWPwxSmrOl5lxsV5d1SDy2JP9zzcnvhu3N0FM1xBu5snUVhHBd
2FeMZ3DdRcMr4mt/7/bzXWjqErsmtai6+3zNxCiR+UuSoL3q1GoET6TLz1nOpHgYRCl2JNwJeqGj
8pxjZZ3TqDE3SBD3PC/+lkRqWr6VEgRAN2r9SXLEt3XIu5rkjSJqN6EwnUOCHrBL3C8BsQUMl7UE
wrKmHYqcCQPBCncz185gcB2OgH5s41rQlOyG4dKYI7qsWhFJiOGuUPVFyAF8B94fStvi4pEgsmEV
BXGH0NCHRUrFLDp5UxuQGuyx2gmOqzAqnQffm59FmMhdNkZH04qCg2gfZSA0aYwg6iJnWwBFihJ5
QcUflCHjoDrcYOOOb8DDkdYFOKccLPxJ3fvQswXqrmzaQPtr6GB0VG9brIndfjoEXjZvxhBRUWhY
60p7iiwrxTJtemsSiDWhrHpudAvFwxMNx5a2me4Vmjo9qVBngXXAL6bicmywBstFO+Or+IPLejl5
8xczLq+4N1FU+KBaE+JbI4OKS7fY/Jh2EDNv6lnBV5LJAgszWm4UN/52ccnfRh5cDWiegpFhmc32
vusF8oLE4i80gfhwF6IzFsfG/yHLh7lIuRwx41YQk1BKa/RK8Lorl3B5hl/YPOg/L1eDnTyMY/Ms
HCr/qCteM9s5oOKl4Trj+cydUxWIi2zkRlAXFrqRtT82XzDIgV4JdYe5Qdgyt9GzQctt7ZrtKWXy
uKr8xFgXEb3zz24rb63cID7mcOG8FaGNw2GMVojdvI0D5wRD/cQ0upo3i9/eloZu93Y+cgyFj9pr
6ZDZtAqd6DpP2NjQkeEN4N+mkB/WruSfBvFI7IVctx4dq0aN30MHO0g9ZcRgknKbTMJAS47p1DI7
7YIyUCajqPh8b4Gjzr4XYq6ewk2vKDNSZLK6yxygXMkjLNwyNnasJTiG4QQpbuk4Gj8myWQ7f8J2
KkE10sYTLdGQ9QB1fYCcNyJ4mHv1OIr9UHDMRLfCXbqYz9M8P3wafpPlKWHODsnPfNbtqZZ+27Z3
KkK3dTc3JDiJrZ5fbIj0NUuqCze2b6V8qhuLLdnim/j8e3wvWwa573XPv2lF9OpDFl5v+4bmpa2C
aZu0zvcvcsne55auf9JxT88LNXoYqu0sHIzoQXj8bPrHut/KMajfNcGNavlZL3T7TTO/GJPk3GwM
FnbgVmunQVUIXWwtU/y8AD4zHXfSWbEReS0E2iXE9I0917EjLXsowy9hR1q2VQsQ2BCLkmB+d1VV
7RCRkGXMsSg9tE5p7QJWyxbxTDU096KzrR3No93kcDO1z2xA1RpYWUrdkJnWrhoHskYE75EH0FOY
EkM6mAlgPDrYGeooc94Xiu5lrx3+VkjHgk55KBELBnXFvLfYBhZvsfWyAAoybWRpa8phBXshHstN
g/mAJ8i5bEduOHJSdnUiqMVM70tJq/zzCkAKx03vL0+Z7syboJ42DXGIMuWyxV59nC1511r9sE8c
0BoIWimbakpNPpAb5dM6lXef9sA/ByGx+iZL21zFIRXygsXHRQNxIb0L08Cu6te6EOT+Gl05bZdB
q6vlghVV64yIBpZ8DPQ4ITFViA1n3s/numLibivn6fvnmVzMYBT70ibclVWoHp6FhLEb0wQ3LL7W
xWp2Cmj62p1YyNXwtdcv5ePu7yJE9C6LVgncM/eQHo0SNPiobrE58mXY9a3fa8gsj6yI2A5qDmva
RtfBQpj1/byUXIpkya8L1x5YeHELDDlfM9EShwXzXU8AweAOzqod49cqLz9b0MY43XW405bZ2lep
c4tD7yL2vAcRY/lKuayOp9+7GNkesYyPNaC5Eut4/gqRBQ6+fG97N992JW+rSMDuS79jMtOUm4h7
Ad1UBYayZONeG+2M1PDbWPLwFxmChsLFBMaSpEw8J02PGNfCaS5DcEzZazDw1yRkR4QBjBBjpj9m
PIP92PbjdVc9V0qdZHlu9BISNDTMkz559WlAkYf1FZk8ogmD7Xz+dOia4/dmupD3EEkRZk5Mp+oW
UN6AeDVxHuumaXadSSNDEvajNxiVMTUc++XJqbl9Zw/nkN8M3xOnuRkWG7kfmYMqMXZSu6+jQSuY
9cxGGDz5baL9K5YCDxQcQsCxChv25/JF8O0HggieFBAovWVf1HX2IZleRBlCu842j5/LZaHv+C4x
H/2uu/8ctVoulxLkNSNLPXk1h4lGWRA9EgPBxAWvgKDMmpMU7FuL4GxAWhWZT66HitHOAwh//UEf
Zlqf4otV8qqdo7NRhpu0ZdWNXEa8Ia+YcpLOlHn89PmLgtwCz70IDCqzIlQ71BVYSeym2i3xk10Y
9cb2QMRxtgOoiFVYxPVTok9TkDd2TTINe1+fkeaxuArA/q9GGzFWW+1sjoTrAmmJvl4LE020dved
ZB6Hl+StQx76+XhoP7hsueYgXfBxIAGLvXYG3w4lgUXwArsZ8DmaAjg7VzX+Cwz+DelUKdPYud3W
Q8sdzCHQmQW0JDtB4czURuPfpolFtRAmtQB73uclSxiOMTJ89br2Bd8SSi4HMAGtjFWkH8jPSTT8
1aCdgNtXjIMR6EwBJJ5FpxPr7zoK2gcQAm9kGszbxniJZv9J/3sHwkHRotzrmA71qr9D50Sd0XJv
j1GzH1Rwg0qPRiZDkKllJqf3MI8eK5XNEq69VCTYy/Cr+6TCLQlOTuiqJRVzE+pbTdTHkCMMCN23
KEUJnMf6ahHXTH/Q4ElILFao4Ny63BqfczfH7vxtbZnvfXuMIv9QEJewNzk3HHp5ctyYHHX7/vfH
AevvwyLPtizhSslxwHd/DU3BobrUw8Kwm1bCjsAfJEpXS+VedoWzT4McNVxxWdXdsWkY3DK2RoX5
iFvp1CuJsXI4NUkOghWU9MJuaRT/4u39fVik351r0lnRupJfuzhCjmYYS95dJexrF1Jjt2THqsgO
uVf9iyGG9/fhCa/FxExIITxLfp6bfhiexPiESK5D3W9a6ithp/oOmbLkJXbdPYXuqUaHaUSgBODz
czE9lFE8PrWTb/3Eu1CIxNypQ9VkbHHV3kxTdEwToDrhCcL2JQxWaFr9CT3udpiNu2EVS4cfCo+6
A8xAiVann11bqbrQieJhJW6bIMFlRZnoqV3dOWe0cjsveCtnxIhzeNnzJPOMH1SseDwwHuWBIsOg
JnWSV03r+yUVt4sgCELKfefWl27LfqvzI9DEKjSV/M59v/hHIwovAKKt+65AZ+icJ5HdUDdsUzN+
Ny1nbTvGNumL+9C4rl2XETSywb64yXp7U9nNQ2nlV6r1KY9goX/enNpW9FfO1J++mLeyYgwQRt0v
//d//mcEWf8F/UsIAXjWBG2A3ySIkRjWxK/tjzKrv37ufzuYIOqh4HMhzXGWZ7jJg/0PB5Pl/WHB
2nP0kMr2fWkhp/qH0kr4f0j0VZz7Lf2TtCr/yeETCqWVx6Pm24LQMcv6tzK1LfXzo+vgqkJr5WKJ
ch39D+KXYejSi5YATBj5Ix3/CUVAjO5WKd85dNAL6FuF59D0LsdSfhlizjBmLb81pjzZAweprogL
IqxOSW2QLcWMiGMI5SqaRCJfaSOmgMQtuY1bZFBj4bhbz8USon9wZgvuFS1YWClQmQnldShOIOSc
Wk5weYVE3bCoRyMMvh1H28DMd1FJb2IekQbRq1pPw+cOv9Aotb82rvxo8xk9SkS9kmTLC8v6dVS0
D0OHh5yymWGWlzyLJHnL0ivOBf26r/kfxwyPs/Q4hXVUKw44mroBGbSk4bWYaXTiyLFw3vZHfNtb
p+tO3syBtC0NB7H2HXlFuorn5CoSmrbeHCEFxzuZQsoN3YDIhCJCYF1Nd58iEBuxO7mf1m52+SRg
m0GbdGIfxuyGZjighord2zIP3YM/FofUAINhmSHIM8fkHFBDBHbpsnIPUsME7NLJ2Kydpn/HMHmV
kJiGDIOjC7BSvPkYtwrb+e6E0y0ld4ihhmqyYNST1cubWccXiR/dVXh3dxqaMUfBJXCpBmoOqO5U
Juv4f1F3JruNJFuafpfee8HnYdEbzqQoiqIYQYkbR0iR8snczefp6esz3ovqvFmFvOhNA51ABjIV
EuV0mpud859/yCiH7DK8ZqJ8by3SWYpt0dETayna7LA4pDPUsnw4o+XQF+noLFNA8OU0x4xwnOrA
zWDWq0psknJ+qjqlIY1y5cWo22vf+hXN3mXyQCioVaFEzeFrNGTGMn+z55wCRyV0BS11d9Jyd2VM
7eIMOyk1c4H+f1VCJaur9NcYN4QZw5BxIgabPgkc67TU94MKgyAj6V1O/M6I9C+6QlQ/Xa/ueyKX
gvbngGs4pLx2ojjB8YmqEKUr0vZVhQ7s38B5PJV/RvN4zHxFjPR50hwTTM/kWf/zTFzLnTnK4DWi
SSOhJs0rHaWyeTEb4siYyWcHc+reyB54YiQLRAOVqx4DpHXGEG9TxahuZUB5yH4/ttj9FwiN/rR3
nf8BLP45mfKB9f4fvPEfV2iwEek2KJGFmO5fr1BGpQ3fv0ZdNvaXSA2o0+qatjC6XXkfm+ECPnaO
5B/WoH8xO1kOJmqBNj0nfrxvrPYpLLCWNKKvgGqkQtCkS/dgEAT+95fpqRv118u0CSmzYJn6Cr3+
18scK6PVxCNhsJ4uOD9R6vhAfn7TveReoqwSCIpG2TSHxAanX1Uh8NAAieBp3FZZi7euONnjV0Cz
U6OrNKqO8WyOEY5XbqtBnJI2P+pxfk6qPF8WrcZ73ampOEMLmrf0exq1NcHWZ9uqD47Ez1dua1Gd
o8G91pZ/lXp2kR0akuwedEeo9yusHM7qnqRZfgwcG+Wbnd4jewR3RRg652fd6W8IHs7g/Xdj9sit
Z+ZM/IOHwVYnt+rbJ916QsjQxycXNHWhvlxU6VfdjBdAuMZJmK+Iu7AZdMjsmFGo1nHwbyBwy/kf
bj2EDpp0Tye8EmLHv976MG1SkWIYSAfADXPKAlc07yXDPcIhyS+nAJfDpbPclbrxrT4QesuePjdQ
1azxjdSPRT3qP/uqOOlGea7N9NQ16VeURT+Fq5D1/FhWw2XUBP4sKfkBUUCWFyEAsrs1FbvbiBvO
aFt3coqYf/JMI/q3wbJooGr07T5cAV1rb96U3aWHkIRG2EpdDCpCA+pXSNBHzHWTvEgedkA01WQs
8ci+Eu0nMMLE4Z/tjnRaGAzI+1VgCyZiDQ3KFGC22PbpTpPjRkxcXhMTj9mP5IdkJmR8FiGBmneU
5oRFdMk2LUG4yxw70PDZjlhTYX/z1Ucfsg44Vc9RSPdR/cTSffD1XR8d1TPn5fyUbWXfZRV9Ca86
e8Gh65OvuM/P2Pyfkgq5MG6mpaF/6BhoypABVX8pA/FZo6lVf1XZCBEiccY163eSJF+N291ijGUe
nM/ZZYBm2fJetGWygHyKNwtSzE2O6gJbpfEwJIdc+UrGBu/Fi7/SprjLKfm0MrKxWaTMEjlbp+A6
RfyHlHyGlWHTJVFeEwKTJO3ByOpzx+p8UExiidxv7G5OCEGwcFeGwwdiyvc26y+p1h4ICjvEY0rm
MOKDubtFpCiAn/LAxt1bBX5ZBzFGLqiSbYGYBe8EQvqm8RLa2b2HZtMPyYnmb1XJFJuYOPoqKz6J
OBFf2Hrfow+nFOiEbZMnR41OMMqA9GGiumMFN941s4qz5dIrpXF/67Ug4dTfE+B3V/96Fhb+nb00
TeeqqCLNTHXjEWSgV6Rz1CwhyKn3lvtbI/dbepXE7yheo9lWDqHUNR15XxtrGnCc+LD08rfhg208
qMNN7X8W+nCAWgC92EcnRVgYIJq2FZV41qvpPQnSU+TG3yIuwBHbj0AgaOaiSgt4cxCIREP2CIy4
ztgo1tATgqu6ErVxpANOEWn8ZtRy2/W3KADScoiAIl2iPqhv8OvkW+/TE85BXxqQmKwSCAXmvcdg
KV4lpfVHNSTfCr/xWagNqyLuDwkBGQk0odjqLsxkj1NRnF2fVWSm9cFmIxjiDL4LSyZolm7X7hMI
R4sahU4XE3ITp1/MgK94E23nKr+jmt+FGnybIlyPPNxQC85WwPmNh+5FvZrpNpuwp2lHMZlwAtld
9PX4Bq1Iv/y5vhlld3lATE1+F5fYnH+Hk9Es1JXjUfZSIVOy3NDfGhgqI/dF98d168l35xR3HNtO
0v6hRroShRPFYo9R8nATdncLk3SDyfytMnNyvrDgiDTArEbwbYrzo3vuOXi2e/dt9r2rqQpeF3IQ
33gP/Z5Qm35naP02Sp3jDKF0jFlDiA1vrpl9VRwOQlMObZIAxeZJHZWOy5g8MfwrRDNkQpE44vob
j+LLsrgRbBzA+ng/k/XiSPhL4ivtku82qc9quxiG5JnPYAWb7WRPxb3V2Zg8k5VpptkenQOVLAym
vCHvJ5t2UzLc/Amy9t+fxw/f6n89j2nHHcP3Tc/GkeGvpMLRr7WJ8SitPzlZnMX4qmDEH8b5cajK
s+kDO8TetTK7F1GKVeyJn+YUfUxGfSC8dedgTsxWbxblW52MqKoFS2HOj6HLpTctmg4NcW2GiNp/
CRm66EQbCWG9OVTZf/9GQA7+WlkQxWzDx+WtOASYPkq4PwELhUinsoxRXpEzQjBHQwXaiBsV/DaN
gPYco1/FgX0aDATwDldl0oQ8ePRa4f9OtXQhFOu77E2l2EhOwkCMLKGfdZTjs1NcdN299KP14kzp
rm1yShTvaQxqsimwHypOzdTdsphNoiwT5r2z+WZV/audq06lVBU/xITZsaEFaEw5AbcceFDxoMBl
hes+hiK9+Vsln4pkbQeYNmQul9h7BTiwvsOetlOUk4eiwy+gP+USB4I/KHkXHDEauhp+S5X5n4nK
MFHc974HbNcqIPp/OpsSqdk5Px/E/9CM4Q0B7nea22Joh0A+0i7pTFui6ahNpvmix/U18+er5khS
VFSzl/rpHwhi90n1XA4dD7fy0pVaRZmPGVZEhlWL4RK60bdHv9TIplh6yh8A7HsV1YIIFOPaisfE
x1bGbc4FWRqXN4F4TPG5LDjiUB2gqzBp3pw8+g5MDvVEZzTS5M7JwqpS8jiQf8HREBZyOaa8vXLg
4sjh++FoCH1TxAUqQxOunHMxABTdwalWGNzkZMvxwNk5RPUJzoggPTkNKpTb2htkzZThANR23D7H
sAs2sJqxTLaafeUb74NOG+ORYbuwww5EncXUy/J7TvpqR9hTt/ST/gVI/DklvOPvV7ZpqZr4X57R
wIPigWMR6g8YwH+tmeMg6fBGQHfPPb+pEqmvYZBVHe6mwdUefjs+OlZbnruk3Go1TyC7v9VZuwgP
N2xGTnbqLtX2UxjF0WzK8wz1nuGTPErTf+oNEpRJPJkJWuoK5zAR9klGywFFFNE51qvIq63VZUfS
mNS4eOvm9m3m+Zo4oKL51rp4hQfsWih0T6hEt1oz3hw7uAqM9XwveWmy6ZJmPBKVZ+/0hjoQcePC
i/KN2zmHAQQXFuDJDJS6ob/4VnkWMAoA8++O518x9nnFuJZKQdVLrpWdak5LUO1bWGrXiW2c/dHN
xM0p2Bsff3g9hiNUsmUUXEfhPhGtBi2sPURZjZGa/vI4U0lUPPhqNlI0/Fxgwi1NNlmdfluM+7Qp
v0bZWlUhjVOc/QKH/OJZXWZaUEuQTcmIxtc+U6w3OXdLU/vE9vK1H74fBUI+2LshEXct4tw2R28z
24rdG3+NNWWMVjPf7xFaLww+yTiYENlaII/F2vP6W+LiyWiVmzQY8dlOvvwELhSfchzSp4SU5aoi
dNuLh6GTF73E1CzReDWyG0frURbyAPxznFrw/phyU0szbZlEZNEH1WaohtXMce070ZetZV8khmxL
+CGokCjm6Yg4uQs/O0mslxbWVvWAuCXE+cSE2lsRW/ciVdfj8aYyqcqDJPpW3/TY64cOFEBPKSeT
KFrh70GTw/lLIsXVsLmayEq+U8NctWOyUQ2TIl0+TkeKoKRG4ecUlNvZKojbm0Xmn4aMx6zIm0k+
nNy8JnhhEIi5dj04vHWuurFwV88/oDXBluk3flMckMIWO1UiTV1xhOh6rscK9SEmEa48+wZPrmbv
ksjbxlA6ZYjjWxCu4Vqe1EktZHYauvypVjtFOFwmScVEjVtWxpPLFFA9UjNxvExS7gzaFGn55MAu
jJqn9pFAav34+6fecf8VKHdcNCVgh6ahqPCGy9H2l3ZNL9o6JwyAoZezcwVedrX8aGhx3So/qvYs
Teng1JJV1+YV5wcj0YrDq2rROgxjfT/aukO0sSx5NzqMQeCWh6PJxNJ4hpD19OjKVLOXqi0zkpwW
pinLBRyZq4WyK09rJibMaxSdXdUoA177eqBsDFkE8K5PDYyxwOkOBUi1P9PrSJJfe1p3HXyHYPAC
UySFPfQOMVj91qIrUn0jPBI6ET09tXNxenQjc7QKPYY3rmnvut5YYwx1VAUVFPiD6nk8O2E7wisf
msmIC49YJY3+ZoRsZK3PH2pnUD2JKLp4icJ85app85zyq4cKKTiNNs+D6lGdjtqs89/KatyEhrMa
fMIK6uyYgEe42D8ubHbORvHg1dohmvuiCqEmUqE70MRUfzzjn0Pq3Wluy22kTxd/Trdj350eKEsp
7ohTMFt2bKhfSBwhZjLun1CaD1s/sPXloMkvPAg8wdPS6NGPpoY7i59OD78YGkezLwB41qrs4qy/
us2YU1eFRxdvp11Iv5AWNX4nzVPZUq1pOWVjbGE9QMyX6vLU56naC9NNv52g+9ka3UZ1Xb6BA1SX
wJMPtfjk4eM/CP/qD+kXNjEJW31wlZl7T8srBj5nn7q5xaEbzXoPAdpEvuma7yjwN4/NvndYStWE
XhdvKH2edkbbnYzJA1ZSSyMwNfpqZ4Muj9EI00FcDQBxOQR8xXSL8K/tSVkCD3VWXr33xMAIUy/O
RlyS+VgLrCCWmK98D7UBLkCie6ezc+KxCFDWPFVkdJXQ8rECxy4x7vcSFa6o5TGMPX+B+ozHO+BT
oLlQToBdOL74Jm/RAHQTMZZOBJYx0efcquOvCUPsPocUCY/UEfmXXwtI2zxYuXfTy+yQzNHGafKz
Yuok6XcbTPsHLqXxGNVJyggZpzw2kdipjloK3jxdHOZVTejs2RLXfd8eUI5+z0NxF2AM4SyxhP6l
ueI8ZfJcRsOtoOFX+6jM03tepyfDkrgTQcqp0Ji66V11e6XytpvI0MvQWWp6QswqRbpMT3B+6CZR
ForyC1T8Q6Tc/oIaeRFLkGuLGT3UXdQi7Q0DQobcR2SNzrKlNB+r4DPUuos0QcZQERmYqzo8Rmrb
izT7SvzIvU3ZSkX1xu60V/gWnA4CLnqqNFyjiDPR3YNIaMELN7/HVXT1nFOaKSQG2oPqtoU17g0S
qBDgzaSgT+En+pitiwMoxkC4xDYpbV9m1WuVSRK1468opyl79MmPs4uADfwwsCpJLl4Svzojvytu
u1sBm8MmXG4hXO5LSyACHvOrMoQTELvNwdfDs2Vqp7y7FikrfvD9i5ciwZ19WGB9fuq8hJG03M4A
pkuG/mAHqrHdeW7xCWRy15QrzYNKUkYUkJR8rKkkPEwQrU33ImqSDCmj+dla1Zc6PuzUUZsqjD4f
FCf8TG+99K5FwetPE56sj3Ozs5YDnE9Rph8Sc+MV0uoK/tombsrnwWpugwC90HjqWOZHwxQ3CArf
jy/ECug3ildawLtVsTNkiHksB3Vj9YM56dejm5dB/ku7+xNnZCuK+9RU1QpyKOhq8iv0i8vsOy+M
He96PqbLeDZgUadMVeOtzTOK1FEsBfKmtXSx+u7yFc5H33qLCsTW5T3Ee0XrWWyPu6K7zlELG8bS
/a3VuMNqbaoRqxmhnQjIzOys6mQF3SXxz10tXwnAu46Ovowy1DMKUDDJTUyCvYw9JS4/eY7FWU/W
r4yfiNJ+lFigfWct6S51UxzV63fsFpip3afQJrsP3iMQLvY5bP4C4/iUjAQL9Kwy1x26JpSqUDU0
ypoRChL7wQahCJSykLa9HJgX+axaqp3RiL/15BqP2GxEWk/SOQxi0oynnVc1a93TfsEW4kgBT7Pp
2t0ENuqMagNFE2KUY0M00QIECcxxbuKlgJzDAGxa1u742biCsLmJtVHxmLdAgcxBbrXrXZ2ZjWoO
jZ+6/atJ5F0v6P9befbC7tYloEGvYyN/ug3HbuiZB7UCLf47AtgL23g56OGL3kAy0/PvYuBCcGOi
1kpwH/kRIDxeiJbZzgMtIGD+hnPuPxryoEErg1yIA73cCjRbVtvw6CjFMyuP9w88hAmppb/wqhfh
OdtmsPcC9dkiK+gh8FfcdN04AZ3OX1z3ha3rrqZjltnegAfOpe8/6bq2qtgY2SQuDZWaWxSkruqv
GgdN0l/IXCUPm1k8xb0qyKq2vxQVSXZ1uyLZ/Jzx5FTAyGEmjuq2xTkZPuLY1MEVMhTEuS77MPSe
sHlrJzO1EbFN/X3pxaP3l4bLBwmxOWwtj6Q0hqV/maUgohkyT8sS0Efx+aA/VdW07735O1LwMljQ
uBB9fdCz6pr3FZMdxz6jnti5tk51NDAPbYLhFSP0T8yRl+2A5UwdW+baJNVrKlLUYEnTrNKUA9NE
R1aotJ4uhjg2GK9DTYSQmuNkIYYNIaNdmMcwtd0CzyCvZRqL2ZSjv2eW8zpE+7jOtgXJ1CCo4hu/
xnTxAtfv2PY9GYOKTDZ4G8XAofh7R0dw8uCNqc9F8a4yW1toIwYJlf1adcZrM9mfQ3m2Ckp+st3S
FBFoUdbrugZqF93746q9gRfNAus429brOAN669ApzFBftea8b+ea/N+ccCQjQPricxI1mvGKKmSc
oERWdnSqtJKUd446Ep20EbgrBc+XG81o3qkr9qbIPiWpygJoRR/0+9DdrRICIA2ONbePty0sDdfm
grKpDWjoq/G7H0IkP1xiB1EGyyB4oyq+O6MSpUA223f16pgmwLrrMRJ3ygaxjccGEa4QUWDYnTnJ
Ut0i7P8CWMv4L0Isp+nGhqfinhoY/Zf1N0iSpFLhj8qotnUfSmw0mZHOQfYZQyaJsi85YJbnGotu
sF8hskPux7e8W/V1d3z8YDcSFRAWR/WcdyK41kq6mFkQWGPcjMkk9q7R6J5cJ/0cmWAkNs5pvnPC
FxtJZP2u3gvhTr/qfbXtZbZn+Az5uH23e+ajitdqldE3MNmhSYB1a45XZFE4VAHNIvH5hTTrPcl4
mzBWat2DxO1zxzN91xkFzBlODi9H2VmQLZmZ4kOrgXNEygsERCGJevg14/mgqMffxoyRsKiJWY60
Ly18yhuTbrfl7rXuIVJe/sTzITcK6pnXhN6cZK5ySI8wKXag41DTDKRnigaZgtGFBLM37HC5/wnd
vOGmQVh3uxkH5GbKN8rROhMD1E2rOXfvvujLJ8P2z7FIP9OQDzRocGpwmnHVvTeJT54xFH1LZp9+
gQiwqb1XsmP3U5CsiV6aF1PGaulNvKm4bWvbhUSPR8t7USSfnpl+1uS8MRRMcSE1Ubyu1UeVtNw0
i2GCqQosvuxkv0yHDjqBSJdtJUmvtPif6nYyr3yVtfX6IHnOicdT3NGMmCnGemWd7sspuhn2RzQ4
xSLpBrJfguhpLq1NkdjbvIH81qb1OxGPr3LgM4yyO3T7mz4XbJT2vMPF9ZdBjLVCx0y8GQneSD8G
obNA9YXvuMuZQgEXWqqmQL6w35JR5F1rx34dXS4Ds+pmhYcQ9yzeofAeYEME17DjIUjldCNKgZwG
fTVSIi3tI55fNZBXwHcLap+yNQ5+51BqpfLVNIuXoK8JRWnHU1FytiB/CjawrpdJnd8IE9/4dbYM
AwvFpcv5RU29nHGrXCQFes2hxM0wpeeDEtisVM/ZlW8Mjq8NdnrKUm0Z+TO1mwG1HmNAQowxSxlh
HWiOtWPkQcpWuvHy4dUpWGdVi8WasLE34Y4UVfLp9ufM18plUjXvM0oW0trYkB4PmgUDYWiBYxnU
6cEp7s3XcuIglO1+mGDmt7wez8JVt/ayYGbpOgA7AY9l/u15aP6n7F13iXHVmK0NfG8vOP9bWT8L
K/43gkfQvf92FtmemtliToQ+0HYVs/BPsLYp5nSqCwO+dclGOVkT957HtMqIzg4C0IEa9DgiQXrR
hzC3M6WPII5vqWI8knL6yBk0J2HDqkh+YtTM4o2xvRPxti4mNFd2f7FJ7Bzji2qfFVhnAr1lM+Y7
fN44FDI2Uy2gDEhWYxw+FwxTeo8hopLlqEGizdLCCsRCeIv1jxuNpyTrmIgzqIwAavt833TcfjVm
LIv4y0cW7GXu1XPzk5qDPHr4pvOvYSIeA+XMC9Y2UiEFaahpfiOIBLBtce/zYisKssAkQKKuLRTk
OcXeFjb6k0If1URTIB43wgssVUYnLXiAGvcazaS0AGwQaoCsii2D4Z+FPqbJfgCCM3fhgmo/P6Mb
sUoeSyxrdTz1wit5GEDuWbmRGCFXHeRMvBnImd7XtvGVWN1+piVOGq7Qjel7imm4mcBJD4Q1ZuLW
xAwJ0xxA3SGwKQvoGmXEuWWX3smxmB0QudDsIirdoqc9ljYkA/UhKQgBDlPZj0/ZFP2IZPqlvjSP
b+NkbsOWdjZ1YArq4UoOgkoQGHEEx6NUVrintgBRfxbewEiiOCLW+VbQR8TYI03Ffp6mpTqCQpns
4nLYK+iDmBrCNKbLgxsQNw3iLw9Sk7dTiKxqkNNUDdvUZLyqf8YpNYA9zLeowtXenmIG+/LFcoh8
toeb5AqMSt1qC7qWzfsKIESUWfJqS+bfXGfR9LeSj8fJhps2QFN325Pud7fcz74VevUQ7xujs1O6
ti7OvjuhXdG6XIVuf7TwqqjgXaf54bTel90a66ZncP64uIhpuwIW5xrOFWadXh9cGQxtcyN/SWpi
+WjOk645KKwmE+LbB9B1jOSHWvlq6qVQ3k5WatBJLQroaua7kSrAFNGGbA1rmXcd5rhVf7OM/DxL
45mRFLSO+EtBt1POkrO4UUl1clrnp+I+qPYf4fUXuls2MHE2idvwSI6L41Mcj0s7zlAmYxYCEf0q
w36T69kuiemrSCxZee4vU8uuLU1ChUKcSEdSITxBMx5eFQA3TTygubKW8LxDKCcofHNxhBmDlzBi
784PH/cY0cDSpWcbKMpHL/xs7fZQGdnRSPObhW8Fl977dKqeg0vNj97pj2M+p1CJ8BQuq52CJRTU
pxgFnupKFCBvIBSuO4m2H6yID/WeFe0DzGAfOpHV9wPcCsn7ffR5Fh3Qw7jGyZzeFaXCxk4xh1Ar
Ko79K65uDbZCxVnNh0l/+45G68mLRiY8zesDNG9YXirqkxPGuZI4oGEYREosxrOb3J5efbAj3I73
g4x++zlhGkicpB9/2xv69CDAEmK0Qb/HrDkkGH/ao7evYbTpIb9XUFIslOEoHM+XSoUehB0deI2R
QKj5FwbE64dzhBmwEpsGiZO27krtrW7KfYF1cG5QY6kpceaSeDvKc5hTLcAYqSQwk5qPZ7O/q/PD
3FlXl2AqIxLfGsz+oLWJqANYiNnkEuenNnALGbzMWBcBaparAKSTUNBv1RmmRvviPikGkQYRWJ+R
hRepfy077Y+S5OBE1swcRxAOyHBAxJOfqtu9k810CsH7USIBcfQKPXGzX1nj7I2R6gfHnoUt+asc
CvyysqZqSRf5oX9lffVMlAwokgeSaMEK0xQ/rwk5E3/iMra3q2tssR+xBc9h8Kl+Z1+lOOJs1Vtv
YIhkwLv0hHfbBQQdrexnSbtoUFrSWpqTAtgQnNYmUUnQqUqDMEQ09QqerFsu0zOrNaDUJhRMGoxM
nCU+x45W3ekHp0UR8IdjWGv1Yp7aos0suBbNdKsIpJ9M50MxDAwccXHoY9hg2O8B4VhSGd49mAZq
kh9F2W5o+s2D66DG66XJ48O9J9kzREA1MkXqPoNMjX/N8he8/rdm0iT7Tvs21a+P1Tu12bAC6v2p
+U69HM1Xu5oRoGhADh2OZyS6cGbjyG8xDWNPGLOVM01YWiG/RK9Z1fw0t6Ev8/c5JiotDtqNK73y
VDvlcU6QsJq994LaDkqqTCh21rKcdTIyUgRgSjyJ89wiNTt9SbryJQ/Dx6o3af1wYslvHDsbI5Ef
Q2duoVbe+/nSpSZo9PCKDvVQz+2F8pjKHN75EtfgH120Ej0rNSBdFKF4MPkqremiUMG2DNdGzidT
dJ80xxsFiLRsyhLXkH98zCaVafQVKwcTiKhJzwQRFiEI/AMhlEwIaraQchJHzxdfaiKHVeyqjrJN
CJtHtfFqEBMqikiOf4AR/1SDlh5nhZrYU5wMym0fHhoQyVzhmw0IFxXkWYzvzph+q/91bFqQXGS/
G4KtZPqd3Lys+a34ZKbdAdpVW0rlfyAmicK8ZY1BPkF3CduactGxfHgCWMHMJq+D/eY/OQr/z4j2
/786n/6TVU/l+nds/KZNhPilkSvy/Kv4in/9D7x8XuGfvHz9P5THKYw1/gkcS5Hg/4uY7/wHLhTq
L3D0tAMfAf5/EfPJD0Hgwhd9W0lddDVqbyR44P/+X1ig6qbNzxG2w8gNn4L/m2gR0/3vhFzGdwEz
an4h5HzjYXT1p8Id2x1gmcn43RpQOgI3M9EuRX/M0j0XQRu/RCkJOikisFXqNTgFT3ZAEq7z3nUd
WvtOw8p4lr/J56HYKXXYFR7nbYpwUSRNsg5xfd6amatDVHMOeOhn64oAwmNeGmAN8MS30OMWHqIw
fJuybJ9L7DFw9OD0qeVz6vQfjjp6oijFBWhyeU5DGy29CInpQ3ZjVpV5jGbLJtvvaPINxzkfq1Mc
ZseenCGcxyrMnUv8f5IBsb3I2xdoPXAW0YTqOQ5z6HReahVRAAv6JJlhGQi55bDGrrFe9t0sSCt2
Y3D9Kd75dWOsHWKiDVmMP5x+QlWQS2Pr1TVx0tGIfYD2ofKD+HK66jHiftFRMFaMZqE5Xh07H/YW
eaU2JNC1FowEbZoW0aIjxiO8pTVJkqRwqKFFKsM7nUN01AKH3LeEZCGzFOsEBQWvV78kiP3bjpGW
6/RnYe0zWevkPYU3s7RSWBLVBKkJEVrUmfPSiJLfIkkX1Cb7pi9Qj8VmtO9tIihGL9uXs/YWtz0p
eo21IX0Mih9mgFamr21MDg6pQadc96+pm5OE5GbFjejDGnVBOD0bZQR71OLmEap8lAcp3PkYQQgi
bFEe/DK1F36IbT3OCYsqNzRQQ4XS46judFb/PGe5wPoLWg+gAt2i01CnzQbGXMovyLb8Z9n/KLXU
wmeSs5mQO8DuQeM4ASfAygL7AcMplq6PeUWNMhl55QxfsvPrd73wfiS6P74GsvcX+FO+DjZtE5JD
fTU5hrtx7eeeMIht7zUNe3C3q/3xPSsEb9bytkrzaaMmgbQhIuQIrMciorjWLQZJncnJiFSCYSn5
FTpuE21bkTWvNXsGEM9TZUWveQ/EP+Y+id3yhw156jR5HXb/Gh77Qtq/RuqlJ2sK79iU2YesaZ2n
wtOZsWDMucRzQK3F7HPozWpnEaW8EEX1ZkSOu51DEn0RT+BuEYwstOTk95l3aIzpNtkieU3x24ht
JqvAVcyoECbAJxkAaIgEtbUOq/u4XuUYs+1kIbA5I7wP/a35s030a+QjNRd9cU37MnypEI9BGqzW
po4r/FTVDhr5irU5BKzNFCPDNlZ59D8YdIu9b2PjYQgICOS6kK5KOqvMjZekL76mUPdfinnTH+cd
cy1G01oX7QOAqLYlI9UMh2TJzqFtOzExEMqqfNEDMRCdUuirzHA/3HyuNi2EIGxnXyPM/k8Zs1QN
Qas5RBgg+LWzyyGHZEmE/1U8EhLEq8XkJ+yjwd9K7HNklWNDCJ5/jhBxINtg4icjul6DMGoVq8uH
HawCZT0uzKQ+tmNtY+ajIwF29I+oJfgYTepHP+rjbhaqGkWasB0LokJQDG+RcO+wqXeXRvBsCvAf
V5r6U1PYN5vnZ+e7/Vs+4aMnQWUOgcYQK/fcE54UxEd210gjqCkvDEJUK3taQz3CKI74U6bLw7wU
RetuoU50+Maht3fLxl+bvb1r29fAOVhMB089d7frkvlGiFmVdnuR6c9aFbyEJrkAGopmPUJ4W6eo
hTI4JaPOCL6bmW2mDQ5SI2J6zen/yNouWXt4luqZluz7jLRZmzlNN8CN89xvt5M3R3dfMMbLF6Qb
IDEZPFwpxOv4GaV0IYPPggSBY8jmr6fa79aaafxBtsCMHYLzbdrpa0nfsdRsEjfjdt80ZLs6zEWj
YDzNfRzzbTVhgLjsBQFTN6vBiJWgiUPHzrAvKkwkCPQogwp3GiHM41kqEqpv0wzgo0lH0ZUv0WB5
xF6630OA3UNvPE8EE0wyUSdFPG0itrPmbdCKH8GIqouhHqJlA3ZAarhv+AgaHUEWOmcyhMuWsLcp
/YFr+DEem4LwCPjcWYoDlay+hmQetjyYQIme/4lxMj5xVkF/39krXP/LUx9gFCDqc5wk+SZNSXkN
yMdZdHHMjEgQIpmAIJ6mZFy7WmLuJ2mkW494ERH7PvrvLtzoBsTFzCbyjlA7kqLqCQpUOYhtXjOw
Jg8zD8rgKUcAC7m+XrO1zavkFAzyZQpGbT87AM2awIzYNsJgWRgXM2x+G5X7pKYgbuBs4sLM1yVM
SkYQkX5AFpVTaebWvXHDi21dw2jUj5ot6aKTlWtzolc+JNEcN6+FVTHcysIVWbvlujXGagNdm2yN
KkSQNY5PQ0k6RmFFmIyO8BSLaf5IqKCxDYrpZPMRzlT+jjK+PKR9YJ3DEb266VTGMhl7PAtqyzoW
m4x0r6c8+qMLiSJzTUJoOnRnLC0lVfftuzKeWVL7g52KjNs0wPfuydpaaFqZbodywuAS294YD6J2
HotnFugWV0cc3quDFTa7yU6KZ7yz7Fr2O02XNXlS9c304b3nLFKyyFNoCAlRiM7ITCp0g30TWTmd
aPEmK/PSh+kxDObi2qYxhh3GkwldaOmk1B76f7J3JjtyM1l7vhXj3/NHcCYX3hTJnDNrnrQhVKoS
5yE4k1fvJz63YbthGPDeixYa6JZUyiQjznlH8ZWC5HFruOBPJFqvhYyj0qYsRS+H7IKJiRLb1Hvw
KuIKjBnEYGjK7JSO3jtV4YFox2jI0Ncb9CqeqATz7kTvk8idMvk3HfmKWi7f3KYsXhrLpPsjuXLJ
8j+ZcnzO4/bmV6t1EvhgSNkgx8fStAOB37jZ41Z+mmN6qorYCC3XtsguolC+c9+HRbNfOoktntIM
vu4lqqb6Hd3OGhgzlICT9Re51rQvo7QkdzBnd0s+Zp/9nLbZPBrd0JLELZpV/qi7hhIAly95zvQA
+7RO095Jvex+xBYXmitIuj9Z2Y48bu6FHlFe5vNRFQlsitmI+8yjXFIMYMNNE62lfJc+vXBOjrsj
gzPGjAzDv9R54HfmT2x+kpqWfBNBFprm29jZ3nmdeieS2oOX1c+ZaZDNjQs2yKk9jUyPTELLPTWO
ywTXxtAe4wRyS4muFcd8miuN6stQn32y2fzU8W6l5124GH/nld6gnycugN45k9im0INWSCzGBjDk
Ae6UQqd8vDK7bKSBOOKAT+qPOQrrtWp4H0VMyqNReu+Ss0AyUl1JulGihPpQL5N5R8wVUY4NjciM
IsPR51Qz2VsFTG1QIPcide7dLxxUzgA8mq5Zx5XsGkxBIM7xmu3K2IQHNDElVhkUot4tH7Xb7Znj
/H3iaSmZ+b3F81iPx0HP8JfIiJv6NKZ6GWptap4IKL6TLpplUGIomJi3NdO0NfQTjULm9bHX7Cc2
iRYxSC9P/kLKg1lO582SHmRhVd44XEi7ME42HS0fHd8Qpzvq50ZSF+AlWArjDSanHWpxGeIltDh6
QgPzZEDbQGT1XnYgWQy8xGR6dSDjnN5eT4avUfNn9L/Uf8QGLtlVNioUdCVuWv7MExmJjlPJneSP
O8kiTva0xfNtU9JiuSm6WTnu62loIkPX/q5MmwBR7nuBaJxdJ83OmFd1p4dEQZ45aOtrN2nFQ17N
/rWlLRXH4gnGudwXmWnuC5dHKY2KYiLGpO7LqFOZX7QSaTtqpF+9anEOWjbot144d0XRDTshiEay
8c4/1AP6ctA6L5Clowcur2toomNOtoeR9SyEzmA0ndL7ho6vXWvwNHTbb4P039DvbN6sAuGalkXN
pq87g5qlvUm5qzLvVmFjG2VEOdS9QLDDj/6ka4X3uME7l6mjnyZOqp3oaECQRh8fRiP5M+Wtjjoo
L841oyJYafw9g7jzNJIR7rLqVT7+3HxYbxWwbDETjr4Vvb8vBuJOOODfa0qLtsziBB3EX4LQ75vc
fopr0tZzXb+X5G/hGgZopuX6rm3HB/DWqmYmJuxzi6pWPPY/vX/Nttzm4HLqvYnu4417Oirr5G62
ze088gLGObBS3P2lfynDEhgbGI5HwE8lpKOGdubv1rKK5Kn4QRYIDciNUaF9ZCAYHPik+87XvB1u
Y0pnFHmVqJU9DMxVtbPj9i2W6g+FfyPjKd2CIbH2XL6fgzk7j7mnk47NgSu3hfQLH3o94yo0qva1
IVzI01Cw2AzypyHRPvEpDDtJQftOL3rUHiu5TyPtFqE0NoyghJoQ8/p3Un2yRE4oBhzMXsBTy+XZ
QCCHInu9tgX6VVu6JLXoF9RJj1mrTBFEWzf2EoftIL7z6Xu28Z8bJDtYaca14VhYEYwv39nGi927
1ymfySneepwKnJLhNhOFt5jNfMKvvYV9DzSY5s5PO1ZsB45gSku10KMtl6DX4RaX9Uz4zPQgNfbX
TjNCn1jXyCWyM7RTsEnau8+Dlb2mvsYwUDEM+EL/sNWOE7t10G/ZipZ+w5RmUR1cz/bvQfdaUq/Y
0jLNMw5Clmx7toHWLB1sTlB2gL5EkAGRXcfeaYmJxNJ6ovWSnDTLtbJ0ConjagfLve0sjRA5twmd
bkGa5DN4lU4/hLVrJdd/fmnXL0bW6tHx3hB7Q5DoPgZWBVOsuQjjPnuNm1IPdX44lGuM6+P8bJb0
OIrpzELymOvbq4VU4+JnJVAr2GbWJqQb0ag8Ttt9gjoycEG1iaYikY7uLh41tGAEYyfqVSHBGM3h
KI41ZqWQS2GhMwRGjXE+RYoTVkP+tI0+/n7+aWNDiafsqTrA8sVg0n01tk/afuIXRBIcpQHK38v+
AvuPyyTPZLhYfOBkfWDPX039YPUVVYur3Z77MUE+JrvxVqFANtrkKUnit0wQfITDGWGUp10aa5CH
eXDHMEveZkZoj7Q74rIvuc7dxxqEtbjhOEkzAsb0ZjpZy89EQXeoxcULRXIoaLyYlJqEcOTUkbvC
I25BgGjEhsEvtdRCfnut0RSV+i0HUFSVbM1ZLlHVyvinlVkRTCxw7FyLDUwLc7tIDDREKX/nbcsS
pT+6gNIHcAZKly3NDQzyj7gvdHHu2COa9iCKwTsMNR0Q9LtcsrRPjknh0dVA55pjo9JzptdBl7xY
cRFUK4omnUizwPFn8vvMAnikbN4WvaKuWqOAkkKy1zntxxvPd93018TKPio5qI9IK6N1fTb6s1NS
pmdOO7IwH1d8TCF0FPWAxUhKSxZzM3XWOym6L5JEVacn1n8E/5008mHwKfJxztq5HMKiloLlzrjP
afqG0G4P41YMh8r2AyLMqDbv2n2sW0exga/graNw7LOeGaSMhDUwqbMumuttu5sxrIhKmCddTxg2
tm/6MKqDVtPbTYhdfnRtHL37dt6OlatPRBxY5mnyy+dBI5jBq4Otf8kdsd3qfsjPWuNUYZ87UyT6
QKfiLLIbBuqpddQrGg1kVuzjko8jJihbuA9Gn38X3SoPGTe4aqosrOHVF/hoqzhwOAd5lXDfCjsq
Okq/5VR+zmvHOzB0xMhUKFnZA3mKeR+xw370FHyHbZU34dq7M0pv0QREGtcRuVh/O546oxJPNIvt
dZ8OHENLuwgeGjgs8WDJUBKlhuqYbV7KzhnCVicxLPH1M/c0xAZ1QqHsyycyG762+DMh72rNdIjH
FnWS9jZRSwBHXHYHABrOlCXAWjREEJTk7AsOZNcg4zyGF0GsAtImEwrtuclWo0PoLU3GrbwD5iQm
L9Bb+r6HzrmkcRVHSakjOVi9fTo176NejHfgM+qHpg5JXyFLtxe30P+a9MFpq38ZDPpIKd6hGpL2
wJXpK+tqYoQwTYCgdI/zkI2ITtHkEnZK3JWbXFxkMyHh+UPgbmUdpsi27yqdSZWuQLTuC4udNTph
J4sX38hRyDXFy+Qn8HUwCwepce5qRClFOk7fYMWcEfSOdTYy/Zc307xCbgdiIBaQqLZ0pP5ezX6b
Dl8UKCPdSKarMMkTrnit08G3o9JtubdmHuTMTZcQccAep8jjrIWr9ySbTmIRdfdZoYV5WVCqR1t0
6izhBpp21zkAOChZkx6pE43LKL0S8WLVIgkE+g93KCnfWa3dpm/FjmTcjtGJTLTBi+xJq9kOGEZ7
R3JGGEii06U6GzYYh1+NJPcnCeLW+m+t/MwJOQ9kzbOb94yGWer413jxvrMBDgxu0QgNnQcrnstj
gSKcmIGpDFceX5oJbz4llT67G+Yice+nHsodTqq+cTMir+lcGHdiaQ9o/MazbqC7FcYb4n3MiXrz
5G/NG/JV7GNLGxqYlg6tbuFagr9BLXTGJ90cjbqoo6ROWMj0MurnvCYhpGyPORJ7iv9OHR761p2G
QNQLOG26w/wGjkOFJeeq+W7OTKCLEpCT0EdUH7Kuajvmdg4A7lqvflKVfCDPSybv6dJ+yc3fbCNB
V/Vx6NVjF1SNx5+KOzK35jEoQVLHVNv3beeSSQC9Po3QmK4NszrF2XPJ7Ck0vihtYXztJcIigkNG
eLCsc+kK3pajVIbj2aekuCAxYHSalSHB2U8a+qN1NbtD3GVmtPho51rTJlNAgymXmflttXM0Vukn
caxumC21h2D+fUxc7yEWbPdD8TyYIJk+Wo07e2ZFmetp3Bsx9/O2gABN8sZEgi3K9TtlKItZEnme
N2RQFJ/aNkXNgfTokEw2TtyCJC6vcN4bl4DDnBKjK/VSFoaxsn0a3fLbK/QTQafeNbXkpWl6/dit
X3ZJKnubk9yeWq5GX9rMzdT/Bo6lvbGmWqKwTyketWdihO/mpPkzJ/pvN8eRlBtMqFwJlP98JSva
25ERjCEKH+5noTmvw5I+d7gVOsuz8fdaZ6n7LIDUPRZ+fVDa1iFbyK2xntNVv1B/OIfYfzBg1FMb
zgurk2REZOF2tM+m6zrmbP2uMMw3r9Dw+tCESpnlbjWbv5nTPSyIX3pZP1d6+qA1fNJskWfy1smv
NQlLmjv79+h5z7RfFPtuTHfTJo8E9z46Vf9cEV2N0lLkO09jgPdQP7gblEfJtJP7pMM5SlbCkMJU
AoSqv6eu+zV7fBOtPXDo5/vWt9w97o4NONBvmGOQuRtkBNyRXcOVaUtJhTwao6LYZ452KMZ2PbpG
+9blRhvY+vYy63S8LiMbShFTUGSjtAw4EO4bqapGwQgbUgf2no6WxVsweiROszcsVWq+la/1bPzy
02njQbKDTDXJZ2Vy5WNi39IK1pyRVuBq5XyZVcVxRTgyLbyq9ZWMdL5TghgmQTsFjSiKbNlzeT2I
BRO+w9bRZrkHLEXdtOnSQ2qWP0sa7xnwpudtc6jshGFP+UdajnAikhoTjrM8dPQpuzAdAJiy+xAb
A/IFajz1X2PZsotpy6/cfi3q/mK0TrezibSEX0dtQkY8HzyoOpXFR53dEs/g7BwawX6aJNl9M/Fd
2dqynfxS/tSe/9y63HlrSZBEa9PjRRrPrk/EYcGqreelheQiZ8GwkImNiHQjTSxHcupEWHkUmkE1
7XtBZFAyi79mMbogFJSzm1bBozqO9hmqIii1zAnWbnxODfBLbtJbUZPfmnByBnGmv6B2xTrBgaOR
QsTYtv1eGSbnCazSxaRX2Q8cJ0jRqyl9dPCqaLylByi53TzxhNmLe7Ux6CczgjPr5Cx0lul4Wgw3
mHR0DFo6fqXIYGEqziBS5M9a3Hwe2iuCpj1qgBt2xKYM0WfNJ0+KcMwbACPfbQKr7Oj1qourp6fP
7FDNOalY3tc5UcUrBd0m5l/h0hKe6qMVpfJtnbg+nNH65ZTNSXjzq5OacKfLZ1k1j1Xach5azTWN
4USJcYCCFCLD2V08doOx8D0P6VM81U8GTXOosec/faF/tq4weYDsn8UuOgLWve4ao/jQBbGbpP8F
uNXzO1OfKppcV35m7lKQa8NGBOMUB4c1s6IgkYO26/dxRmZ0abzg0FxYxuYDltgv9AunSe5xy8HK
5vzINumV2DCCwVp200Bh79rYgjBrh0vYq9/mrD3NKyXUXWVFA7haiuqmrPpwLOFpKtnoRGZCsixZ
cbFM7Vpu69lr+abKQidYAojl1MeTglgeFi27OL1JOePEIk+GMTL1CB0j1Ma9Jggtl4Nto+VfGBtN
Z08sARLbGMVGtYGOgU/GjOwWzK+2kXPqzs7VzasYweZZ+hMi7FEQn6FhQU8G/1bQgAikOPEzeNp5
Ujr8rScrEe4HECxHHwpIxqpHvGkGrrxRD9P0C+lfE1822KLj1/Nu7OmhRnFRUMtSfQqqsN38lKfa
dEvc9THhb9wRKfcxNMMNk81T3hak2XnW3wpLs5TuhWZtrmVMV+mab0fhUP7iJspSgst5QLpRM9nD
NPgTQRXesXeeclGZO8erzbOJZ6eqJjrmsuJmWJRimPAE2CyGD6OW/ImCrCMsCPJQ2F5EWMN68HSm
YP9LEN4S+DllcoX8pazixaCh4s/v7bQh51u/bVlR7ljQX5wNEY67NG9t5gB0D5N2jAlEbvLZ220m
ichN/URmwoRljCfqyyWnAh2O8ZjV/Ydmdw513vR3R3GP2SilLvSuXBQi1WK6R//VjB8YK1/IUHnJ
W6Ws3noGeBa5qvi72N6LP6Go4f+AXunq+82vNKYgmICffeUjbZmreE9K/tVPuE/0nDZhy8N62+Ui
aqTb3fUJYvne8T99c44fsF5R1OTiom893EF15l+E7dPfGCdOlGXm8GIu7HcxU9C8QPvp1njrZi6Y
2ed5EUi8MnQ2TGLoQVd6w5gZsy7Nd0PapDt3Ycpv0lQ7YT8sIr9jbarB8PBcJg/OypnnUY2J+53s
30lDeSvdQ3nga1gufX+oBCaXFSVbmBJGuKsg1yALCl0FWKOVXecQxS13UMVdSnL31rQc2W2qws+a
65YRn+NNk805NvPgGmKJXI32KdIQ7hTcRNe9r63wZNyfAS5JuH+DbvI2f6rwlfndb6YhYl+q5MWE
Bsgtf6Kf1nr0fK4705yIGzKTSMy1H/VEjMe2/5BkqjTKc7RHGtWUiOIBsfGn1qSIj+kV78o52Mhp
PRCo3t0BYX/pvUwiHzlugNTC05t5t43iuRthS7TJ/Kqne29FfoG+Sfh4GPwlLJpFfmae8avIjT3v
QYd+2D0KAaLMFse1mriXjTDTe9PsQU4GFOzWB3ifdV5btiC7yPFfGoSE6aU/kAm0vXkE7L+2tfck
iBI8Q7ndnDX72wxo9hs9/eMW203mtf3L80sAQMIX0VZpnz0ffGIu7oeglZzisyXSWB1cLX9wBaUO
dvHcNA4wfVHdvARdWjls16VpdMXLQoH2NsB4+qqBVl6a9cvDNxsYrJFHayEsO6tW6mdT/1YLAzVn
K6JM6nxGOkEYLHWhhSWHmrfy4s9ATN5q3nIJuGow8J60urkQAokzjzisoFfshUiBaaZpZPTs8t82
+4K2Suot4vhDa+RLYSFG3Las3m3iSCIu5GjnjBd3Yul1WxSmC3txZKtmhcobiKmTuRIV5vvMUqEF
5Ie12nbIDZiHyrkvhBJ7b3NIWE3yXI8sy6BKzd2ylOPexf0R+Dqb/NiO92ZBwuSa12+LRXAtaR7x
dc2NB85cseVMhBo3CvqLF3OgdoFV8Nr21glx3g+RDGfiMjEapdVfCuj7E6L+59wHcJRw7bt8nZLI
2Fx65fNyPA8EH5Uw6teqnr9mJ9YOq+13F8cjqMzG67L007xbpmy3LWYZzaCRcwX5sMZsF7kvPoyy
PdTUoVrw4IaPWXHAJGHDttTbirbU74d7N/WizqyYTLqs29vc4Kcq1UNR5Rj/eSuAdKKs5y4VDsOB
MZ6MhQudyPz9kKBtSnXyuSodGIp3uAkY866x2PRr75C0S17gc+l7f1sgyaBep5bOVDooqIwQJ1Sm
+r7rpP/oLgMAt0tdYDnh38y3n4zvJ9eS/Loglbjr2nK+qBEkbngVPRuJmtM92pJsspQ4uomAEPDd
zQwH6Azi6zeeII1kUyLXUF6vFz8v/Zsr7W+v5wbMe+iRItM/rcQVYdbowNNi5dbyG/dSp1SeZTML
1gaGQerlJwLYJixUCEhp00mSl+a1AII7SpcNtZZLh53yn2XE4XYzP5162rkTSOtYLXFkhPq2ENNj
rAe7Ej/twAhFTS2s+mRf022oTtpE8A8QV2INj4XZ58HQtk5kTdlT+SMM9q7O5HnHM+wHUhvvbRsO
AO7xuRSxfyjVP5qseyNweo0bIqNBhyUgPZDOfXII5r4zUuGGMzUo+mboZ1v6LLp4JSKshTQH6kS3
Zeu3maNwrg1a0dy9kRl9UE6sDuvsH+zY6PA/5VGCkuIh0SCNBMicvxl1AJ2f3nlDk0VEqiP9wcl4
BIMgil79Mq/ZybHND1d3snPvnxt0BkiTUWGUhXY3tvPA5Inuq8J9H8/tzNbr0+QyWOeirfD4ZM4f
QszIw6i29ILk+pfjFriTMiWsRrpEVPeSLUtg1KdVcGDDQ427tiSVtZxulWx3TjvLqHarP4nfZuFY
2TxF+mua5G9u7/GG6+V4h4ikAKdhaGvIDCRq0gcnrX2eoaYBEUhKcjjrGOoib2p5dgqi8ZN+e8Vn
8l3k6u3QtFM6LBscI966UXAo56zEBNM+CrtRoNidSMf33N4e+k1Cg5LCgjfEWo6VlXcvIg8oh+QF
kaZ8WeOAZoY+rFeFB2nTM7qoPrK34rkgRniP9+PNzNM46OlBDCVDL4+yavwcjCgTK37VYT7pYGO9
qrxynPp+RdlHKpDOBmcbP1rzEkvUFSUOhcAd7odeNHc1aALibXOfG/pNt8SL0UtqMIvk3GWxPPqc
nMNUHuuO/24vN9D15dSwIZ8TazxmfiWizTBhqkqCmihmeSscYzhbBDGf6D9BcyOmm1U7T5bopgOh
BHdpLd0drgIN5DEVRA8CwhUlcbpz4bSh8PiJ1hh8h8gm1BE3QWtzVjYGep202VcgD11j2ZfMupbj
gqoRTUVrEQnOBVQdvc2wo1ZWc9h3xXB1rHghgZjZsI4ntP4eSAaaaGInO0fsWz393Wz9cvTUzF9t
9gmHFbqhpL80oyvIu6I2RmflQKaaRE5+4rKF8Fx4Hcd+Rd9uiIMtEVsgVqReGbV7J3jma81LQrNi
a/AbEV/Auoj2b8p94+E2H50BOWXjHnGw7svJprtytv7O1vI2kwfjrHn20OnmvSUwuJa63eE7kEaY
SHpM6hr3LblHZHmex0m7Sd3D9Nt264WE834/yPV3St7egdWK+pPe+6qWWXtgjd4EhwWj0S5JK7qX
Y/t7SkS/Kys6yFqbdC9M1nii64OOb99s6SEU4wQA6SkZiZ89CFgUb1t8daYC+46q46Y4IfktL6Q7
aO+1zaAMWoqHdA6nOX+V5eb99pr5h0Li5Nc4lB3BpLp+Fo0QUVVn31YTX6tkfpbJ6h5oFbjK/qsT
Xn/uM7mBdjOQw3n6d/28kGzZUuJd2iad1rX75GuePDQ8BURsEXScsrauZXKuSiDRbOne9DZ/IURX
0Fd3wEGPfVt6Zxf4AD0Y4yxNEQ+D7PdUPGYs1kAmQ7b5+3iun63MMAjJoq24ZpP1Ux9ucPL3Gxs3
3OTqhoZrXpdx+ZM0lXiUJm8xI+OwTwoyTAiMBwsVUgJ0Ib/LN/lnKj3t5DjEGImqOS0bEkI5Ty+x
AXTQLmUIhPPk2Xza2ei/6qnmwf2Jo11oe7somMbW+VEHJ7On4RMvNrr+DquSs0KtsQE42/bIzYeB
2SWQWoOrNTOEuEuZvCyLw/VBhGKCiBd+y4qQmIGNCxsLJG8OHT6oUlPfpeQc8RHU1A55JtGBLQdB
4vJ86vAHIOjgnxCJUan5ftAy2mPJP4+xvOYDO6GdLytrbHy/gl/czcYBetK4VDUDx9C1USy1P7Ox
2HeCJov9rMmj0Zs9yzeAqAlUIbc6PxQxwrzZN859Kq0oMdVYLqmfGk33ZFT9vaGPzZG9+A36vtx5
DdmMsTMGg02Y3MC5ss/7xA+0Tjy3BsxPrDHSihK3JTd899yBv1NTs0VulQrusU27i43eps6s2nsL
J+7iLnuYrzXAAfOBnAnuYiOt1Ur+DiI1TmUaW3eu2/gnBzWzMxjegdgGQndejLIsHxnH8v8ekfj/
7Qcva/vzX//j93eV1djB8T7+Gf7dPEA87//dftBUxPx+//7+L98/+A++u+z7//xH/Mt/YP4n2krX
8X0OZ7ImDR0jwb96Aaz/tF1suiBGnio8NAiP+FctAO4D3eE3uYDydG3qqhPwf7gP/P/0PJveXqwL
vo3p0Pp/ch/wB/1viYH8xSZMv4vR3+EH/fdUz6zzidjRrYJmQVpazBnCtk6vIM3+6NVnVCjnbBmc
qJfQ4zK3o2xqjmzPLlf7NOxr2H/bgSEkNmjn6T2tLYU3BNparLQGyt9FtYX/8T+9HoQyrUlT/6/p
5b7+7zZnh8+DfgUEyJYg9Mz8t3DqMUnrNM5Rd8dL8206c/vkWC3hxI5cSWxl+OwX770oSQxc0/yM
DdW+g0/FHG5HJrprPA/SUAlRhEXWGfV8yTw/ZbYtGQ5o19msu3kwRtLQOIRixXKMiu9Y5udYTj0d
yJX/MM3vjlQVstPshrHIP01IkxbyJPMGqHTwdzpCFq7ruTEjSYnmYVa8C+b6fdzRmMAAwbQHOdMq
loaO8KMsOT/iOH+j8q1TfA4J4zLcFMeTuhsdQuXzZKK13RIkjYtihDrFDQ2QRAWjoVYS2jZPSJsq
xM6uYpSk4pZIcAky87frpa+l1t2nGwxUi925cF9rHd1Co4ujm1BuAGelj56iEMHKks58XxWzxXGD
8WMmhw9cq1Hsl2TJyKHDahLCEPG19JRUwIGKM9OqBEkHLJqr+LQEYq1VDFsD1Ta6dXUoRxmmgwox
9SXsf/M0zMh5a816s1HxpNk2njcovGrc1RB6WBdyxZ4/eorrywD771uLD6xND6tm3mRcf46+KHHE
wBT6UIa64g5NxSI6K/FEdDd9p4ph7KAamefbW7IU/o4mTPxam/zrblPyFYMzmIqrbBVrKaEvh394
TMVoOorbpLzCi1jgwdaZA/G+7mLL3tULuDlRRKGtOFJGmBfANL4oxZ/i7rNhQwMyGZBwdhoCO2Jl
C0hXAhZx4rl7uVIEtjbPixZig3hExbXPFWdr0Y8XVIrHzRSjm8WjHeiQvCtkLx3sFGNA/86KB3YH
XHoLKqBINDH9di7dh8ay/uogkGVc5cHSISXYYidVb6sNuA7jTNQSayYktGyY/npo6aGlEdBc6yhv
Ta7fiqUU+wZIsOKzk4XAVxP0KiQONL0sivfeIMCbrYUJB3yEGI8fcsWSb9DlCIYKQrwHsiaccpds
/gXJ7Q727q+3MQegNkpxNHqKCKkyYr75ud63f/h5iPpMMfYj1L2hOPy0J5AjxSl5NymGf1Ncf65Y
f1fx/4npQxHjhEbcijrAiW/8JpZOpRvwGLGVjqBTioJZaQsaL3nPEBuQc4FbA/FBzJZdfmUyf5qU
NiFXKgWrocTLdl34W7glsrZfMiQNyOtJSeG4SAoeLM7CjsIPFBAkHe7j1njqkUYoAgapVx0tSjWx
Kf2EVEqKQWkqCsQV6O6opTQQFDUIL4RSYCQ5EHvG4yvw+0eu6URdDk7kzOkvAu+CGCGHN3WvWd/C
eayXAn+Vkgp+G0g/tPqoKSUIbLy3l4hDZkQijlKLGEo3Aq5FMeoUJS3QaKO0JTW5jXQRvRCUS3ov
egVEKJZSo1T1NAGrklRk7D37QSrVCmEJVpANKFnq0vimLol/gm+eGmwEswNEY+VNF0GDbEGjNDHe
/DnWuYIi6BJBNGMjniHKnL8UFcKkdDUzAptCKW0GJDeQUozcQ2goLU5SoMrpu8rflQh17J5N2jCj
hPiCtrKt97rSol5pexBOjGR2wXVlUOorAiAXns1EDxQ/SxsXU610QimCoS0ZaTEM1dF9c2v/1YV6
DlelMfLUEv2P6kjpjwylRMLnhuFcqZN6ZEp9vr5WSrfkeKG1auiYUpEccVxdWhfjm0ds94Ej46CZ
qKRicR5Z15gmCy9YJQFLEwKnw5RyiKKeMpBRYdTRAkMpq5IMjdWs1FZoHAl/7+If6fBaV2PfEmu0
07XuqVFaLUA9lEhaqCkV16L0XCXCLlcpvARSrwKtw51U6q8Eh/+s9GD28jMofZjxj1JMacYyxGOF
UpEtSk/m53zp5iUb3hIjmehkG1H76EVEBEQSzJhx+OGLp9RC/1GOzVVzdDSo7nTqyMp5s2t239Wo
vrJpvK5Dj4a3xt5mo3MsM/0jJjDkcapIqo0LkDvTvAmVzAC7AylGN+gL4KE3zEPoECoxJFRDgn7f
TQKNnEDXB5hincgfAHi10SEo7tdKsTlaXNSpZkgscmyji5hxKy6UfbNKEhK3JXYEhkdha2WffHK1
doARyIqZfbmdeKL7D8obklONqiDRKBFtMUC1XZWQcyxubap90HPBmzoC/+h5s0vsdr8mZUhdxHwG
4/vdpdNJ04o8mjqND60owUflevMLDImtFM/Zav6k7giKQ0yT15cihLBDKmLOf3TEfK2j8AKqPI5m
Z/+MlemFTflPY6a82h2i/W2BWJmcednj3UaXUGZiZ8XeUyLh7R2i58KpT5IAXqRI0W11g0mfW9L9
6lTQdubGw5OVxYRwEch7RxmDi54Z7Hq0ECzlbQc5auSHCXBtZGYw5hy4R689igYwRdqbfkjzHPqx
wQ7q5JHt4CXDAacKLztchhbFHk3TPEjQpodajUFlvV8IEztRPHrLe6p9N7dQ+FC8KxfE5eb2XWmI
j2hw/vLWB8IIUNAkE4Y3hVLYGSjiSru6mb+6ZJPRlU4YRVLo7j1NokdTl73C14LZTUmMtky5r9uZ
Lr1R3+OuiMOO67D0a20XF0MXNBSmad6tNa/wwygoBvg4UvdWan/M25bL+9b8sGFoVxZBzkD8Ta7m
03o6vFcIFUEys6DG4hJsU75PjeJ9NlKb6soBf767rHvibQEpq56uPY10GPolE3sLpzQB9nHtC+9L
h4an++raCa1MTgYofiM6HqI66W/2jIGd6h4aC2lFEfAgTiYztBBEDDn6wsRsUKGL5Ebrvki1GfAm
pAb5ojNATw+TGXLV/7ILSz9XxURom2xpBc374MY3aPNKPybkZUlve6BL6CozEqx1qw6AVKHmTcIy
Op4O6LjSiSD/Rl+fyU0hI6Rxmwet98i4dev/xt6Z7TiOZGn6VRJ9PQqIOwV0F1BmRuOmXb7I/UaQ
3OXaqI0UJUrvNFfzCP1i/TG2DI/MiqysqMbUDNqRGUCEu5MSRZqd859/uVt4OE3yJva3RsxmcRab
y5btA8kxIZGbhbTNvRs2LSJzc+4I0+Z6XDOfn2d8svEmT5N64t1k9I0xgiAhLO9c6qk4+oJ5VmFz
4gMz2+fby+TCKBzK33B/c5bD3cQBgXK2gxW4hWpC9NRZhsl7djl2Ju4Jsgvj+SZj+qvrzG+M7a/m
IcFz+RnKDRJA68Fwm3ZA4E0jKeGiIxk4Q6SGBLCs6QBNw9inHgyBFkwBq6YMrDBDlZAFvdSDT1DU
xALKEQhk+9j2jYy449rnq6YhWDUhYQUzYQFDwTMuAD6Y0JEq7cnMYOxrkr9KCtrkzobhgAFIB2dW
mE3AsGu3QKd4Xc9Y7paDLTJaqKxef4+JReJ7pI+4oVOYU5iFK8o+qnF0z4PJwbprLKBdNJdM5pY7
qiwDnkUFNwOVH8lKTC7NmrZh1gQOs6ZymDWpo+ZfooPZKqjxYVYTP6iuDUUlFJ9qUggcHsakNVGk
Op/wXjy3VLMwyBIzmroBiZmi5Cb2NdFkC+PEh3li1xQUuwkPkhuot6vpKbuaqNKsKSuESpRxye56
XkI1XbKYGQUutUZNdVnDeVk59yYMGNOlEs7gxGRwY3CUK9MF8TzYhMydmj6Tw6NpOBBqrJpag2sF
hnWwba6wbhBWnEcXeDgmfBwTXo5fE3RaHrynk8G9uDnStBStfqN+KBt5Cz8oCD5IwZdyS112q8k/
WU0DOteEIGDanSTO+iqONV2oyFEjIQrprPZsrc7NlYeNgcIBlhFB0/dGTTuyagKSBxPJn6y4u8sd
BDsfJWOrdQPh3vXsmsC0rqlMl5rUdK7pTTY8J55h2gGYT+uaArWEC+XXnCgE7lVrcwysDRNYoyZO
WQWDH29j7qPKQ8mQXSov9C+rsJXnY3tLJQjdeoaf++MJTpZxooZtNJCOHor0UtO2Wl65VoxxBsXW
7zBVWGuQcvzvYXs5V+gqsBGJHtDVtdqEE9Md2bY5rWqi2LqmjG0vmzTzKUq2RN4j6x5dYJcxl+oj
PHhbwzpbeS5Rxjf/Gcn7gwcv7VAT1DYw1QhJZVYBdY5Bzep4QDvskPZq4xxy8m5tLEFGBay3I+y3
zXUb3QhWyGta3BF+XGFDlCtgzJUw5zamfW/c1k/492LENLYLrBdP+FqumEbsTJR2NQWvgot3yXH1
4GGgzd+OmLkmDSj1jKTrWcVxasPnW9TEPgMxEKg8KPfxOgMfM+IFLECyFP0Oj1jyEVf4H8jrjyAv
l0RIYKYfY17z8jR9h3L9+lufYS7ng4nsDAav5bguxhmG/xXmwmXDNFxMkYyW6ePwUWdcfsa5LAd3
Dq8FzRjhPrC1jb/qF5zL+eBTktm+h8CX7afp/hmci9NwqG+QLt8wPKa+oHAmg2VeqP1d/uVpf9vs
d01vntHXdS7BKcYDyXUncuxWz9XLZB2pHdSdlsAbr4XJQ3Bqr+/ytjciLSGSWWf7WAR2ctbpDUxn
SZi6PD7s+vjshCDWazF5a6I5XoT6uonQ+m3M0G2Nts2Oal4DfxIwrD8/WesAsS6+AAZBVfP1OkQz
INfzAbrhtXRKMQkv4fnl+DDeT60xWXtRc5avlR3a4RWwpozgmAY0lsFSO1otO2c9CQ0lFukuJpq4
fX3Q2y686vqFty/STbSd69UUNjq0n/VFptn4ImXeiPIxNlxq9bjpuexYq4iZi8QqSJbhPjxFmnm/
RJXYvURwJ0UH04kWL+8qUQcG+HAHCm35oNJjN1T7dNLBViDO9LbjzVrpJXA0pZ1qJhQk2gzt51Lu
AwAmcVKneN3exZXK+7rVo6JVLUUTH1TMyiWWH3dnbeh9YkpGLGoRnGNSIe+oF6NbxEC/ZnEK69UY
mck18LTetSvFqcLtAyhDaGkv9eOMcZFUrVEpJB+f5PxBZxdbMTV1QDyLQuQkcrlQpXgYP6RoFWKN
stp/e2YJvcX4VlzeaKP8KxSUAIxOr3oI1K8YzqF9Eiqb48s5oIwEIdAVqF98zSLV6i2i+vPI0kVY
DVHwcCHVJQHNkWUHVsXdJsD7q715gO+2w+hh2og6lbbDLFd5/GzLy7TRY0vTdgKOEyC6CgqpJ2+H
tnKfK/TzY1Pa8ijjGJaZ3Nxfn/pt1N5iJWaqVqQMbcmll6KKhq2uHYdesIucmck59740XjpnXged
Yxivklu87xKb87KLz/GuZ3D1nut7tyURXciAoDu91KugJaDNdXGnVhMVYsjZtuhU+rR9p7Y1wH5V
+MJKlt1N+9K/9iftE9udcHvbO3nV60cqUdXgTRx6N9HhWuiNDIzwOLaGviIJJ0/zx0k8LM7BnCbI
NXXHndrzSb8aLO6vHbXn3l3rcyqM9CYKoYxeB3WbQPSCawVOle0XqFWC2zDJ27cX2HiSYL5Y3/Q1
wEcqbshMBNjRxxNlCyMp9V7e1e9jqQVhZxKzDEGNLoQbe92tvFjihf3sYAats24Gm8A4pX6/Nt99
1AzY8dTPRvo0uVvqRUggY1RpSjOpDM3nGi4SV50DJtgiuCUYNMtSrwaWKjHMVEtFcyKCo+rDAiB2
tYWEThDlTPbaBcJI4/l2lSC7Pjf0Fbvc2NgShhQwUu1fG3r3tvAAe94KdK2X+xMp7TcJ5ZsaYHDD
W9aPzw+L1yb2hcPzQ5APz8+XjVTlqBgdR3A4JH8brUqYZaDbYjW2Z7Ls7V/BsjfOa0XUnmzy2vu+
HWDDELYK7AUPgYcg6oTjBf62I3d87prpQtvdFSSB4tGXZrraDbqb+IoOI5EZzAJPHVVjp1xL+apQ
DosWwSFKezcuNA0MRR9GQCGCOFEFqBnWrwe50Y0QjkZF4DC3GiBKrq84EthFS+REl6HUxD6nEW1X
UKeGRsLUUa6DDPFDkKum7IxbRVNKtGLn9mRcQFbteGBRq/DGg4o6ZiItjHde+UPEsDgXfFCNiFZB
LaVoiNSIU4BEBfTEEkR1L28RU37uZIcVIhGNTiVF+xQE17ElTzIEdQmtaIEpg8RhW2Esy6ocNDRk
pJsIEXXqJSZLdcslfZqS6Mw9G7izYjTaqIWimRTru62nDjZht2lWdVsWI/PQXEv0TMJn3Cr9tBHv
xtVYZWOTTMNgBdsb1vWxIudC4UZGZgpyftOMLFaoSucE/GrCcS9RI9InjVSbY3jxH8xU3Hpm8mtu
1Ke90aej8mzPZIM2vkuQWRjGurmz/Lmhq9iWu6dd0WmZ6gymiupWsg/uRRZf5LjRI8Vy3z3cWfoU
L3ZQThj4xEhxL4zTA2DpZ/fQtS/3e9rpi4JgezApD+9hIHfJO17dsJgKld2BwtA4wqBNTIOlFgSj
pY7R5H4jvHaDpuZxOZ+0UpWv+nanYbABuoFjjsqopbhvth66gHpLXdzQRkkLbYniwEcjXDw0YJz0
nJfioWQd2qeWNQf6MsU1sNpFiAmRLLtOK8zWw6r2FCKgKpxgy6w6G1cfirhVECDay0+J0SIP5r5z
cIbWMa76LTeoN0hLH6zgmbp3JXF2wDYqN68i3g4vAzbpCOf7xSNdTeZgrRR29lPjeJe1Qn6vKWPX
Tf2wmvSKR4sVzJxgeKBWQVZ2WRi1tSj1mdwYtvu9AF3CbIJXNqUFMSZTP+xcAxZqgFlWkYd6M8hh
CInyAVqUAjk5BJs7AGWstg+BORbFlVGIH9uw9oiKwtr7gkYurRuWBifAHUO/MrhRCHhU1hB2eG6X
O5VuSEBrQ4Hre5q4nKQFTVNsY5R58Q5z29IO4QAkRNVrxH/05l60VF5QaiwNpB/Jw/RQKx2a/W0Z
WjnkzBZ4G6gTqKclTVwqyAJ4Jf7Wjy7KWAIjKquC7RoeV/2lyzNYtZ3bsBLVtW16wXnVY8zVztRe
tli1UcU3uWYXMQe2OvgoToU/3S1VQ9eP8wFauahSEjYgSwzpdmS5TpE7qdP0HPjtGC+Yl1NLXZ8w
9FuYGo68XF3DmjojUbKxMdr9eYtwHkYqYnvf9IJhRjre7Ah9Tzg2I/yQxsS+xHHstQY3IqNEXsjz
Piru7aPQOdj0hssI/wwefpfUV2TGa4ypYB32IOgQnWE6/fU+Zi/Bh5khAFpatoe1zH0tDuc5kcLC
6xadndbNzjF0ureuOGBPgKP9IWmeg8ZwwTrSdcr+JuStkFN3O4b6lnWOJ9XPJwQxy9tsU4my0yKv
D043bEN9i5xulZBPXkL5bGeiD5xU7PXW1EPCsQKbC9rnMnPNiBQvNUe8rlM2vKXbK10Y63egY368
ZJqbotsQrRwRvYbWsUnXimg2BduCIGU44gHPvmZzOgf5220Lu2xNsnbKp0t7DhJ470nCKWX+tnxw
a5GkwEGnz6LdwrAnoO8mrpsf1dwmjztEbhh/JGwH8IAYDgl5JtrAVYtTeHIVFklnDI+a4u6WNgLC
5xr3XqfQ+PzMqtl2QMa84BpHMu/aL+xoHeG2129uD+fr/nFUMDREWAXqI10uEt4jcFbUKbC1jUhK
rL1x4LFHnQWbcHR5Ca3hcBKzwAvYSLtg15Tn8BItjgndOqFK5hAwa4lAjSrHxHEnxLpnZtzn+6CY
6OLOSKpwNbrOGhb0O7lxk6p3LUgGDIpXwIR8Onkk2Wk3P8BaeTJij7AAUJ1+OSviwxABZca9iQIf
4yxxnODHmbRuspqP2IPOz0V/e4catCwC/hEe9grqjmjgsaOcowRpbPVJqMowUUisTdC4oVUXm15W
KuxSgI58Bp3SHF+wVoGXjlhoIdEx5gPykJmskS6LmAyF4i6wt6jKJNRBhhaLx3OHV8RQs+2wdG17
NnzZteASPlxnJpmB+tAx2/kgd/VlN16MsmB718B3RCxTPEzdcdUtbLk24+U2KV4nqRGgN7G5/wdM
46p7f2YyK4fMCN+RBQJwoZc/Q3/bMTIWboptKlkEWwHPCIc5ds/d3E3dCM3HkzNt3rnR5HEyazYk
CXgEgZ02wZW0GGCfRezvo+wS8Nv+IVjo4nFQRn7XJBtjxiy3HreLDfLBFyt+LaP1/en+fN/Yy1q+
Omfs1qMjs/HcgJmnT0/k3q3e7GerqVePSyYDdDHnDqZLa1w/xDY98emN7Gd2HQJdrsMiysJWzMio
+djol4/MlXE63+7iwfX8cKpC48LTJdaDZXDqbF4IyVlZylrJorfp7cLjDNO+i9w8rONlbPQdcKlo
NcqSqmu2j/3TczY43Je8AT8AwNqQkdJ2h5Ph8pkP2yrVsQdig9VNz3jaw2HS17CUdshIr1tguEz0
jDq+tUbL2Axb0T7YPN6eWm4794IjK3vqd5ze+u4Q44RBKYsu4CYah57JiPlEEwfhEBnGCfN2psZN
+siIlNRNCLMSuivuI40G3l1JhkATEbs8PjYQdB1CdsTar3+jzxfxmpZin6avqTGC/KVeyVWiVoR0
K7JPtCXMTBfzOrDre26I6f9eHUMaC1EsPgp3ZuzUOS/T4Qos/j/+zfhfMD7A7ck9vniUTecFHWYR
nBSflVA5de0yztst3sDAErSBtJ90p2lKhZgOHi7CqWtFX/KoiIdcVZRbpzbKPm5WTRzRgjqjGfQ2
0T65CSI1ynApFfBm4ONFJPKTwIZC7mZ++xRBoWC1pxGpS2GUDmJOn6aq1Eon7JusdRdNmITu4KOt
q0w6Lze9FZ1Tm89QeuOqbbT15WEvnrlGHWKKpa0ERl+i1yMnTez6Vaxwkd8na23G+SybLejPHv2R
lWTdRoLQUjX7tDkHnsOb3Lz60UZFaNGocrum9kXgkqY2RRsQY53WXkbHeBEO+ydeZ8CPn0Xb7t1k
QnYAK+BRZ4m8Riu9TtjogrVIRqC/yVP5QlyUXMlm/0zZ4fdYcQWToYcJhRMelV0jaLbLu24WtOIy
UTDdlGI+cxLrZzs9dbAnRsmljlzsgap69X0iskX05/G8zuol3xf7t9O/1zDgCwMLJoDL01/+/d3f
eof5bnTK5/NTZ3r4/iff/WLxl4/f5mZU09P03V/wWlydroNyjgH+HE/KTyf5/JN/7zd/mX88yt+H
2BngV3/bJLczz2qP3N/B7Orf+4zZmR8gfxHS1IQwyR81xPaFmsa3vCa+ub5pWdDMSJX8FrMDPuML
IhZGOaYBnPcrZme6DvCfb8Br80x+6+PF/vXx5RL+zccZStv3bYnrOfjhGvC8Wvzpc6ZvH2er3J9O
5/V16lT1lPIIy5Zh51W71CT7tHGMCuJXYEvoS7Jre8elbpREvBGJHDaT/UMRuANcmdDf93G3gYyj
LZ/KErWPrPZitcfaaRUZ0US1AlSJsszvNgQ1kTUnYpsyzS4DnHCptCbLh6IKz5sB1JImNfNek+v6
cujp5luNtq1vw9jur+5bPPUDivalD7caCg6wIILJTkxrTJKDzA+q6HhM/TAzkggL053eUZosMbtt
swMb46OkRqk5LLCizstQV1u9CbAHAJw6BnhIkYiiaTqc9ul1A0FaNANzShN2HDr6pnRVKN4eqn6x
AQvbQSuWx3SPddY6LqZ6PEj3Qd0F4zkoq1TsacIk8QxyqRAj0cQwyKLGhtwtd8V8q6Bivdb1NTap
HxEkytD22X2AswG4V4tUISdIMqB7sF4eHYYPyVGM6VOifbiA/x1VvbOq1HInZw3hTqu493yLD+oK
MVqOn/fmgA/M0LmidhFX9opg3xTyetGYJVy6hd6eQlFJQ2JAyRYTrWn9j1ItXlaKNoV5K8sxji9c
041sbYRugNkyEUwqqAWyfMWVRkHNO8jG4Rg0Ynhxfh67jwvNnGnc2KTLzUo3ONLKGWPHFSyBAd1w
kuCSExeD5fjcY72/YEAe4amPESLUDnHoeWlj1iSlExLHM/rs64WtD8HKIr0SErdTWQpn/SZuYTM+
oxRnGN+mqlE7dW5vg57qYOkVeKnWOvLDU2yoO0PNdrqK6HBELM6yHfKHEMOi4yoxn0OJErOiA9W+
UBWrblNEdDYxeIV5128FVmpEl3svZXb4bKXVyGnvu5dg3KxP8ogkiDL92nc4ZGKL8GXZPU25tZIi
zoK3nYS6kiZttiRup2Uvj5AlBkzf4MKAkMaYhWi3Zw1sxkMeCB4vB8xkH/I4AGwNzxHpzWLsiHHW
rgc/D5NkG2j8FeWxm9+dzqKVcvtf7/X1np6mGOod9xsC0FVwTt0+rv3pOW0s8DlShhMe5wzCIywb
2C15Utgh4cXNb3EVL6LOun/kTCqL6bEvR9mxKaX9we6u7G6SxWCBVBj/3CUfjqcYmmH3+kREyGB7
h4WcyuVm9FahBAsPV+HdbxtiOHmt6HaaIQV9vVWfDFDW21jvr9DxwrvlaBGQMsHLaAraKeww6DSt
GS+qVLHGf2Y7j/2nxnBT89mT1UEfiSeHuk7Dx0BXTOLFYNu5Wz3fBAIvzRE0EpIAdDoAn6CIqCHt
bXgLV3JeyNbY0ZdO1hNliED1qaPdt+t08gbRpZgepwarCsrYl1M7b5sJkPH+oQYdjzx3ZyEqMWsm
lwCfpZ6e9Zaysz7L5zxe3hVdTWKIrJSZ8ODtBREYgKXAYG23fs7FJAEWyIDwV90OlpB9C7AdO6yw
CCo1Y5rQBC4/qTJwE6ud6bpywfYRRPoOZD7OlL57HkP60K2Z32888K755BR9eiGJHNOb+T5cKn28
X47cEwUON61kY0Y7BIsyPb5ce8LpuL1gP65QwtmhODzShS576xNlzV4CZPRwDVqP6qIJR27tPOZr
DUGiviWQsSwwPZxvfLphSpbHWitNr2/RbFKzkLiDlDJwJWD/MYRqodwj9hDBpaSubk36S/qjiUch
c+yUqBZLdCEkc6gypuVFbTM/Yg2LBRWYk9FfZfcWC453k6tXRpjnGzDjoedU91id4toWl/HGXQhf
Vx07ciSODe1F3ySEARMHsWyimdBb963RCA6gS/q6LEfn7jo9D04FfX5TTK+g/S6rQoDdQmjEbgGV
4QjaYj1fLsTuYqCNUYblce3KWx/YHPZxdEuay2B9xtZ1k2N/PCxSI5s2S13u4nXHW4JAcu41F9Na
165AmTydm6TYpq7FKuRXqVMy69pAMWTD87AvhBUX7JajkoUF6u0Y+fPlEJ0dZW0+hVH9qWnq/2t1
FSgosVkO8Gdt/O86VBw/qrD62fQ2LWoRwGg/m+fT3X/+73fl1u8e7mvhxXzUo/Aym45pNT2DPuaz
JuCPhqUuYgILk/Z6nPmu8DIYlvIfsgGbwAnvzxRehl/jve/w4DpArMWolHSDWpbGMPfbwmvv3Aq8
lczn84uz0Z4fjjE1WwA+6EOfcRfwP9J3IfCoY89xWCPA2w2hz4BxvsgYvVBUlE+NCSr5/nHs9p/3
C33ogdrl9eRlDQCWqc2kU/lSGjy1rWARsLFkDDU5NmwKhZPHtDNxtM9YilWAMiU4v22PnTbAJLlm
PhmQ+OoOF7Asnlgi2AD0JazaxJ+g00ICiEOCYG2lN90OiwFl13XahKhF3nzsAHFyvJayDuHwNNvO
maZ2c5B9yBsYSQ3RPYbHcxJ0cVK6buWJmF0Z5R3EPAqWHVYTbJSrXnQL8B1FX8zjvB0dnnE+1ZhD
iYWCn0w4vZI2ZN5ru1j3lBVcI9NF7Z+aXdPX5LOfWVuXwnsChL2Ib27C3+uBnfdp8J9uu28/u++K
5hyB/8W+WM9meGgTIRDMWnoz3E/JLrveO+060PpF7V6QL9STVPDNxvAwE2xPUSHNYOakSwZrXKQ+
6o1oN9rg3akARSV0DZmLRK6jdbLrNLXVtft4nCw6gJmbIO9dpvsp2w6ztL0UyxHi9kQxNdSo0zxD
bsOlhmZS1fAxiWN6O/QpATW7Xt6f4ZEOXv5CriDm/HaYxztVzFkQQfDC7QAxcjCJbynVB7P2Ujjt
W5stOGwEG+mEy/T8APYq+p5E2bDoozGPYefct7pDwqSbcamwzWF8MrjMsgHRfcn2pi/apAcvcS4W
xd290Wne4Wdf+ybco+6+jHGowte22oUX9NJyiawg8cJzpS56fsvTc3KTlzal9kSZJ4TdoulpzFCH
63vnoV5ik72yH5kF2aEqDqoG764pYQnYynEnW9LBhm2HBwwyFLlcJIPr40TCwU5oDyK5u39rEVEg
MJ9k6xTOPfNqPcC4rJOHK3UV9vDHN0vrvZbmy71iuS69ld8y/O/wkjXijkZxxHCcOuC8f2I4Los3
4iUVRU95wbUO7sEnUgEe9h2026c7hb9b4leK+nWlrTWeJkPBo0Tth/SuLmi3953rtAybiwgFy1UI
08I9Er6rpNVBxibF9emW3IJLfArwLp5DjYCHhYmSkiZmwGRRHhSaDdOJs2uiLuR3+exbwYHNTbNV
S9S6fyAp+i1q5MJXsRyriRCLTeD7q0Ce2O16WLizhwsfRXOweEvhmXKahbboK4gK1Lh4JZswpDCq
6/o5BcZanIK21WmD7oBQBtu4GZtPes5bfmsl1O1PO26betyZ08JsZgBOjF8CHBr5H/zwx5+jb36/
Xn/3Dr6LIV6Zk+vJsNyZ1TuVlHJgV3AwsvbqAfu2MDK72zefHlI07kBUvbjqrdtnBZcye9okGBvL
UgXAwhFrNPJi5rqQAjb3VUR5dUtdKhJTNwZ2r2LGeu1ZnSwN6oF6K1xHBr+6ku1SCWzEBmVsp8vE
IShE//j9GU223vcb0ndv8LsNqek3PSs33BmtcO8KQcV7QWEJXQG6zkGq8bgMrvKktsJM0uJt04Xf
06kXIzYlVPxKowzo1I1DQw7nq04DxsY+BD6XebDqg6azdmDtxlxjIpDSzOhGp5j+ilZI8HWIIEyz
WCyHSZd/ettoOhKMtPiD5Jj7hkpW+hi9Do5/kOdpOL95z7hMUY7YbPgmwUXWd0NZy75O1jv7+EIU
CqWw1pdn45UVBB/vSq1faZMSlN3PQezGk8gVF/VUDfAyaLdFxl+IjKdzrIJH+qKgObpFGz5U4IR4
leot1pJt6xHrlsW9e+poMInd403obNQI7LglaYgNBQsHC9XAfbVBquUiDIvxsZ0NqV97ijqYdcmX
LqshCWWsj8lJSglIuOtEXozYJDJqclG3FE1g6IGxDjC0mLM/AmDAtVXncYee/yK26O+Cmlw0kYQX
wHpFwMYqeP2Da2n+tqCB/NWyEKI3XddtNZ3vHpCvwDDsUHyo/gcY/v8bGP7vak0+90c1OvwbzPcr
8ll/t79f7U53+3/sh75AqL9/oL8TRKb3cG2Lx+AdhvzxdX1EsX90mGwK2F2+oqRGp+wB0NJ4fP5i
Dcv2u8XnbzfsD6QRu00GNZ+/T6PDCb+5Tn/rSvz4Tf4WY//tcd69gxf43Kcam1+s9rtvUXHT+Duv
wXdH+OYaND8AnbOwfATFwcXZm769BtYHx7ExoUAs++mLa/R/5Rr8UPbu2iav++duBuuD0cKqzIZg
+/HrNzcDOD4FFivxpy+qzX+xC1F3zz97FUweCdfzEHy8vw+8D7CsW5bVpCH713rbJp/KP+Ftu9h8
eYZHyVJ/8aR/+xQYH1xGQrjLfXlK/uWuAsXBpyfz04Dq6+r655ZDB5I7oZD+p4vw3S3Q/ACshK/u
lzxKirt/tXvBcBzqzJ9aByzvAz5HkO2xrvj09f5WqG0vXK4PE71PX/9yCyImt96nneqn7gUPYQUK
7s973/vV0PjgUKWyGNRXov76Exfh79g+v1YbcrnKXj/WGat58c18+g9/4MsG/NsDfN5Y49f/+Ld6
93z3g/Xs+tOh519n2X95t/F83Py/+eaXYuDjeT7/+uc3+NtTvzvXl3f15R+jFTBs/kI6zcdTf36Z
3emWQuWvu9dpVhar6bd7/6d7/dfX8htnmK+PwQ8PnU/xLHl33I8ryc8et5+vdi+rwzSDWPDL/u2X
vxYnqCvT4tszoauhfPnZMwUV9Ift9LXM318elDrclT979JB38PLdhf+0z/7sketq7j//z+6jEU+Z
f3cO07RcVrKfPYdcTvPTPJ+//kJcZu388+nD6E7P0zyffzn+x2fh0y76syd8mGZzPvfp7tcTfnsW
C4Y2u8rPnkVMi2M55xRlXRZ/OV79Niwke1SCP3sCSZfD/v/+c/+8rv7ssf+KOHu33zJwqT96YqCH
sDXe3botF+1giyX8Z08l+DSm+erll7jIprvXdw9fC8cmz/0nnEROd9P8+nunYIekTTP/Cc845zhN
Z6wfX65J/Vl/Pvw/5eMuCOWe/2Em99dN4R9ba+W0Pk02/YXP4pf2/Ltl92tP+7Of+rtH/YceXz/7
fn4krPzJY/8BBewnj/6PjT9/eNLf2/W/YgW/rQW+YAC/92vvC536J17q5/gv/wUAAP//</cx:binary>
              </cx:geoCache>
            </cx:geography>
          </cx:layoutPr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especies'!$E$73:$E$79</cx:f>
        <cx:nf>'Resumen especies'!$E$72</cx:nf>
        <cx:lvl ptCount="7" name="Columna1">
          <cx:pt idx="0">Castilla y León</cx:pt>
          <cx:pt idx="1">Navarra</cx:pt>
          <cx:pt idx="2">Andalucía</cx:pt>
          <cx:pt idx="3">Aragón</cx:pt>
          <cx:pt idx="4">Cantabria</cx:pt>
          <cx:pt idx="5">Canarias</cx:pt>
          <cx:pt idx="6">Galicia</cx:pt>
        </cx:lvl>
      </cx:strDim>
      <cx:numDim type="colorVal">
        <cx:f>'Resumen especies'!$F$73:$F$79</cx:f>
        <cx:lvl ptCount="7" formatCode="Estándar">
          <cx:pt idx="0">14</cx:pt>
          <cx:pt idx="1">13</cx:pt>
          <cx:pt idx="2">7</cx:pt>
          <cx:pt idx="3">5</cx:pt>
          <cx:pt idx="4">5</cx:pt>
          <cx:pt idx="5">1</cx:pt>
          <cx:pt idx="6">1</cx:pt>
        </cx:lvl>
      </cx:numDim>
    </cx:data>
  </cx:chartData>
  <cx:chart>
    <cx:plotArea>
      <cx:plotAreaRegion>
        <cx:series layoutId="regionMap" uniqueId="{484D3296-FFD9-4804-9226-9D885F84EEB7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1HrZkuW4keWvpNXzMAsbSVAmtZm43D1ubBkVmflCi4qFAEgCIMD9n+ZhbD5BPzYeEaqSMlVSq61l
Y614QFyCBC8Ah7ufc/z+/nH+3WPz/OA+zG2j/e8e5z/8IPre/u7HH/2jeG4f/MdWPjrjzUv/8dG0
P5qXF/n4/OOTe5ikrn4kCLMfH8WD65/nH/7j9/C26tmczONDL42+Hp7dcvPsh6b3/+Deb9768PDU
Sp1L3zv52OM//PBH/fTQDI9/+t8PP3x41r3sl0+Lff7DD98898OHH79/299884cGJtcPTzCWxh9Z
RHEYRyx5//vhQ2N09efbAfsItxBCBEPz+od/+e7zQwvj/7k5vc3o4enJPXsPy3r7/+3Yb9bw7a1H
M+j+dRcr2NA//FB4+/Cn/wNbIL3J3m9l5nUpxe3b2n/81gL/8fvvOmA3vuv5KyN9v3X/2a2/sdH5
YXxw7l9oIEY+RhFHMY7DdwPQbw2EP0YsSghD+M/2S741UGbaQcunh6cPG+Memg9Pzx/+iTn+tsH+
0bu+M+A/evTfyqDZg+9l0zx8WD6cnv/0f/Uvu/vfdz2GP8YhJkn8btc31/rW9WLOI0Q4/fMDYPl3
t393vf/KzP6OPf9mbd9b8W8e+Ley3R/dQ/WvNlmIExInjL/bhHzrjOhjFCYJi5PkF5uyb232T8zo
t03168DvLPRr//9ow/y9yf11Fvvmmf9iFmPoI00QRtEvQZB/axf6MQwZjWL0i699l8V+zSl/f0K/
bZZfB34z+//pSSp70P3Dz07+K9MU/YiTmFJG/nz0YYe/DWaIEo4xBv94+4u+c4yhN9q0gG1eM9Q/
NcHftsgf/96Lvnecv/fcv5slH8CO/pfN/O9nJcI/gglDQsM/p53vQhyOwJcicLSIvce471wJTPef
zui3LfeXkd+Z6i83/q1ss31o5OO/1McIAIYojnn8nU3ijwlKEkrRd9jvn5jBb5vi14HfWeLX/v+/
hvj7eP1XapM/9A/FGyf6K8j+j+++LR242ndDv6FW36zzFyfbP/3hB4Ljv8pRr6/4Bpv9mhfeE8qv
I54BUP3hB/aREsxZwglJEo4Av//wYXp+vRNg/hHH6LUzpCzBBIN7aeN6AaPoxziO0StVe/2HYkhy
3gyvt0j8MUIMRRzOB0Y0xNGvTPTKNEtl9K9b8efrD3por4zUvYcXA8T84YN9f/B1qnDIKKM4ZizG
hMQckdf7jw83wHfhefy/7IK8rJvxRXZ63GAiyq2cQpeNqOlvdPIwTNV0K8PN0mt9R5bMaeauvezD
3FDZFzaY13MdshXnq2wffVQuh2Vo9X4I8ZyJRZizQOhSaaY2yTDRjWC3lGN66NDFGA0yHWTVp4Ob
44twlN0dxjoLm4DeDwEmaUznOq+jmee1bNADqaPUu0l/acYg2HhTplXf0cIhTu4YDm0xqrDejo53
F3iI5nTs4iatZlZ/WgKGi5U9zq5brkof4svKnIc2mK/Gvv2p5twf+nVNLrsKlfnU2CknishD0+kb
R1F9WpqyPrXW1SeODtz0VeGnuL5aHadFH6s2n1nclulQ9vTQD1/iMqyvx5quF+Uclq4wVfk0vr4/
wia5FHJ6REM87b1P5lTLsT+23SR3iLVD0Sex2ut46vPRI5sHBo87oUa1ZSGi2dt4rs1TKeywf5uy
VfXRCzfvgp7zHaKt3Q+2r8+oJqaoAnlp12A5C1WRXbKUZSqXIdlXcjb1Rlk2pC6Og0ObLMHh7ZN9
vZwJK3VKfV+m2nGVr0FA0s4HqLBcL+fILsu5p3w5oz4Kj3PVZswHZMi64aruo40c5PJ5WmWzVe1K
t8Ok0Q2rLmjfojFF60KvqjIJbxc59Nk8dP0upIO4bYNpvmjD5KpRPd76wcKZYrhyu2Bl5fGt6ZUO
86Vkh2a6RnqVaShrds/V1G+NX4KC8E8qaKMT4YRtpQ0/T/ILK3OyuBZkl5mn79OkyXDqONNZgCJz
QmxJNqJ2sgjLRGQ66aLtgpW/JjIqs1CSpKjamhRRIHn2ZkWaaH75vhqetGLfYK+vehfPRdStPou8
REMal+Uu6YZgV5dreXxrrArx5n0KbG1M3qmAHdS8VPnSjcPNxPY6MpugqmSVysBuNAvwzzOp9yas
+ksxs4taseBQsgjt6hCLtCKTv5SvTcySlAwNnEHOOpzNUi0HOE4qJ0lYpkZP+CrsLppFsCfn4zHt
52M5deou6iaxbb2n+TQ2qVBr+8j01pqWpcjF4rjWWl8lMdZ5P7IANpwRUXDhYYH4KUSdPFV0aDPn
o+HwviOBHoqxTNz1arp44yKh0oXWX6aw4T8FY1WmwcgfdWv5+f2KKbzj01pmATZBzsqoutBmiLNY
4rs6dNqlosPh0S/JWlSj6ouYOJmjcEW30zTFGYvfL5LX7hFhmQftgE/Sp7xL8Cdswk8DrpfUEC+u
IFTbL3yIvs69NtdcNi98HlU6vl6FNa+LQNXT7n2pvKl+8vPgL9+axMZXsVtuMY3RQSsdXZfN8JSo
IM5ay/QukbG7bmzfpWse1AHd0bbTV8YrVqxj3eaBS9R2Xs2YvT0ZBGWYy6paclJ35jyWURE1LFvi
uH/m+kVUoa/Smomz6Mbp6zKtKvMRLiFsg99GzUxPE7b3YKJmm5RDmaPImp8htIR6/LkRJszjTrvc
RMmaEqfpXdDHT0KRrpB2MRkeI3I3NOVT1OI+t2yZr2LWHUnAkrPssDkuDQqLNgmn+6GfzuUkriKJ
zcWM5/C2rqaXRVUyncg4Hk1TJ8WI1/gy5AkvqkHmA6lsMWsxXyA74fR9N/sxkScP+SGLZyf2k4vS
Cgl9FU/uDLu2HiFQ/hSoSt0GVbQPzIwPziOTl80qKESh6NaUzee5ruvCiSW4WDQPLqJBlGuKLG/z
Kox2KnEpZJohG5tp+Tys/ZJKqZJdKIi/XO26HFeNjrav3KGp+xf06uQu5BDv3qL3BClxx+Zlx6a2
vRo6oT9JVYWpqy/bhcjtMixyw5i098lougxT5HckZDnuuDu9NSQq+TZB9xrlA4vOi68mkdGwVAcz
0i0EkD1rrL9Uyeov3QwxNTah2wzRMF/UtpRpV4d1OlazOU+DHtJ5KUk2+Sq6bZ29C9t+PNi5wWnc
L132NvuqRyLt+oVlTNQSpw2dun08r9caVI2MG+pzrp246BOS0pGZy7fDx3WxGgjJuPI/18NwX3XE
HlgShNk6MXfSq/Pg1kJmCavSpAn6GzqhI68dhcgIoTGtjWm/qkZfRMywl6F3eRI9tnEwZjORPLc+
XjbW4QZOcNwXlM/BppssvbPcwYI4ygYl3VVPMcRXbpfPhi2fSrku6dgM04WY5Lyr8WhyCs7LYhIf
fOf8ZUjrZR/g6stsrw3Cw5m+2nUemyANy8htdRnDDph5vlasGVIUO3NeXptwDZrTQpdtv/b0p1nI
B2zX7jNi49HGiUhpMKtDbWN8rGfqUj7XKq/WbrmdBDrXybKOKVWLe0LkgIRBG0FasvV1GJ7bVR38
UkwxFfchN+rYlmLOAl5yCHN+PPHGlnk8JXRnVq13ZdR2X+ZhJKdq4o9G2vbhmw9VVc1gXeK2SRjo
Ml36nLhy3CTCtJl6jfPitRnhiJwwqTb1spA8EmW0VVQMJzcrmvczmR5E9HUw5lhNJvqczAFAIeLp
DVHwpGwmtaduZLmOxyYD4CoAwM0UjrnrvoQJfFOwyBTRMth3UtE73DibztGyXwJHtgRxdfPWvHap
hXf7wLrrxOl1w6roMx/MlTVdKqgcPw3tOH5yPLqkSZmcy7ImmWtie9BIHeM+6G9Zs/aXc0tVukon
D7HopgwJu14t3QpRWfY3RLMH8K0kOlSr8XtDNN4BPk0A8zC0Y0NvixogxcaXE8nGtmS5mOL4IpEj
O06h/VQRI/K3eCdcZXJRV9u3yIxfw3O/X/1woUSr7wNUD9m6kPU6IYvc9mPKeF3vBUiEd7L3RxaU
7qEcdJmNFJHTWq7TqSS+mCvjdwCaXD6vdL2SKPi6jqJNx6CMnlw3Zohym9Jpbi/qUEcXpic2BXBj
7zlWX0YGDhFOFG9mtXRf1IyOktvwGLW1zavWPnfxSO/l0IZbPJW4IFHH7jHFQarLqTn6MCxM5HiB
KoFvAu7xje1VPlFeX1FZjVs5LCKflwnQcgeAQzIkbtdpwBciqPeDsue4VuFP3LAm7YZYpdSV/U2k
fZ2xmtQPJaN7K9Bu8rF/mOduQysmKgj8bsOiMZ37Bj+N0G2GUVxPpdJpubr6MOpFpPXc+mtZduW2
r+axmMyRygSpFD4gKZYLVlq+gYvwrXcMDm/pJB5IW6h5jYp2iFmGtZJpZV146mI+neDgC4jwfk3n
Vo8Xs3fmUBtPt7OBLez4/KWJ8WtGiGp50JU5vaWKYIyiU0tctC1JAMhp6MdLSAtd7kei80h1ZN8k
yZit2i67liXrVifJfDUnXVwEADDPbBnYOY7ElI5TqNO6xeFuSfhw0YcTLN6v6jqGjJA382Duhh5S
Rle54dgLRLIes/Ag1ujwBprfmqWv4zReXL+Zw7Fo+tWkwxQySAYJ2oS9ZuckpHbTYw6Bx1S93VST
P62QDZ5eP8yD8p+jMLh1jP5UChXtWdn4S6qUyaRDPo8b3QPoUPWpB6JV4149rb5/qYXtP0WQ21Im
/JKqdo4uOLHttvn106thp5WL41v/X57A85E5zveO4uFGsFkAopztGUCfzSdkCgPBskrR0hY1FmsG
8sWwe8tPhIw6TRRsWqypyI0VFljSYg1AhrHK8dRllZf+FApzeMcJ3ViZr4Az0jrolkefqOwdVoZr
EuZKubtAjZC1X1momvULXnkrckEBKcQ+2XRqHT8Blxk/EbRsUdSQK6ZY1kckOL2ZUnPFi0nzOoO4
P8lenN6afiTi5F6bv+rrI7uTdftZWOwyBkfxMAVuH0eduVhfeaRk0Wn0uD41S1Jl4QwGjUhrzm8N
r5Qo0DSkouna7C1/vSex15wl24rmgYIklkMAzBY2Vwc1lfSi9IhedKthF2+XAhys6IxPEUnINrEM
8IlIqk+yTB61kPE+gm/dSCe+Ggws19n+FQTVctsg194nDGh21eGfEfdxSqbywdZCXo4J94UXTVwM
pR5vl0atlyFxO4ChQy/xp6BZ2pu20pt34Ph6Fddmw72It8b2YRYOQ381zJU8uXY5ucVHXdEYUizC
7l0z2qMag1hlo9uZcTbXdTnKXclDkQ2E+nM9h8U78nq1oXb9e9ebmtC2pdkGUR0d+6rBOR1odVNV
7ddx7r+C4aZT0Et3W9Kk30Ux6TM2D+52xZG75f2QqUEChamluUHI4pT7LtjMSZ1knME0+rgB7hXj
TzYeMFAClLfzOJzGCAZF8+S3XRO0N0K1VbYABM3WZLZf4qZeLju/RpuposF2iINjM+pyg2bZfWkp
3ZcBiW7HpIVkHdamugpM0xQqrioFRHd054biDPUkfCybGDyhjvs7rTXE9uBFJcnyeezW7UAS0EWk
mPe81D+ZFVXHAQ9wrH0v6jQZrSiEbPVnFpgzQyTXlMY500ucvSFo2kiaJhZPmzfMLbqoSqvBI0gR
Y7ddgwgdFhI8L1XVbFE46s2CPZDmweVLPKlLNfb84OayTfVKltzTdd5U8+wzqiYgfF4k/aGbumY7
0G7Y9CKVUeWvcR2Ml4FqIRhGNm+DOrfLjY7Gh4ioa7kOQ9ZiAKpJXGbINjrj+JYH5tZX+A6RxaY9
wOg0fImrOVeiuhdM3bZK3dmw/LnipKCRb/J17U5dsjaZbIHuM39TsTT0pM4Ii49KcJtzVEP2djde
KJpG01KMtlBBfe7lSlM+IlGwoRC2O/gebRenQF6aeC6pi3btyr+qcYXgxO+QCW+4Q0EmAZKXpftk
RkmOQbmeyrjpUjcNSxZ3JDU2cSAALT5HiXfAodU2wDPkYtiZYzLWRT+a8ksTQVLR6wswCZabpBeZ
w8vPZRuRvPWEpbVM4ot1Ajbb0zgF0Y9ktBrlRdM9Ytm2F8hxiAjL1ziY6ClCK8omdRoEatPVnhMi
kkJznzdLSLYlXn1qa8rSaSbXdI7PMiIUQk655HbY6BbkKN3iLKDzdJlY5fOkilTOI6l3pu/OkQq7
NOKc7Ui3NDs52ChVJb4BWQVORxndi0YA58e+38d6Cm49q7/KVdQg7K0/VVxCVNH1poyD6jDwoNoh
nXVtiS6TyuLLMUAPPmynfWKjzVCP1b5cJsgSRg0XvAq2dVdta2/EKYGEcupAbps7bPcTOKDVzudt
jVIB4ljBHpvA8I3yEiYL2a5f/JlGn7zj+jgQUpgY6bs58sU6JNdJ65Mnby6bNUjjYYkudQtOFDq+
ngISZowM2zlQbN9oEFJc1WcKDzxTdL5uFK1y1c85kFaUepYHfCU3HAuR6tEs2WDnPQuBXQIIbHPK
p8OYdLooTRKmdePrVI78upGNSbmu9W5pw00o1xtTg07ZlqXKO7cPY+FyEjRr2s3kPmnb8FPN13DD
XFOlXcJM5kSj025pk4s+DRNpD1UXmcNqKS6SuWlhJVjsQLsCGEL1dbDML8AxXpSaZbEmzmbELgo0
oImnJcQgPA2bJOjsUVTVsVMstbIsaEW7lGKG06SzwEQWc451eBgtLlRTAqe15RbgsLxu6oPXid4j
NLSpB+khEyCBpFNNOZDOiW2dHQHhGGQuFnxCI9ija+164Bh2ZB1wWhrS7Jp42jkSQtcwy8wnwZQt
ajH7sXRbxOMXWoFyKBVW2xgjVpBZfLa8fyF35WqunETmhi8qa8J2qyauUlOD3KFA6IvpT8PkqsI6
U2cQyg9z6IooWnXhY5D6CKI7j9mxmfpj0gd5g7oloyWgfIgLoCdrfDvLIC8T6W81kV+NEM0+8bEG
5Unje+eqXeLrA6kMuRhGe4kqdBXH5AnZcBN07XlZ+imjddCkWrc3o5TDZgg6fVgrV2Vt4EUOohtI
yDFIWbQdD3E8nau+OdW0DPdBwrc0ItMhqcR2VQPAID4+Qory6TyRy3D2t3yS+KiVLZiI+52Ov8oe
AYNcDc5upFkOCIvgazt52N8aoLhwXUo8ArViieLDiKbPoNg3ecP1lwDF3dGGKR6TZkMxqtOOdQxA
panh5Qe/krNx6+ek6e/KWr687kGexPX9QpaXDlGx6URcb5emv6yW4IW2XF1oOqnUgrB1MVbkOgTq
ATpIII0scKOTs4WgfKprnYPY2exBjd1T0zmwPSPblU6Q1Hte3bCrxUNlQUortraPeZos4SWvR5VN
hgdbZp1IOTY2i9YlzOb1knuSHGbhb52160YkPwlMzm4FntDGIptx/Kke2ic1spQa5VNN4Bg4j13e
2CYFh9VbEAfilDdwNGMvAS4alEWC3It1uXc9l3msk2NFtUqdal/WgfHMGVCl+84BHyTrVAz1sIK2
NpLUL7wEHboJDmayu7Uth6KelhcTVUfQA2WxxPqqocFZLSXezvOkjlwWCIDrQULMCtaxy9dutZup
Q7wgpf1KHfPAVNubRnkQc0vCIawAO524SY3pls9LO6aCUZnSZJX7OamGtBXuqm3Usl01O41TdDmg
YDjgcE9cDHlywB3AYqfTvmNzGrj6CfR6DzmP1hu7coBMNLJXUo9nwLo/t+uYAUJjqU8u61csJYMG
Z50fqyMKp3mzlqPd0FXnkNZNuqIG9G6XpFQYdlpk/SqLxLnD05gmQxdcjvGnabVNQRtyB6+71412
ewwwB6jhjAuLEE2ljUDzB+SckX5q0iVsklzG+mcIKQ/d0m0BdZmcL3TIAggoWc/H55V1z1MMh50a
kdW9iuEM91viifnarcmpBNIGv+qpLy8bV4OaXzebpu7GNKj667WBUkPrPBx9/hWqbCatJHuuZh1l
QuI2t1F4VXEzZ4skXyJIYqDteAJDuU6Dlt8rk9BtZ+86a8KfkO2fKWhjG1d2W8rccGmsZhvYs+du
BRXHlJ/RhJM9OMldhDtzsKsEMhN1PgNgzbMS6lt11JaHzrQbOlgGYaKv0lCHdc5G32fhWuNN0m/K
aFVpjOs6pyR84h2I5JQ8RyF+HMgMAgRIOUW9yLsyooferTz1dYmgWjN+EcYCyq3qNiOTu1iA/nXd
fJm0tN90ZbPky1B/hdD0xOMKp0NU33gzu2JNF9vJVFfxvHHLQHMsh/XOV/12ttH1pGMgPG0AimvU
m7QcK7lpM6FwavrJFQNv+CHkc5dCzgAFc7ByH1QmDRIz3kjxrGwOzIHvRDT3hXRttpb8yyhAObAz
CH4QlhsAcXYE3yjzUkdiv7oA7TWk/rEfmy1wtEtcT8meS7LhTgxbUBWqdNR9BBh4mTYwq/KKxX7L
gshvodiVJyICZFei+m6iV1aq4aBtqHcCeyigqXLjxayyOB6yJaLsK4vaOZUVfVRxbTNbo7NsN+XU
dlA7UmXRQk0xxahv0qHtvkYAPLMVTyqPJSzZhmhKQ+6DjZ1ntqkx2rLB7KWIVyAnIHozNKd9qy8X
KFZl7dgHaZ+YoYA6L+hFNDm9MojQdCL1JQ/26/Bcxy7KjTC6GIfwJBZIvNE4TZms7Smy3Ql+57yP
XktJwKYvVFT+TBUImE3Vt9dINgcROppasoAfteMu8iDLQPXEXpQh1Heknb6sa98UBts+rdhi0rir
HmIVQyhZDRxQ35xGTFMUNgJCaCuKxsWg4Nm1P1jFOlDlky+zKcdLsOYpcV2WQDyEilm45WvbHaK5
DFNv2n2C6mS/xKrOSnNVVmOzGZG5pOHcnVmM8qBsKLh2smTNYDaVVk9c+e5KznZj64WDVOAcZFTV
ZEu4iMxA6igD/kgqVBeDBomtAcgTl92QzUF/HQgOWmYbmUx5V+elSwiMC+eUhAHciJMhtROIEP20
fH7FSq0XNgum3gJN7K40r8wxTpY+XQk2sHScRWDLbVclRUJAlLN8yQGnsn0MnNqNC99V9c8iWt0G
qgeg2NZl3kp6RgxKWMEcroAORgTOpb7QNa7TugePBYrY0ipJOXDKtAyQOzCSgNrfqgMRFTAX0ogs
dEENk0Bqu7Y1VAije4foS6OqrHbsamxMC1BdnYUMoIYO+oS1LZRaMJQfw+5WlQAVUbPusbP3AQCk
lJaK5fsIBy9imTVAhRFiIRciJ6F/wkvnC9mW8oAcK+D3d8sJ6sgg2swlOc50nE8TCYY0eE2Ma0gh
50Kjl2o6Vkm1W1lt9iZo79+6Z1Wzfb2Od3JM6BV1S78JSw4cREPd963P8G1ko6ZMRQiAIUB9eJRJ
NGdowdlCVHwBtX7AK6sA3gpXFok6h5fWeeAbc/HWrPXwBRnGt6gidmt4Bwd4YOimjZg/RJ2275cx
mdcrCiUuI6erteHkPlpjXYB+AQoWKg2grngsai6itCEGCupaQvW5BU4FKPNQcuDZrR1Bpwsg4jAF
Pz9ozNQe13WCQqtAvDq2rxWe0c71adXlsLe4AfrFVneyocJwyTeDYjrHofDZ/2Ph3LYi5bUo/ESM
wSFAuOVUZy21tdWbDLt/O5whJCGEp9+zyn1TQ1u7VAgra835zRjVTem2jUHBbo72PC7sNE28+Hm7
RIEqaNd6Luy2Lr9jmyrewHD2KgKugfZX0g59mjiBn1FD+cXjS5zN9Yptmn33Nwe6uvlphGyffm/j
NElCW8D/C8uViekDcreDoScwl0D2xcAJ/xhM/dz2yXISJhoxfYTNM+TNp2ieg3O8de0z3RTqVWxI
eyFLY6/drD+mdQ5fkq0Szz77vuEZkYrBGBg7P3FnHzWRV2JPZ2VsJvExW3sIx1jveHU3fvSG1i6Q
+9X6/Iqmuqi8qTapdZJTROp0mTCv3V8qTU985Jm8aUTcj/jRDWKVjVa9c5f3fwypMrfzyStTuphW
ym4MR1qvAzn8yKaDvm1XkhdonuNLc3uhztKdBJ/2Yp3ik7+5dUrbkLw4N1bD1Gy/OHo+25sDlnCS
dZ5ossbUIr+vwvtb+B13S2/BDMSxIB/MyDXuHl0zs6CnC5M5hhMVhieXLv2MboaajKFnYaWfCO84
Si5O95eWb9OUQr3qcikqH8I0pICcQKI+rwGIiNxrhzr1gDJAdYGBPrbNsO9BmDwMamUPVvgRpskJ
le/GFlgrwEdE+r+gdkxJIU+owe/OXcyCBy/ayEO97vrQoohX4YpRQto6b+Ipye/veH9xIHvmE5vR
aAmvYzANE/ecOH2LJdOcVps3vR9eiPJ1OUZ9UPCJdnlFvfmlqdWW/by7SjC5htIrx5Z5L5wxaANu
vJEcnceaRlPCTvffN3FZXfyoSx3p+ux+3d3bdZeltsGWVWQ6ja5Eb37jQjbojuB91+MQAyLBoIOt
q2OlsYN4nGQTgQAYbtJ0i7/bn+qiCve1teZFDN5xSox4ZIm3pE3LSanssMpULn2b98b8TRq43NaN
8LRymZzICk1YU7Ecxdz95Xqe9uFNz137m1wsbFQOoZyfNON7pobwIjsWpD9/eldPLKsw958mN3q/
Pw2tCutCwU3PeKK9U9ASD9USH03VakudaJ46Mq4uLfl7/ykEE/WFx4fhRhmJG3SEoaY9j8v8/FMt
leuee9u3+GXN/1+476XN6DUnx274YtuiVeFqRtvFx4ucIVT/fNTw4Kjjrrjfg/tyud+IEcxE5jaR
9XK3xRwnIMwN7W05RlCmkoVuWTTUtLw/hSoMN+zHnvIf56r/F4mJPNDbyyLQREW0UXDMgicnTMy+
j1p9gjsGddsPflNDVLoGmlx6Sb59N1x3cAjqvW76GIZe61zQr1cpCSAsbXXk7CDk2vdhHs40cLqX
RdIon5oxAvcQF7Jz4Z+BnNndFwfUPLj7xwbji+5k9NgpCIEKjg6ukZtXyo323iTWcmj6HSrV8DXE
VGKWnNFIQetNbWfbEmjbeKSOs/8RbtGOnpWBR3Mvuxjo2uPPF+i8frdO1e/Cnqu8Ux0YJiLTKhnJ
VWKjCRv5tCzbtAcUl+DZbLuMI7NznrwoSEHbuHuvH/yCYkGmSdxH6NqwfCfgbofFr6uDUHR40Df7
vx50ksnQyZSS084hNX0FdvEMPKL/O21j8VPkFibejUcwhgXuepB3QOdnM5FE8KMnkjVbiE+w1Wg/
TULQZjMQtf8a9lJJpvbGa2Xpud54cEdM2GqpOJqtm/Jsb+L3Gk42pySqnsaDiFx9caxFbRS1/eHY
7izUtKwkX2aRLwa0WFTBzLlDBFPsssy0KM9wI795sDq/fx55ug5F1TT/GT7aTzca4LsxjCk/Lk/i
8yW7U03BzdNaguDaVsvZxQ1tutb57d8Rsqga/nPiqQxjt3v2Ew68BZ9xg9a8WUKgNzDeXhmfyypK
RnTr2wopfb2EkROV3TDQE+DEfCGL/2qi+PG+WwJjKe//beqbdeeuEAbtjWC575jm9pHoocS2jq/S
YTV1TtbA/0yiuNhosPu56CZAp3cvEfcHxjOgjqgjdNq5FUGDj93l/rJx2+eLxrYR1cumU+FOu82r
vNfV7595Oy1/eTg+8xVKnL8N8MZIpj3Vlr1K8MNvJWhLegczZ+WlnjTtjpHR/DRmVkIEV21kd7iI
f4iEq+ECrfK6JjzomcxvJq52dQuz8Kbt+3NzjUKOfVzOuAuz9wL58udPrnhk9r62Xz+1zAvtAZvl
kP6Ugk6rvSawYgkLMkan7mOsl6fNavMXY3MZEL2+3qmitVB0Oiq4aH/nGlQBbSEa4Y4s9oBSlhyM
jDY4wuyfxzv1FsYOGpUepnM4W6CHC6YAmiwS2/BSFeBTwHAqBw18InuLkrPYoxdgOF6FU/+qA7NT
GJwLjx4HGNZnrYYtZd384iDxqFPr4nLVC2qvIkO1M9ulwabUOFUZq2A+Ol6DkXvFyIbijwIcGoBO
XJTebXnVK1CiJk4OXh/QTFdBclTEjDvWgogRfHMKHoSgKEM6PLbG2bKxZ1tJhevupHuA0j7+udtJ
2rAlD7lTrPWI2UqyEBsIbaY9Xdr4ZQ6aP9KZxUvbTUO5zkFpbrxVaKavto6Cc+AtL35XwyN2l/mp
tVWXAQecy95R70J1Zj9Au4Yz9d4btaK1Uu1+uH3aVebFQn253H+HNoreWxu1p4FGH3ejm3h0ugSL
hb8+1l8jIfbd1cNatA37ujt1EXr0fJkopgjoSFczmxjAD0SGWsTiYaBszuFVwG/gXviwADUArEOh
madeDBIiHMP/M3QejEhIWf7e6e0fTOIBGDStDkFgUCfn9UKXbQFF6CblFkYG90f/iRy+7Z0Qetcs
AlpMAenwwlGiGLdjcW8JatqtJWlMmylRSYAhk4Hz9PBTLCsgvqb7BUUCKtqtSx2HTcK9R32jpq9K
My3jA/uD39o7Wlktj3fisWkIKCc4PbsGitUlaXqAeoSthRNX/DEayV8PysdvaCbkMBvqYO9PjtqJ
gkPtu2+G0Gdv081/Ts9fJxZ1b/0w6DKmXZe6XtydAz/Zu80w/b8LIr6ar679zUxTv4fwibwbE+h7
vpMa6x/ihdwEMEPKu+2NapLkcdxPhTGeA5iie7gbf/eX+nYd8fbHmdUs98buGildH4liqPm1fa22
fvtywd6k2nFJagE5lBAfh+dIm19yc6cPb+oeZIPGnhqo8d4NHlx1C8+8DVNa1fULYRv8y0rxHbTI
7dTQSGY0jqfrbD7uowbgZ30dkGO9Ur71aQU25dx6wjv3jvvX3FG7pB93ynJ6AQ4XX3zlxxcRo5GM
tB9nVuvluMa6K/T6OMyYhQMGgx2d8grV5cZF8mZJJfUeWdxnsWX/OA9ANTjUv2rWgUjoeTqPCs4I
0Bvm9n5axdWbJJ6/x3gNTTjRT8HNrorh0cvZ0WAvl2/Y7I4rhoeFTxhFWOgWjjgEPO6uIX9GSgbC
LLwdRs3Vi/T2snZl6DigpJXMx9iJH2WH0gqIpjQQ7IpejtAyIL809Sh30rZwZWBlGhJiyIZbDtSz
q/MuEnVuWPIFMnpN1yQ69X1H9xEsUWe6DBVkARUfbGJ86FntZajdNIzWd/QfbtnS5IKVFux4rBT6
UHD04OtQDaNxTwboL0l17erGzVYKgAsz6pfiEcsr4iPEPv8To052bsPOfOW5A9Iuqxi4IjgHf6LN
2S1LHO8buUCjreiHRvt6WOv25AdLOoAXTQHLTvshWIqKx1Ak1cQzNWmZbhE4Dxhnec3qF9FVR3TP
jzb2jwtYRHerVwh6X7KvyRHo9M7rqNwxtwOQDOU59dr+3KE1A/z3TZigIOS3KBPJtBSiwN/2TT1f
p9zzriqxD7HB7B8SZ9mZOqkzDlaOiIt8Ib6/HnCvPkTosZQsc3OgkznoJXSeJ4ff+Ozffdg453Dy
9smg+CPQZ6eZtwyeziFm+qtfIbUvkYe4gTDzYQZtD6mb3so0VJBp++bdbDPX74MUctUe3suczwLa
9VTVpW1d79DFImv64MXuUdCXbOgkOziB/DsvDd83c1enrIH+sHjtw2hMD2QGA+AEdMsEbgnaE10B
YgrlGjukAEfUlUCt8VxHGQ/xFFjj53pxwx0BYLJArzktev3ahJvVoqlu+oDMGFZ36lJ7mmePFA3F
DW4myH6oo1AbgTU3uO7p6mpdsGC6Ltvc4dYgDOHeFu2GS1SJMfMbcbZV8hINRGSDdgpMRWCWqu1T
Rf1lNZ7OPKBIvhPtAjS+ayyu1t1Bx7IuSycFo5F3YDETuBgPmDmqfd+LEGLjq0H4IeslftZIZ5DK
ASwFqqLL+7RgATWt/gS0wjKJUEKazGHuOhE9DKw6msyjgu3DqYaDRvonjOkFGXzggu1giyqBJG26
sjUtqJkI7PtWh2+1nb5qdqMVYLMqKf/reHSGUcFAnreQqpUwx7rrr4lKirXh7y1ktwyY/D8Q0U9q
gHHIuYbZ7aAWYGNDF9T8EaF4P21L9NHgKxWtxzSIm6Twh9qetHwiYaFkZPfTPJRNEO7sEoEiZvCN
jH5dNlfkLlAMb0O9S0S7QbFMbKpJ+G3QMSEQ0z2Hcch3JvZFZnr9W4XkVTcCT9lt22h7oLY8EntQ
plknMLtpyjMR6BACUwDsOYy+aCNyyDtwWzyTeoEUWWV4tFvGLzNvu7aDsksF9dK27Ug6UFvgCWj3
zLM57v+0uDmUYIgYtJt3nDsZGbydmmfnaMfwe9u20h/hK6PobNUMj36zFhNGHRQj6ARY5N2vBNpg
Qab2TWMhFQKseBx2QY4V/UYmlKd27GN8o4vngcQ7gGMPrWpF4YRsLeMKIP3shvn9M+DYj0LAYfdH
CU6qJTAwfWjuod6j1TgMVn65Lry+YWNopgPkWtLRBr82+SviMLAGQUso0+pG1o6Z3aLDiiMyyrnL
2j+GqwsDxHDyInVJzPw8Lu5wfFLdVl9hY79MFUNPJaoz2pk5JRv742qokV4yZ9bMSwasQadGQZyc
KTkHAyZoSvq1MJH/Vtkw19tqwKFReAN6wa756Mj2E9Y0FntvRD47a5n03SfAV5ROWYm0sfql3uY5
bf3kSmbve5p5WyZJfcX6bot4Gt+rCrQfUK0jjWErDJjuPsyaZKLu/2Ht2EzN0BkbpGdCrdd8G7oj
ntfr6PVRuYnHsZNLUWMgS+GKbnCZ1MmZWh+TCiwoWFn4R3LeZtum2A+iA9XOmdQNgAWMNxld+ZbW
0PLsyJwCht8H/qw+7xicnDEZXixzR0BwYSZNEhd9468pxHvnFA1vQDTjQvR4LP2Gl5FwtnxoVFwM
1WnB+0gNgNNpi2Bpn9epdrLAh5Aj/aGcmAu9msTINDC4W+qhAT2bRgBjUxEwi5dwP/XOkmJSjLIG
dTMV1XQbihWE97l7BYnQoBXizx32JeyR7paPKBGRP2SjkCYT3uZkMUT1eAUgkUCuAwSms2kDhyKd
vE8A8MHIfIp597Uu7ldgZi9n5BwK7uQukONDnDhH5RZjmKjCoS7EVA8mhCOBu9ZiVCnrVQ0nuQYZ
Zz/gDKYeoMCdXLAL07qcVrGcZmrgkv5TIbzQ1YP13ywUJDqtMra2RwyZMmvr7b944u2jHGdspXOX
erYWJ5XUSNCxh9Hnv9pQtDDU6YPr75Ub/pOmMoUlpkjGrQcL5r/IJT7fgLZ9j7GyCcCRDJzO6bTY
CZxRkAcznA46Yt4J2jWLKbiRaUMrRK7bsgyFauC6srHCelGINDDHSdGrBlgm+sZlERSywJNlrKHS
eNeqHRRiPm45yPkwkHU4SLP8JZz1O0IK0vtl4DffLfVrBKuAVqP2P8S4RANd0m1N+tw6AGyHejDZ
rJoDxgAHzZM/5urZVt4v5prfqkc60MUTnBPwCqky+A6yQbZofg2BNIc+lgBP/Bf4PV4uJfpBcGhp
ZDRwoLFJHdu/Iwz3Xz9XKosBh2kHwBbkJCQJMKVkkjVgLn533ogJ+cZ69QE8HS+mu16zo5rauHTq
DW19gIVugKH0RwUuQ+lK5nA18TAmEHv4vNW573tfY9i/zQOYdQvIa26SHQ3X+NBrwMiJ6jJ3rGwK
iFoG9gC2uSqtuERruMd9BkAysTNY4Q09rHfdJIWPVS+5kcP2H0NICwToa4vzf3ZKnscmXLJgjAw4
OyyTSHisdG589/AmGXizpv3NZ/JIWR/mUNH3URC+OhZyE1Jxn0sy5dKpPjwaPsVV4GRTOGVaV/nS
dQoPS71gH8avQWPEHqlT77sEkN3GgWyjfaoa9wuFfYYK9JoECcIBq3mORsyBWDU2jVoEAg2sx9Tr
++AZNkprnSdvZbCT2VMcF1W79KknVF8EXgfHZ32VkeRXGgWPWu7VGlZviNVkHY4gyNyaguuB619a
DjdMjv9p/2wab4Puii/XQpt8WDqbkc25IAxHUZHCEkWpPrl8O0vfL3vX5YVo1q/YH2EO0gj/ywFm
NraPif3oEvLY+YkE8e7WWQ8scBfX4hPVDq6oY7rj3LqfcC50Ps5e1nABNcTWWzlWXSEH8dojCEvD
RZ07jYoGZZfk4A0jXE2IMrSPnrolOa/wqH2XfATuRHd82+BfhYDugNyjKFWqmBMZpbUfFdMoL4yC
z4gc8+X31QmStJf6E6U3ELQIkGc5IND4GHDHHlu7PBkckpGDr0YrCnkjZbdS1BNHFAIuvCuuU+fj
B7XeABJ6gXXBt8xbhX+pW8yO1ovdbHTIwzT05jzD8cWmtFVNm6/x+J9Dcb+HLpRlyyE6tzI69otu
ChCCa+7JeMyCafwiIZO4bHAS+RQ8r271lzEyp26rtn3tkB7Sz2EiQOq2sMY9Rdw2NU4Ab24ZPxNP
aERU2jBzRbhDyULmliBlSHpnT30+pzWZ4PLfuOjNeRgw0uytAP3p/16nFUvbmJTIpMZIFti862u/
qGsG3zTZV2w515v4zdrGK+IlLjUn6KlvGg+cu2tg6Yl4OgH+EjzSdWrKaLGAUON/a7II0EOoVpuJ
6qxCsittKq9cNuDOgyvQayUjUqhhY/bJkxQTYEf8z7EJ8ID0qe7WFpYGqCYf51+VAnYnr/D4Ewxs
yRpVJ+f2YtAnKXSqYXuo/6s3BbvSW+dcutEJuAgpbWJRs3tg9sBmgAM2ZheBXMiqnoEqojl6S7Se
Vqy5QuUTGslHAuCjVgI7dIdGROcd5DlAQwfMa3XqwDKWmgzpuh2NS+dD4muUROwOPQpONZi/XtLc
is6xUYOX9hucciRBzxQhvwizwOLFfrp4a5cHsVMwQThyjcm/dU0Ks+JJpdZkURK8uoG/5lbVv0I7
/mKS7CAx7juJDOWAHnLgB6GT02rCBrDKZkoH7n8AEqI27JFHfbrO/HPDxKyn/iIqfEM93oIuAuQS
e8dG0GbdNENscKajN5JsjdhytWpCJ7xKgD3YArGed5Cuunz0abSf3zRmHDo4LqwhxvJuWACvAksu
BuahGsF4hO2rI4REzJ9Gw+z3NxulwcQK/wbQsyFQ+GkvsYccsV2rplidq4MZM9087h4jhc5ayZkD
O8Bijzz0s/GXh/EsRSg9Oml9pMGIYt9E73PiQXoUiGaDUoA7kwY2mUobIAqPyYEXzYBKyOvu0Ee8
SX2qPgelXuM+vul7Zi6XYHlnk3qP60iliKVsiPoxuEtfix9pkGEwzOJMWPiCjfVRwRekvidok+Ww
aAAhJKQlC8BS+xKGP/3no3FIx470p1stPq19hRZzeqluw7lCEF34fLt6wdqdjevsfavdkwbE+vMy
rf4JwBGwit73M9Z/MYlsJ6bH0xCZMGUI0hdLNdB9u0VXZD3+8CCiWcfnx9lUYdq7XVRU2AHaed0t
M3Q7jz4nZLtAbq0OoeJt7nUECV1q28wuvb2gpymGbKmwSy5Lm+S2QRMzDi1L44qVY933qVNBYOzW
Be3nTNEiSDBds5RQO+XfpAUrICDvpdJf9uD2/y63Xnp2pneWTM6pjkcEVROoS0QHmR8OCn4NzxcB
zRN+Z+ZJqSFPWVYo30EDKLfLQmHlBphKw1G+1WzjWRK8NJY8yWZ4jS2N0x4nJcStH5abXV+XBsHP
Rbk2J2EvswljiacijfRF9R0MdV9AEjMPoBWeYFV1UFMT6KRxcIHxYiEEbPgRg/4lGS86PsjHIVn/
tEsX7+go13wUy1/4oiulQ6l17RbEC6EheCMIn7o/cCSWUsSMxKGq//OcKldV7e76foyLaNi32BmK
UYKrCZy2vVRNXltIGzbpnuoFAJhLBEj3+ZdUgj4mwYpdCBNNMi8Fkp3PHgx0QAVlD0O3tQoaIZ4z
SAKAxpW/nkLGsTbxVCD2X4M0qIE8egTz8vSrXWf4rV2kcavIdxKvbcqilT92oCjRws0I4bbdt/Y3
uRubZjss4VJGipyTqX6Zp7XOxeT9qlQ5KPPkNA8wywUaVfGctN1rI68TwpTXSeOeYpUUjje076ED
aYnE6K57JDESW2dDxWdAgZ0oRobagq3bg3s+rimx5rdj5VaGfYd7gNgTHJ4NoPoQFHUV8rKy0b+w
elH1xXX6b+KHOaBUgRwFDaHrza8b79zbU4otuIm6DM1giW5bHZik74hkY0cBGppGrNSemY+Nu1ON
I5EE9TRIo+Er2BZ01jbRl8kfdxKwT8pjHITBNv2EOaUW0QamAG8zeGj/WDj82zokuJuanv1lfMfR
FwBQuQNKEN+8QQxNNNknakRqznDvbcLgWjIbbpki42Hu2acTbHhAW2iXA7Rz9rKYwT+aANZ3kInQ
2v1aVVEWCdTLRD8zxrbdHA5D4TVClNgRkE76rqNimz0EsR38TjjUwy80Ae61IGtvqnUs9KE72im6
1lP3Fgeh2LfJ8NnpakudAHnPlte6iDVHwVpOrsb0AHn+T13pPWj4IR832K4MVpztBZKuqHfF2FYE
yEj73zZzQKAGyV1f43mAIzo/IwfKM8y0+20d7Gs/rsjfueu/qHa8S0vJUjqMctg0I0G/gxFubUyS
h+3m7b02+VrhzaE1gaLqsjbtbI2orz+7j92RjUv8tKw44qADBdRoKJB6/XYm71gZTFeuI3XO4496
1X9l8DnC+l1qk689ZH5sojszJR8qmRCueDUetcdVIXfeJ48rNsa0lgTgwlujDextb7/CfPOwf8Wb
fdiG4KvDKSZqE10mYXLRINj1KzJ245pccTzNBVZoGgH51UmLUXmDOmB7UImqTmcIQoAh/6zDiyd9
dgV7eBN8gXpMQ5DXtRuebu40TOzqcfLpiYXkH9aj+FWNSu3CALNXE2wX2KpjYvIqDr/msH1r5mw2
21oEQ9DtTdMVHX4bhBr0sJ+MigEI+TOUVWiH7oyZEpf2DcObh6j1nAoBDphIgHEtQe8Cd/mqfGSF
/CA4RsOwHfSapFGIuB+dcFDDgjeKd0K7v7a1e0YNFkjqRFWZBNw9wWb8twIY9WPgAjMscMdHra02
aHVGOlHRBDWm54GfNQEL3LPbhr4tuwU0vkAv6+lxgq6uwM7x6kgW54zhd+dHfuoBs96PYguzqeYm
T8JY7SqLPwdN7UER9DBd4ha9vxaS+fErsgAMEGVeMSStNb7A8NTeYNAHH+m5kl8rJ0kO/hQFpe3G
phTzdmhWSZFjSSE1/ZESUzCFn5XOLNgPYsTe0sdYFItfCoK43yxTHVqayRBRiLCT3d7ljd3HkZUp
fCALuQa30xHdbyCbO4wvTlo34FpJItGaO2aElVTlbgIhMAnUznWgMTp2eqqH5NJV6CV09+pa/N3L
9iKaZUe20kGMLgv69dW3Y3c7swBRfhxwYyooCkuElQh4F4Ec/RsU/41cFp81rA9kP2NyCCPxIpxf
OJvh3SHsDUdDIAkSog6O7UsnhIeSyqGZJAgLI+WI8wC2KAXt80SY8zUEjsSJMvTBD3oPWMfW5YNo
VYZkG8LsgmLfF8FOTvXXgmvlxBIUdHetBlZ4onqgagChy7bP+DAZ+jh1s0FaCg8zHTlErYjsTNDJ
zPFpk0Gf3Qk0Ulmsli/N1Ya91yBSE4xjZoLqlbf20wAyxhrFvyiMYtKh/9T33GO2X4PkHT7oB1LS
fYDef9iiTzDCBU0gQczYbfdD++BwXBXAealbi/+iBKe+hOP0C2HaN7hBkC4g2WJRrhmGmR2TlmBu
o7hzE3CJezw0hgg1NAk53BOj2IYcqGF6rfZtE79JSAWQAVnT7isTHT0VyxOfWX/8OZLIwR7cj1Vb
4KRkhWSGhQN3f5nhRiSIte2xJWA6NzY6iVA7b5DPL6jyzROwOEwGIMbBkriIC9cAxm+nLARVEh4t
cggOpsaXMGywXaztA06fC7FpGLdYIhZgoUE/HQ3aC16R9qAWQTP/xmvcPyUwhKCLtM4Lb8JU+w4i
E9LpL97orifZk7aMQ5+jZmMpzeC9D3Ak8eiBKu+DiXyOW6Dz2veWCzxgvmsYYnmbL583hVoeDRMk
JMr8PEQiHMpLDN6SkeZmMpXDrO3TKus/wOrqq27UnCVDH59X5sKxp5mDY4uPFEc6PP5Yx2RqHhh6
qFMdYFtpNmM/ta8eZDCUbZx4zxVB2uRWt8TdrFYhfmI71WB5Zotk481+5vXyhmOZgHlv1WNQIaaC
ejQVqGU4D4aLtB7CUoLjE91iP0cykTyoG/jwdYMjP7YenwbtP2h7/a97bzpO0schVhXFKBEue9cO
TR71GwEQCNko6v/6DHaAy2HzJcNFaBoebhcJq3s+3A9Iqo5e07epvcXLByZy7H9I298+csbtHK8S
Ym9ffyCxao6wnAAMt9sjo8x+MgBeeWT+hVEfnkNQqIdKr/1BrDy+xDFB0lFCqfIFmNaNNqhJoyf1
4efQFfSzbh4FMIO8KqkfxS2AtTSYbDeHjc92wUMxA0T76lz0g6Sh9rrx4/I/9s5sOW4kvNKv4heA
B0AmEsDNXNTO2rgv0g2CokTs+46n94di2xbVbelm7JiYmIhuNotkk1WoRC7/f8535k47xXKri9qT
4Wh0+Wa5aWswlO0C8evH79Y4TVJLPIaG+bXtRnXj6p3ae0FjUNnlBfyEffsHlpoJ1/JvJDVLWjAT
JRBtW4GN+5mkVuYSBoVwfxiuZIYc1T4PDNq2mXXoI6muuin5EgHrKsxAPERIdtYWcirgIj7bkg/V
zUVtlOKFx3o4HCOH9pldi+iqLPPgljt9MUJKWTneLX6Hfu2ozF6FrZVe/eGFAJ775YUoxzUFgFtD
6bYDYu7TC3FUx+KcT2jlSgWQoNK3ZlreBY22LkDWrSlhlVezXF/P/QenbP0ZA/Y+WGybxxDoCxtC
DpkIHjKL7bHXscmHUMCypsxrLdQOQ+Bri98/ZRvY7uenrGwpLN3R4fXaMPN+odj12Jn9oAyzhZXM
0luZynQbl2m2rRPq+TEWoC9VY145oyZwlMf+VTYZ8Snva+qkU2HisaVcs81VMSCZTLy9b1PvyCzj
vrajfTpLYpD8oYZ0zIM7q68vH4oiWCnPL1ep43l7lr7ujGuAqqjhUAqyqQnAlqhW4TSplWPH94E+
mWtXqhgHAkoUGdF70V1QQ43Uj/X84fKZasRXAeQC9o6k6AQ67EQpul3WTT5sRw+4VcbGeaI+fUNH
FVeEY8utb03oF6TtvGRtz2dacF3aWvU8z0FBXeT3Ta0dvCREr6kiTEV64lKpqOU5DvphNwzsZYsC
PRgaW+5E84mqtnZAsBPddcpsbnK2QbEQ1R/uGfdv94xjO4LBJgX/keAOPw81dowBVS8NpghLfJiX
V00x+fdjo6pTWIzXGC0WZqCpdGtqRbgUFUecQqfJdgHIgYmw7n3Ho54ta3wnU7HtZ2pTY2VogWgJ
Xl0etqrAHVjMMAe9uSvbJL7SAg1jDPXQuzI04mVkm85WOhVLgzT6dQf4mZkIe105BPd1Nd2r0Y5P
VWihbJ04v84SzXTArCxcmnihm1lHpTKad4iDLtP1aA/dSk1GcpAgcBZ0KsODJaW/Hj2Xiq9TpwdE
Gbs40e0nB3LernIShm3a4QsKEo2qbgIDCcZJF3w8tkpxjMqWjgC2t/tKheVu6pznIXVvLzrUywfk
xbfg11DtSM9eeylbTW8M2sdcQ+sulD48NpVx45WCY/uQotqQJjWZ0YsxSGc0O2LcFEc/mqxVkFnF
V7o5qyJzrTdnVul1LQwy1WFD65TGkoAzHdNE4p6mMPvGljre/fW13Fen39/d6m8TkjuTMC3XcdhK
W3ArPo8SLVAciAwgNXhT3U2Nxhoio6o3mkWVt5OBvmsmRDu+rVNm6Gv35Iq4vRcjk9HICBMLJG4g
GrsC962D4M8OjZWhiceuDZvbVhuD68l6sbFG3pURRTnfC9l9VRx7IuNWr5sUcI6WvBd98u4W0wll
pnawWo6yQ0VHpJh67aqIRL0uAjTWFxjLVKPk7A2xjcIuWfd+Ml47WInCysnvLx/ytgUZgvrpwSzY
s4zD4KAi1a2lAF22bua5YBAVuqkpSq96y/gRJmH9RcsDFNp58+wD+IPBkFoUEPXkCSzkuITkKbe/
v/AS2uznadVl+nd1S4A5N4mOsD5feCHG1sJZlSxsx8VtoooiBkuUpztbrPW0/xrp8QRLL9CXUZar
o1d4IDSy+rWScXWudBRdEQI7BFw5bRu0FtQ4bf9UW/aNH0fDXRQZMXM151pZYfacqYFMrvbe9oYv
F/H15YPXUlQPDf+bM5q4hlTnmo+QgDY04PWlXrfD0oMOSSEjrVAjITbrZT8dDU657IOpxwT52Rd6
uvr9tTH0Xy8OmFKL/oJjoTqSynXmNekncmoNma7wyhhGhh0EW2309R0gGrbbQbG7EKcc/IKKIzel
PntpZbp45L2tY9acj/1JYZRLj9r7fSrCHomCVR2mdvCOwu6fLeXTXAEBZRwuhMC2UT84QBlQS+u9
mRr1o5bpzX7ApATpzL+Kam9cG3EugEn06SZHykj1OHzB+RRAejLbFSXG9GT2DvVzmaensPWoc07U
w93RDa7qIPMpgjvpWmN/8sS5w11BHFoNetyfukQ0nIlddUvfETUNV5RZ1Dw6Zb9o0f+zr+u8aWWh
H11dCGWJBZ0SqwCy7QwsUVwYVD47Q1/OmwQBvus6nDB2x0nZb4z54eVrDn2fnVaGIB6xXfhlBAvW
UtO6bdwFUlj5Db7umtNq7i8Gw1rTefJRLAzGeCiVhtPOCfr9GHEstBolHypRncOihqLZ2l/Rorxn
XlTc6hqnmjxGCnyBlGoY4OlmUwZX0w1OyviumH1QaB+/A2cMD5dHftGGf7izDDGvbD9zdxk0TGQW
2yzT0qWp659HDyzQKXGDMl7gYJTbC960nB1haDanJc/boaNk94fcamlryLzJXuNOvvl58LWzrOqW
do8HiaGBcJZO7ko0aCVZOIZtVentYWg6ez8B39wVDYYDo5G3vWriRV6V/jEoRUoHZlZTt05OV+3L
5Ss2s/zBSqFRXR6OYVRda7mnf3PjdtXHUbGpZdEfw8Ew9g4jcStGq573LvRhDEzVjlIuiIbmqg2C
7K3u1Z0s7DMr9nS4kIQ6kk/QfrhQGMt+2rleB7pXg8QY5wFaiXZPE6r4FkoKXQFVtCec0Pki1Kdr
fBbeUXbuw4cPRkOz+DHoegMJnQuUAAhfFo+rnhL3Xs/K7F5XxregtYNvE9SecBy2NAzHF1o12VrU
htrR41sltU3nNdB7c53wjWXQNjot+BHA4lBH4F1KDKsJVDPagppz/lihwxw1Z2kb5bWLUnS25fUo
wpZjCW7lMvIv039ft/WBA9OMbRlu6FPUyylp5ebysJuxwwg1boWTHi9KXzHLffVVDiPwJLLC5QpK
bGqh21yDZh1XWFrzJ9cy6ORB6sRJzLle1dr6cuysS7UcE20Ee5WsumjgipoaugOW+eeIovYKXaK3
hZbJ1NlGer2l/zYtp7qfviTJcK1EL99hbi0N1rg/7MoNOQ/iz4Nc2qzNUncJ0mAB/WV7N/mDkdql
wSkgimNYg2WyirilngZAngvPHv3vQGswOLe2v7BBRdJLr/Fqm+WtqYzrwTSix3a8boD4XRd6tMum
AAgJTVpKz74S2zhHp9HAXgAGDYSEhi7iSAs6Kx2LKVjbiW4emihalpOOPdC2OygyYchOk2ZFZNbW
TWfZ7WOR54t6JvIlhmudmp5hJ1AHRdlDQWv2zh6MjzuiCYbm5uO0ULna0g97HNO6kPu2FMG9MpB+
Dlm1N/qmaxYqjNJj9sVuguB0+XDhcFoNuyRuKZ2qGV4G3V0EWVs8j9TUN6nNGJK2XzzHjXpQLnaw
QMLr6xBmLLRQBTN9DoHbbBLieRUrS2jYT2al/OVD71s2W6BYfHzNN4YYqTzSOwt+3Z6uTbLSS+Ge
aiSrqHSceE8VIlhczARuUqOsqjo4PBY91xkDbDf4zMess89aONIvAh9GP/b2ozxhjN0p1V4HaY07
S48dFP2md12lyl4mThlAwEAPkRtGsnVAVMI5iGbgKaJTO7sP214HvyTybc9um70sDY16bnkzIVd7
NuvyDkjJCmGa+WgK2z9XCgFcXH04P5HOvTjDkBw8DzaaPupfQlBy527We4ajAfU0691256QxZzPF
ioWemt6eVW5bz5yMrUnxvkPhjsbujCBc2/1+V2BCZv9pxNumrsi+cJScp3ZdAqz5PK0HvTGOMvZQ
FuEASUxrZ8eoDvLpLmDNKUC17gpqw1Q3scgOzpUh82jX+DdC0P30gqcA5XQET200soPdt+LBS7Kz
6zvrj6XSQG9l1NAZBiymYArA4xXsOVtquFeqyTa/fzHuZzY8L4a7VlmsT8JVFhdrfrE/7XAmuqqU
kepo4YYaklG0J8+yoDF2sYGYBdOlP8PAQlFOkCrarexLDC3zoUkvSkSNdb83aPniMOCE7acumoQL
1BCfbng1AbdFYjg+dzbshCTAdC3Ud9wKdJ+j8uvHT6qu0WjwaQUgxXaTGF4FgaQ0IRt20/riNhgH
7pyWpSSc5U5haBxFmSAJu9gabdSOh8oytpbuRsc6hMBbeKi4zBCGpE+384GKir1uhlgeneE+GWnm
RBkjR2use+ws/cm4QLXL5B3XJn6uPs3BDJQ4MLjV2TqM0x4VTX7W+m0XNMBtc9gVhr+qTTc+jTXa
AM6bzTrrLXMdSMrijfc9iD0aw0Xf7TTXuppAfy+HqBDPLii6JWrubN+n2fKyP4kefcvrd4NDZ/UC
SS8T/Q3smnvAPBRCOY1vLka5yqRiHlW+tbs8LOCn/WFgO59P6jYeKSEMxzFoEAt0UGLeDf80FqxA
wcZXzfd8ZmOO0+yANy/XphAzaZrpZVHovnYTzXQozzFPNjbrO4nMeBl1HZvk+fbXRqq4M3Utswdk
4C1GjUFo3hLXZ3wSATDtvm22JfXATZSxlcCk4C2TqOrQxMtxAbOjuxnbWaRKV8pgc3XFdg+8jteK
fR6jKbwMCcRj/2nDq7LE33YjvgXTkcWXWahnMceZvd6vucGmvemmVLT5IiR/gK66rRBKmGY5m5CO
iKkzjvpilRVDvU2GtL6NJmDK8VTCOb4YplVxrWgtwy8tgUKHPaCdyKtJEbj1xnGZe0JfXGo1aPXH
Y2imDz3ul73W5fQ858/8XsmVatv8bnJYcrKjqWoHvJMP+cWfDo03LZ0Q1kdivAe11bKtiyjGo/Jy
vdcwqR5+f88LAik+TWC8z47OptQGrGxYjvPLvhTUmp1YefJ9MJ96YXcfJxkO38WKNbXbhUlQXacT
B4s2Dp5sM9iBfBy/Gh1chSa6+RgSfYi3JGo69o4jZSmpuA6dKL+UHmWCNKnwyIx28QVpJGz52yq1
k1f0N2+TcuJ7LenifTFYYg0jY+kzSX3z/X5YxoKTESe7YtllK20S/unywZkXWKDjv78KHMD+dhkc
0PiGQFhswMyzf6mBUvILORpTv+yrFNWcwc4x6szp1UqgsXv+1yzTp00aJc9jxXuDGUxubBMHLJzo
YodaModdwNZFF6jCQnrhr2W2BcV3Ek5dfbECVqckkUBJg+KlCFiQxzQcby4fHJSgexlMgLm8FyPN
MQXyiV6z/26U/zI/mP79q+z2aizTz31WxehqwFzhniyXlw1JOO9PlNQeaM7lZ1AlKR26CdEW9cLN
5Ptb7iiHFh4c5Aw5JWofYFpB1KJYhCqcv44pAhM8kNXJV+5Czm2cpgtf2sGKMX4Ub32Ztde20O5o
1sfHbPBeuolYkIT39yRDrd0mDSs7ptF6calOhambH+pYfBfmBOREYdxGTUktPsp32G/lc+kJSHkK
x1JVVVDuvdZ67AIJ+C+Cio7DdGeqZwoO36uZClGIpmANyXBWhxVMJdSF+05gDuEmd4vlpU7WNUJu
L7e9HBtzl8wlOxr/Hz9k4Qff++1sCouym2b8C49MvATCJbidO2NAPDL03o+hSXd1giO1qsBt4Iqu
D2L+wOm8PuDAsXo9PlB6NXcfJxTTy+1tmqnxMVTpyou6zYff1q/i/u7i6ZwG69odxNkL4+zUVb53
IkWEOmRCk/rjd8SDfa2nUQUT/7lA6/6MXuaEXFDbIDAt1lA0gm8QLwq3psg8liii/IwNWPtgUq99
TIMAa33r7AqJV9kVWXdT5GoE4pbIfaFUe2XKnj4L55dcn5Jt1gb+Uqvshywf81shkmaT05/fpbl5
n465dms1NmKjsjnNPSrov7G714RO52YQzTm3kSROU9usQZHKlTXCZ4Xyk6yaqrXRfof5nmAZNoTK
9mFsYuDVLE0/FVmpP4Gn6HdWZydvKkNCfumMefpbC1wTRmLc7NJy2hFhNZ68afTOfg//U1q+2Ga1
nPZS1xaT3+VvDdMWxoTxSbI/PtewzXbIXbaZP2I+Kl3xnMAyX5d1SV9TQcwYOVUYw/M4ehWERfYf
otMikIRUoEpRvWcml0PLgIP4QsJzzDfoS7/5U3QGg9sca0tvtjGe3Y3X+v2utqJm1406up+yvvJV
PJz6EDZNYyR3AsIfeC77rpJ2v7oAWyMrHfcftGPCB5kYnP6UefqdH4XuX7Rj00qW2Enzh9yDNxn3
ydrv3empprJPORquocGBCUeLlwwwwwAQ3uudbG4vk+BfEUs3H+e0j7Sgt7wYqxDT5i8P//dDnvLP
JUb1P37mkqb0n49O4Vt1icz99afmP/QfP8Yv/usPzwlKnx78Lczpv4hrusOXmDT/xTc/ZTm9fv8p
TvfnLCfDoE/001LwtzSnv2Kv/uV//cv82fT6D//zR7CTpv7VFjohhFQBHWnatuD39h/JTu6/MvRd
/jWFQVYXBetPyU6OSxComE/Ermmw/P6V7ERIqKMbUjog9ym2SuqJ//5aP71X5Fj99fjnZKf5F/20
jltqjqcUpj6Xb12aec4ve3fKqAHSz2EAoQjVl+31kI9rFp8t9TDc0mDngy+NU105tGLzWMf3l3/t
C32j7DfCLs51Ns4k/NvMJ0xCq7/9dFH/6dl93k3y7JSuWDJcnf7ifFb6dXmdRJOUM/sHE1u9lGl6
VUXHqQPAojs5sLnozdPEjYViinMAck1XHXWyU7qow8oo1Npw40fMkd4fKhbm5xPP5XnZtKF0Wog0
pSjvft7ldk1reU2S9tSpodo5zaGtdJSmzdOQhQ++9Txl5U2ZGxvTV4/JxPooA3Ic8Ih1EOWQLCMX
upJBBB6uKLbE/2AVdIIFhKyTKEvU+eb+Dxfyn5+wzU5FVwoK+C/bNTUpm2oTTzhP8kdyF/NlK2fN
z49cmecidPYEzSw8YzjGqcZCji5HZF85IeWb3z+Ry1nw51IP7yhNGoo9BOBYjm79cj6oVagjJYSR
XzceZ2wGkmyvFHCJFqpRoTt3ZSpvEufUyhTZTr+eWwckCJjnEEeFj/A9Eyyik3c3+vZxckHWSggx
OBq05DDSjcKTtSsRiWHjPk8kbdQgMKLEPGd9B+ZK3NSZ/5bn0ASgr01l/NhBNMoYM4sMh+tguMdp
Cg4D1GpTSzdx/aZXPhuqadU53aZo26v59+oaUMKg50ymbQtipob0kOEOp864nUdeXx9w/eySmZ4d
Haoa7GQKDgIDOJ7TK5cBO2m42Nzk8ffXVv7D3cKeHBIL84xlmXOI3M9nr1bvkVdaxDaV667Q7+YD
SxRqWzPjOcUuPWGehWc+ouaqFi6C1WUf+u9diDd4CDZhUjz2RfPFz9ZmaMNS0baD71JtnGOn9ArN
N2gEx2fz58tzVk7PFm+C63rLBmMrhU1wkNaxKY1NVIXfUu9LUShwcN060xAuaGqJpePyba9iJ1Vu
Lt/ygkMJqEKyD/r9pTB+bQUyzBzqKsxsap5F7V+GWZTL0sALgT9MwGnvb6rBOVYtkqeyXbujsemV
cYbRsMvdcl99LIgfKeL/MGuJf7jZKO4waQNhkEKqX/64LJHHetmAAdjGB+na/n2ny2Og7KPbWUcq
2Qct3gyjoLvRwsLafjOmg28WN9F0VCZf8XX3rlbmM2ZqquyS0085c4RstWhRki2cSvvGeLua8pAj
n30tFMXc3LopSnXHBHAeTa50Fbz94ZJ+Pupc5jxWibnKg3rFsdQvTT6nRAxkmm23GLsiQvcLM0fk
8gv4Lvp+dkNzMjiEubmp8vJr57h3nm3eSN+CM5kFbzZuvwiAlJ9lX/XJPv7+uf3TwOcEJpFMmfY8
H38e+ELW9C+8AnyXZ96Ytbwx9EBbBML9phfRH8vV/zS2pG5ZQrBg2sL55e1FxuuzLYNfG6pNUfTX
4yg2ALR2eaxtQcbejdzdyHEOc8QZbK7F71/r3xZsxcASriMknRKHfcPn19oCF6hbZh8oFAGmegEx
OthKfGxlNexjD5VZ7a9S8IO//7PcOX8b1jYvl5qOEsj/Hf3XRqamlFemKRDQ/xO4gXCw5dpP8G39
f9zA/9u4AaMfLdQ5+ohx6U+4gcGRwFd9n8rZ/xW4Aa2NzsngIXP+n8IN4ACYvvx34Qbs2UfeF9Pa
7FPrDOXVvI3lbdykGJrJ5ynH6HtXyitX9S8YNB8d/A0eRckl++BmY2Zsjhov3mGv3vQNFVcAO1sr
iZN1Jnapqx6aMf2WAEMy0kQthZ6HO+I7bsKqIrIObSfuTmrqrknyiQPL3SSUTO8MjHj+ZAGFmAFd
tKZ0jyZxH3iU8jI03q2X63O9YBmY9Ysth+Eh8ftmNQSOxOhPlJF27xmkP5RDlC7MUUPz7NBHtYiU
W/gWhRwOtMVGSxhXAOxFYMfXdllFq9gowErk8okCwbvdWqt+TCjiGS997750nfQQ0BdbKqrzSk0v
sINjg/sAL2rK7zO3flpK4LDLUYf/3Eower2sn6pCcCbwhit6T4+pptU7VqxphQv9zvagyPjWY+Mp
ahllfON16QbRiEXrsYwAW9Srjl7ustXpwA69aNm6xN5m1F2iIBJ9hYgiXJb5prU0f60sBy8fMlw5
1dm+RBjnueMqJ0xrETr+XpnlrrRxJQYT+iFaUPBUqPfl2ArJfdl3U/kIoavDJ4B6PLiluS3WCP0f
taAhLJH4FGsbATd5QbWIpXLvCis4uxIrayPAk5jFjjc+ikpxHehtv5N6zuo/ie99SIFykM6qaXO6
35A+ktY++eb4IlICLiOh/3D8QYFZcm0cHPKlg3y+UrrpLHQ4R1dgHJ+RHYPuMUu5LhprXeAf3nti
2lok5ix8EqE2CRaXHS7tFJWCRBtSa08SGbZT2yR85lgcbb5VAnii3Q2Wtvd5mTeSTujjiCC+DPJH
paNHAd1gLpGYFjhrIArA0tlb1uNF6RnY0Qi4jHZiJMEvj717BUrh3ixxAWgZ9akoeqJnuQs5Mq8n
0xSbxgpXvhhnDOIiH3hHcL0eatLtae2Z26FCYUdfBBObm9z5Y7QNvAr5L2FwcNeaNdB/nkA9gUD0
aAlJ0Nx6b9MFjEAvw7Fg8+2Ub4SzBIvUzkH+aG6CvdCpd5VrrzSnvzbBxaIYwggVurK/N3WYcx7i
7ga3aFVz4LC5JUID7Fg+eVy8pl84oR8CFixuZa4op1qQ081owPmuw2trKdCqy58auVRQZrXlpBCa
xl/zzjJvx6IgoyvsFp6w2k3tS4NAXpShup61sD+cfpVYvDhBrTSemWB+v6mIvNBkv1FuEm6SOWiB
kna5KkXsrHqazxJc79fYGB7apKoO/qS+WbM0usgdku6i+DbWonUf6rfU0cJjqywdxZ6yF1mhcUpE
7t7inVo4Ns6U3M8IS9GSTQ+HegmwYUfY9dfUbG9Nh96TZxcE4zQ+Rla6Z6rHGlrRWAk2mIW+tBWx
Z16YnFoOrhsAIt0ObgI47kS+VZbqliS0Ye1Oxxp0H4i5Jq/vbEusaov9l6+N7PccHDREYGcJrEts
3SWknHybjEVCJHZwyDmcbyQqmUWpsLch9qBf0BKIShZgsg368iR7i/lUK09YLH1S++DkFoDFqbWS
DekxH/aBf6gmccc0t8i1ylqmIRJ3PJhwvbE/LAEqbmVkjRtNhLCiEiXX9ejfW7Gzz9vRvNUVblyH
PmBbgiXzCv26J0duGdTyGCXDy+iJHyUpPysyjTDa5kDv60pfIR2h5tK732OdlAQ8EYQAjphJPRcJ
jCmxysYGpLeaxq6HBJSL4ReLnkyXldMN+rq31VOe+lexAFE16HD2gKsgLSAqosel7keIacsfGaox
TbMZNQ2SssiZNDy3Jp16q1oFY98eDOKVi9y8iTH7VVAz/E7rVyRs55u4rJg2whBLzEiwXwmhaWpv
CvSFCFt6uixx0gApAmDTteQnFzgAyxGwA/T2t/nfPMjcjVk8cvJpVxBiXpCPveSD2juNRT1WZTet
3w5UtBm+QJlj/PDyqkdevKzLpkFe1pg4McDBWDoqT6herm4DA4jMZOUEyZNrcjNPaji7ThLtRgky
TEZBvfNqlwp/V5OkwoHdC+0OEf8SuTaMu0o+RyFQ5Ei/zYh4vqnz7eUBLFTiuEvjPDZEGWsYjgws
WXgDS9xiKGYWyGW4fuai4Q5bZEl710TTU1E1RNM6+XvDOmQqLmvVJK/K7L+n4gjHlFyiqkOGkJbh
1qe5mNko/qrg3UhSe0Fg9JUrR4Ld2vDKoj68z+rkEXwY5UF8uwm860VD0GgEm2HVGaAtHDBwADoN
1AwN8QLzOAMpp2WbHL0JCwDJCFIHa+3Sy3bsjFZ7Gr2qpsUoWPevanhQFB6WitgANCgNyly7fowQ
HjPpe5BveA1WyZe7jqDAIbB/9GQd8zTBYTeDDatOnQGb79MMZk3eD7hJNb0HKFGTPNFTi0hrtpmt
QsWIVTynnow8mIOi2pdmpy8bq1mB6wJg4y3bMSIMeYLqox/B/jQ0C0DbKH3TkPFmVUjwHBIckGHB
nrQ7hoNGyksDrTaHe2cGy8o0jmbSLolgBlZAXwO2nhbpq67IcuBNOmCTdGPa+TGYImPRYxXUrv1+
TmoTS769mvr3MLTXiPtI01jiWhkX9tjvzWgNeVVnRrPy4Fn2iEO1YD2G49Zs7JUT6WtUtSsG8SqM
6wemkS19kJU42dXC8IvbUcc/VRNJ3rwazG9Wpm0MP92ijViSbi3KNQSsKVV7s8ohnRnLbgDRGqWv
tIMYyygomL5+xGG9B5YPxMB4uoy1MMjJYNanFy0yH8IhfI9z5zTE7g2RoysFKnO2Q0lvPHqgLGzN
vdUb9B1Et+P9u+oaYkyHIMHHkx+ynB6OB7B5SJcjkU6ODdOWeFlrOkducmay3+CJgnaJjfOo+1D7
xLD1coQyJRCAkcpccZdJ/UxBbzatbZnXn0W5d6r8x5zmjRNPELCWvGack83SPWstWV6yf4T6ddLr
5L3XSVgOXHlu8rfMLF4zgqaEt+RHyYGPib2azvk2H8fTbD934UIUWJt80h3aulnx7udw1hcRgDHN
VTS2Q3MVwLjICwby2GyZKJ5im+m/xmPPnQN/gjTebWYBlIBbaZTDOiuHEBAZc3pqkCfYPZHC+w4Q
kKLetBkInIp1xpgmtvrkvxlhZi7pvYAZtBsIHZT3hG+d3ci+CdzsITfJ3MuDd61hc1rH8WvQ9/Gi
GiFT5NRWM/kekw4pYeypIXpNBrxUGC7mCjr3zDQ2d4bNXqlFM+wIkt+cEopSQcySoRGShNXWdHsG
RNB09Lqyd1hU5FvU3HOuDcNnLPyFQv25CEXwbjr9ATcLc41fu2vRjwe9CN/poOFk76ojzbddBwpj
9B7Q27ItPgequdMNYsJZ1DQ2nAtrSlHPTAC6uoy4Fw4utRm8Ap9+j7jiMVUvNIZn043eq7K7wzSy
xFLIvKnOIMp/xNEhN6P3wJyeSuDk0CKeSExiM+ioM4JKTkTVJtZ46lbYkd8R+/du2hbLKLpOox9a
KE32SLzWOKufCY/YxSEB26JVV2xo4NANaFWSghmbPzYF6KUJP8f7+CWwYkabZ42rqaoPUcimzCS2
O6whBsVDx58Pw3dVdnBzBb/HzcYFsjS8umZzH9sEauge2J1ag7c28JtKtyTCuJTftBRpbs3/YeNS
2mh+d50lL/OlaG1eQpBPOA+gXsoyOl0WhwLzG0wq7YfsYSHK/KsTB4fLk2tcok6ipqV/HrR3c90b
KbWRsM1sRHgc2HCraWAmphQvEw0v9Wj0i0LTmmXAUXFOnhtIumR3yriCvpGi2I7fXd98GTXnKlhZ
PSAklEHaAiGEZ1pnlmVEXQEcYgSw5K3soHa/XxYhzeZJGDq0EkCmizr5Gie8lnyyzj3uaUiQDHJb
U2ercPaFOR7iq9jLi42qiKYICp5aWZN+0dBXh1/kNfU30xBfTWt66vxbnfY2u90z26nWFpj5q+tW
55n5pffopcU1nOXzfKs5UCEX5sCM4yXsAtUha7gR5ueNR6G6Ccol+BLCANO0w1LdHSCUvrYWCZDp
MExLl8hGUy/Wl1Z2H6LHyEv3tevUrT8Md21ZWzudcI9FmaWvw3yblEbwPBJ2A5GKv+I4q9Kx9vg1
USCZ4PVMvQaQod9gYNja3StMyXdPOZBgAhuERWRBownfiUh6bcj3KkHgtKXxKj0Wx2E+BAU6ilDh
MsMkclempbtGTM8OK7AGXMML40anM9wjcVtovTozsjnjKP+bN9GqJ6QU0Ju9gUz0LuLkLW3UbbVq
ffeW3SQUhl1PYlLcE6oNVHJM965Tfh+AqekBZtg6uiML905r3Ie8tR+QyTwPCResAVTD7eNUmxSk
xJiN1/O3yd9hR9pYz7p0vpodUKNypXL3IRDZaSCD09cJveVHUi+9ggI0s03zU2I7X0eRHAqrx2vc
g3sw3roVxlACvqRLIEWiHszRuNbM6M6C7h8bHCTo43j9VZcC99CndYLvxiGkokniQ4LflEZcctd3
QKmxTl5NfX6Nx/aWrNhCQOiwHipvK9CAQCvmpeFuBfrCe+SV2RUk4ZgFKrkb7Tez66/rMjsR6kFe
rPu1rxhRSZsc8Kd6Rzc371AOgiaOD22QHLR6ZmAHbb6Q1sQuSTzbMWJiKAJ3Qz9BXOz+jb0zWa5c
ybLrr5RpjhR6BwY1uX3PyxvsghMYybhE3zl6/JY+QT+m5bQsWWZllWQlmWkgKQfP8r2IYJC4cPfj
5+y9NvLrP50rS1ZgcnTN7BMER15r61r0D3mb/XHIA616wDLeKUxJE/X8dzG9z1BmSLG/eW16G4Pp
wZ6IfFUKzSL7VWLkNxmRLJIx+RmpUdZvywExif+BrekBuvleGI9gzCigaDmztr130dGVwdb1Dvr4
I3ESdGxi4l4JXRptH1Gr7JtXvZy3o5F8MC7SIMp362lIC4j/Ffu2esMTo3owyN4rnT9DPl1GUiKW
0hjQqoVHA9pIV/4x9fxglsj38/aBS6RqBhJul2Xys1clZ6D2CDc3rxX3+9B8oetRgGZmWwWcQrxw
B6DB0KZ1qYs1jgrmAIoJ1h3qIto5XFf60X7lEGqWhSJzxRX0BsmNP0XjtKgm1gxn7rqUGL45u7SI
vyyZ3XQ5RPlrBwRnMYGFt+PvknCEBZi2S1eym+k+tokEFSIX9KImC6gVOedK/C2r4APHHYUeTzCB
Bxb31q7yoXYGo4H6i+XMawphAGavKn8lyNQ4TBety4Ph3vgBknFahWOiL8q8XmMl3La1SIgGbr0V
Ts3vogaLGICBa6L0u0f+wdFfMqzZlPiy1Rnbpwhda107GzVC09KCnWQ9ct/bMeNAkcpzI13shmWX
VFfSVAJF21V7bDSxBVfmb2aJHOb8FrBIq2jQ7/k0c7K13MzjpamlW2cWy3xCYpVKTkdHzz6iYkaX
zPnBsESdT9HdM/KTldERECjuU52R/EjQIejLm6aND1CO312tPPeV+5plya2V/lOrBVfyZ353dy8b
b7yEpzJuHl0vfsgQ2hCwsSkGgGxeXvlrxxxfEldqS0i26wZGMiR8YmvLKxxGSCj4E3nzUoe3LE4+
Ckd+Y9S6BzknClRLmp/mlQiWg+uh+YcBgVaIsxNK541LH/YZ4a8yP965XfKt6iiie1A0qxrq502c
YYSV9AagV3P3ihinB+wELevGDGlnTtFHUHE51ZroOgZ8EqLkGLZFe+5LPCwpgHeyu8nWiOK7Cftp
rYqwoXiwUhMWR8o7Zgk2Zalh9eeiSG8u49alQ//9DcUSX2FMyZgV8Y6T/DX15L3wudcUQvy2mKxP
FKdLdMgkDDXjufITOI09GFoTQoXQ/jhBwRUGpgvuYIrTUos/Gsjzy5r+S6LdwznCaDpmH033PvOG
YmXjmyAnslyZrrMX+fzCuP+oJRy6beUe/cI9opFcdCOtmVrufJO5ZWOdhgC7d2E8mp197Cf5kOj5
VlqYwLL5Twukv9DRfiN5L+uvwqX8bH0Cz3KBdR1phD7hforL4TZG/LijPr38FAkq68EIjas5Fttq
om8mw+uISMSoGzomQAjV58eI9Chre2UrC7bhHmEqmdI/ZZyf9Eff9KH71iisA0v+liSYsZCS/PpT
zU1yPGoe108nHld+qV8KdfGc9cdahJu+8x98cFvtlP4ee39L5XG352iTVtFxsvRDjF+2hHqlFixX
ULgeXvfQUhyM3vhIN+YWQHalY2I9iDF7mmZzC1aQLhwk4IQ7PqXX9OKXKAcrtptCSEqiNGCpavpS
I5/tp2xwnO6xl8OfMpyByXKt0/prpvFqpZA6ycM+ug25bnN/8QyuE/2wFuk9o0k081yRqG5d2tav
pUHBQuBQxEmWNlAajWEJK+USa+5RM0AhW9xEIxOqHUoNhv13jIBMe01uwjar2wI+BUh+fIG9cIwb
B1pN/C3odYkJUJdmT3szApkWckTW1XT0texDxSxD931ObbYdj+uGkQAKjKe1Vts7Q7JykpY3YK5f
W9LploYcXwLiJiKNvaiM5/efIlZvhz8WGS4qc/vmVj5kkpSML/dVmu1Npmw5TqPdA758oMXfdeuS
wUXJpTZbR/Kr6m7QkSPZj2SSpapOVg2QacD77QJ5V5s6xF+ObN26dHxWMJeD9c8eokXTi+NRhVtz
/iYVGPHnmatQQj8al6qL8bMJqv2nJvMSo069skF3U4PRpvOD9iOSEYmiFGo/JX/oqi0zfolyPsN0
YLmTxgqsy58ONQ1bs6ZTgXVmOTjac57wL1APzaVmcSOzIjbq1rZ2xsSr6Q9Gv6wH8DLUgz/1vutH
H6zGvehuKtKxHexHE2u+WVhv8NxV2jWPIneyb1fnElLhuo0Q0/z8kjHIJ1flqiXfpYXnrZ+edZff
zfjn4+cCl7TXYOAV+rlG0A4C0CksFJ/zcPvZ39p82noQ+bhlF9+tAZTbLosLNA0g9ynYK5lp94QX
tcziD+wuC+T3Tz0vkp2UNVslxYIZ6EcOLFLJ4u+w628FF7fKi7fBhNA9myT16ngLc77zAnYUjLG9
evk8K8jXNk0An8Qgy6FwiSu612M5Y66Io6Wf+Pz62N/qqaHzHDYPuZdf1FYh4uENNcVVvXFimF7U
d5jTVFm6wqBFlX0RHnQodO1e+Qo7VHvUjVwdx5x/4NxeV3nxpyLoeakO/aF2nqOdW3MYl2h/9E9b
oaLxf9EuNlBKIBKO+Jm4+X6XbVnguMsPubplSHpKa4IkkoTqyRZ8wPDRLg1VmSemY+uMu6YWt0nd
+ryquaURirxifjE8QlUbxl7RUjcKMH/clybr7LsK8p4SI+Fxnqfz+FJNPBJ1RdZKgLzEEfgl5RfL
QXTld5KyUMfQXKUTtE/yb0gz6XhmodFt1b0xmee3MbL2jHxG9Y5yMLD73WORfRMMsZs6vnYU8QhS
TT7leB3KWf+aJXmHZxKDPmoo1Xr94PUG9xmNpJI7gAPsNQJ3ZQAImPzZQCP19jBMxmJOW9KYDMKe
650+mouacDCzoOI0+f9AoewC077FcoFB/OjqoQs7CdQkeeG2oDjI15KYAzFFq7pMV920bGgZjU6z
RUk7m925SD0iSEv9sZqKr0DYT5MBi8MAnJB6f8y6PDlswZgG1qPe/8L414Zohkibz9w3168gS9NG
ccPV3FYf9FI3zOaeLavYZgA00nbRFq9+kNOjJr6E5O+w3puU2n5HCquqgzPJBcb3yw34ERpmLoag
KtrRlGazzTuGDMUfG8s1KVX8ihaJpVEZHLBqFWFvWLdamKx6S38pWG2Fl334KfVmTnMnzxZe0Fzx
QGNg5NqI5e3WsWSNDo94FdPRMF5LJ/loiJwAsB8v5tZ+yrNyLXhT5yEBsWdv5lJ/kXP0bc3IrrM4
X9YvnekDRKOBA9qQt70fbqpvYzYxDTT+A8c6MuTkK5PYLntXxNxdKjY158mI1k6UDIzM5mMTut56
R2vKMN5x3K96YlmnnS1qRDPlOZ7IiA9jVWlCUlwAYz8Xf7oSfLXAk0Dfp90gKSfyBrVRa4TnIWnX
LfMGIrhPQ8Zviyc2x5JWl+7y6HRcw3ZCQSsRprnVcRbarqM2HpW9WW0ULODzxNGD1HVRMdRx5XxT
u5vsT0Nu/PYjPpmfLpZqzni6xFkH3UIz0w+nYtpZjUdLfUQliz33/CdnsE5awddGzX0eQ2PfWBw4
VspiEA1tPUDACxeZ6sDNyE44DghDZRdU4QJx8WETC0TdQiaolvAPvXxMXc58yUapRx0nuX5rJ8m7
rr6o+oY0Qqkc1DjQqvJHYuZJ12ar0AxOTApldqUm/f65uQiNWs3XLlID+loEI8HzguFmq991SlA1
1aMlyHOB0H4mlYSWO4dGybVImcrVbvdzJJmdfElLLs6qYhbUmuTf2mBI7At8vHtehjszrLYG+Ye9
b2xk5+GpfeTITDvnQTYmjW86R7UMbnPSfGGaXjsxErJIUirSP2+BxM87UbgMGyb8QGG2KDB7WTUD
BcO5R9CKYVUv3cC75bCblupqP1QOFoh+4TnVL8wi1zxNlmkdkVwAX9AhGbNpyRdvnItwVHivdsld
Fzu4dWkHEjXdlJtHvw9wngnp3WvPPbVF+Uh4w9XM5Fo3Mwgu7slKGfQAS1/WAQ1+cIXcJHd6Jyid
/ad06Pf2bL1mo3OxzPwZ6ATp8agsZ3dLEoVSXe4R9T0zqKVoTtXwmrOmWcVVztMBTWMHNyx9E1ke
Ux9QEbqkqSJzraxL3IqFpRf7yqRRYdEuQ9SnHmNfDOtcymUxlm+j9GlAtAAnP00dtXbvnXSyESbf
vrZlelT6v2aetk51NnPoPYS8kgRLNIu4qddQIwM6ju1rE8bHxjuS9bARdv7sMpheJIN3/xHXKvIn
Eg4Na3xNo5hrgRJcYyQ6EgT7PLp4SSOS0M3f5ODt7ZFnaFXv+CMymsHaZ5UItgBWLHloTlsuXYIv
OuazZsMzmIZ9HVvXro+OAZJIF/mg+iGJMtwWCJKtCBkhF16y9FaGWzxPqOvUf1fPvJ70S+aEO4l+
VYbeSf0IA5G96s+r70lmGPYMMhTsZSu+GrKKktY7VSLc9a5zYkNb653EU9iv/ViQzOKd9b56VlJo
CIbZIuAzyKR1yZKnHP6I+hvUV9b5qGKP4Bx9DxoG9UJVPfuoeW2z2+Ptvjgkxfw8map8Vgplj96a
K6qlyxsS508Jg3HDfSWY5mga2k29eKnjXKVnXhjU7xEZf40yf4/48G1DnBj1fxG4d9FM50dgA5hG
nIYp+DRH6zUM31B7bovIeP15y2ukNwtRm1ssk0dcau7CqLybXVsXs2QTgTlu4ACmLCE5Jp+8uzAo
pa2cp6Zbq5QOq15j0s6fxwH9gB11a3vKniXy01SPr/AA107V7xPHvSV+t7c1aIs8R6XEjnPn2lX+
LWSw7dJ6GqT/HDfjtqqdqwiy96HLd5m+qwePKozymNEQAdQU2aXpnCbe34I1hjPhAmjnGOn5Oy7y
pTU9hIF9ex6y4lldp5TmWkWXik57qRmHteZrN7jXOije/ZzPhVm7khJPSL3BJryaAiuA9YiK4FH0
5bNZWlfNdG81bArV7bYr726R6jyBc2dwuyd8FnIAL37LS9gcRsVUAo3HXeTS9EzzmccaFm9FOlbv
XLZB/cQZntB2z3xnL7ETj3zGSkc8UG4CPrkDckY14p5GkT63rBQ/y/dlBt+EZ6e0obUbHjPe4lT3
74zWy96k34HKV/03A85oFfGsTf+WJ8M+D1GKZ/ovS7um4p0FT9VCk9DnVUVycYUiCmj7iSLOCOpL
QO6OoJWlXkLis4hlD265WT4jWsGiFGzVApg6udFjbhi4qdQLq9XeiYjua5AyoS0YtQWErHoI9Wa6
KxhC1NzWzZ9/HhypSnxaWglUDKgV35kdR8dG1z7ZSNespj2hjmStPda6iBbSi76s/LO2gW0WMR/e
6N9I4BHRsBJWdFRZkggKPmsWF2lsGyhFFL7sdfyWWCO0AqBH++1H2ku2NZfGXLwy/QeMV77HGbuy
xaJPGRSqrTF0kfFX7YaB1V6tptFzTmoHaPmuCkzzS8gtu5C9tfzZyo1raDnXNGFLVi+W8hFoBm+m
PyYraWh7q+PzVbuI2tEJpL02gfVajgiuvGVUxC9JHe06jAtqA9Rn6xLO9pU+3M6VzlFJzHE9QLyH
UJEQitc11u8a7ndiBa94fT7TkG+aHtM6bLVdEPo3tcznMP7SeUvVGyjZ/hD8XpwIdT1ba8fBFjHy
tH17XaQ1d/9w50HpsEzV0w/0a2eSmdont3Q/Z/26Mb1bFbC4VbBg0gi+S+MiA94DJ3lvAHrnfyZN
Y3pWbKUJaRecED9sS/4K205QBNvJcK+Ej/MroLI62z5XrtJUa9S/9ZA/14V/S/ETDGzzPnlMHZS4
lpwYkzVZZ/mOjIxFL+yrsmAAFX1XLTu8MCMSliBmQ3eOPYItsjVOkFE2EUqsgkefNv7rzwrCPTHo
+mvedo/UUVHd7dUiUEcB596+aHBVjAPYourJDoxLheGCwnADJPcyh5DsElKkpnCnfBlqgaoNKe30
V1UsaHz+aqULXKjdAFLS5+LprX09e67YWoLYPXmcTkpyz+16TYDoZo7YEEnCgFgEXy9uaWsBCNHG
8lkSErgY0Mej8+NF9dxymfcYHkmv2qhtFCwJ2Bbud1RlfgsY2wYoyaFSSnbMlsUJmI2dd+PBS/By
SAlOfMz7dCUklXTrjcbqJ6k59FbFXUu65QBUF6nNb8Fg3JULaYdfkV68lK9q9Rj4i1L8RR6hQwt1
smSzvlGFFq9e2mY045v9u+RpqwM99eKvKVP7C+siG8zTbKLwqYJbnMt3w8Rs2wXuieSWh9rWF/oY
3KLeucSux4ZCfV0ENz22WQ3x0SJYfcFmrlZcNBncn6v3uafAaq3X1KWucfxDHM1rIwD0yUvulT4h
Fqqd3LewykN8m8FNBjVHqHGBM/LbfvwxdYXjqjDMrVFgcChHkvte9NC6WG6/r2K6dq322M8XTGzX
SFJ7yPd+5hFUxqt6xlEWfdFRWeuxuNtx8f6ztnuMPRCGr7Vmn0N0fvHknLw+/Eqtdq0XtsHNUNyb
9BZa/kadA8rDoDYsoGyv/kAx0ve/8nbbCsrLuXHu0nFoK7VnHSlgWfH2MlNHrSfNX3rbHcyM6rQI
zeMku4NV8SvKA9FJZZjWPkM/XcGFeFBvL/qnG/c6tWJ9mo8Mx3Ek8fH5Kc8IBHTs48SzVdC4Z5Ix
aAwfveM8jNSJUn/ORn+bdv6O1s1WFJSwg3O3pcFC2whr2smeoXfSrORkXyeXnWBOn9Gb0p8TdwU4
Jg35gg361mS8vlVjf5buvCEakZQCbQLcQYUw+rvGuNtvsc/RiIVFs/ujbYsb7aWCCYd7F3Ow6nXq
cvzYHbKqhZnyxdL0khn5U8r5Bb2HH4BNVPN5Xbr6PTNo+c+emSytFOUCp44hSG0mmEsNvbKID4o8
zl9BaAL6cLClhUe1msK22Th+d1QPTS1jd98YHZoi7BV2+Op446kUFJyqCFRVm1r1Ab2hyNGOpls/
BtWjcoGQlHXUZOEswPJBfiQkm2bbTNDxws3okaNmRbR0sXvOXRIzJ50HxZYIjfx5KOJHshuug8Pe
nbFW6PDc0A9zJeBCH/mfqsoI7Rl713hpgv7Vcyh/3QTxFJSLheAImcKAE9GljQaG4VS5pPWpLxYV
1uvPL4lshzePO7NRv4+z6dKd1G6tz582heDe4PSrOqijtQziewZ7kgylkcOIy9RoM2foHKQwbFS4
f+7qrytydJ0GjaeCeaEqrIvY3lewd/6fjUgFjKon0/+PSP0/EZE6xIvY7P+XIlIRBoJPyP4akVpD
Ao5caezNWS7BiP/634xI/XFD/Yc87/+uof1v/ez/1znjcau7tqIU/ud/cZ3/gzl++cGIIcs+/mn6
p9P9v/6X4u/M8f/9z//VH2/8BQ4zHnj+hwUdezx+t7/648VfcH2DFMXMgBnNMDEcFqVso3/+T7b1
FxO6EEUzcUP8GQvX+r/Y4/W/6J7r2zoYOQg1nuP/h+zx/5pM53p8fYRqPjQTW7nt/95tZ3SBE9kB
SRABmIgpg5LhBTDpLeIXiVsCKue+VV2Fdqc/dYSrr/7muf0bTlLjHzyX/PU2GgVk4VDz/sHsB3LO
nTQfnfaMq5KUU2hDkcYkO88ZQhpkBmVp/+mKeaUFF3y41K4+XBTfblZ+IF7KGOhH9ujpaCf7QPuf
fXOWMjr+nZfbE7qJ7dLku4RS+a/hN11IbKBhc4nohirfSFzjI138S2OEr2bj3juXQVdFSVbVJHSZ
NnZkHxXcLlPdIBCuNQmLqWbZG+qwuu07Koroc3TrZVNl9tkbo2pJ7jgjADN7TNMiXqe0pNej0q5b
dbqTLexR4RNp5wo4OoYQ5mqU5zymUcqMXGz8kOuja7+HQ480QU825hTjeZ7CeVu1PnJh217ybi1a
3feOxQgGJ3MnpgrcIbcID5A6CAGOrGw2eQ88XzYgImGqITffZWFqLWXUvKVU3oxoOvtKdF+ydU16
kilg4MOAlGXooj+WX46bqBfj1svsW0CezRlQ1euohdxlhD+jIAWbMzPbXVjgEOjI5ssQCeyGkjN8
CjVcNOhZKI3IaRlOhJc5eLhxCPV+QVZBEvY7d0QCO2ifNtKEBtjVjut0+hjmeK6dzF5pRsTtrqeH
bvmwolviXGhpnm0TEUVR2wctx+XlkamKJsB5QwKEt11/0PHdo0NHSRNIrm8AXqDz6NAHw+rFGdxf
2ChIhNrGerR1B+dTL4fnuYvg/7QuoeAMElKwbUNjxAdgpbSa7OBikCSzikXw5XYFAWQFX62c2rci
9v9Ub1qd2IdmmvEqMAf6H68inLH/YF1VCA0fzAZBSo7h/GCc/pZKFo7oOG1cJ/T+qqVfhV+NWPnE
4iCh9teAmqQCWCEvcwhKM83+TZbIlfMYQtCQt+nFdHAR4ZqpkZkfraa1Nk3+Kya3sq7y4ZCH6M6n
luhruwqGFRMPwq7iI06feZ9WSlM6hmQxOCdETfDHze8iDguyb5xbU7YX2xreQoectdLTH622Gi59
AznVIEWn+G17CNS7GpcQuTik2XWUnjYO/5IMLJcOLgYbIgu9mpKfYUE5MAGq6AL1nhseJN/1Uo4R
/F0oYXqPA8IutUsTNbQh8AktJ2mYq3Y4Wl4fnIg/PouuEPTcG1p1uDCmQRDgkxNoEuzsHuEUlnV3
W1YjjHyHALtsHgFiRtkDMuC1weyHTTIwGb1b/d7X09PodFcZ9I8yaaIDSyDciKodF2QqHIcxumBe
SU9Op/+m/0VFnzk+s/SQERvk58Zdw4FYE8bgk35UEWxbvAQ1tJ2xdOCkaQkelGnYCJXvRqeEuOs6
eU5NdqJ6W475IfWmz3wYEDyiAO4z88knIW2cWMJmQcRl3dbfGWcYihPXQZLtj4toRPIue4PpsCDw
FSXxe1GhAc64KQQjUgNckiTpWv7SMUt3m3hpuJRFEjJMbb3tZBEsXCbRIe14TmH9VelF+SQ1Hx2b
KK9O6bNgjeFRT1fTJN11b5ntokcpBbIEbYzD64COpzsJ3T9X3nzVguA46Y9mxZ0F2V1BxmdbV+vO
75d8OiZYce/dC/HlQGZHWRYR0NklK6841XP3yci2bnitXdcYl3Y2r1DxxSvDb4FCe6vIRdrZupjK
yrC5mJ6GOcf7BEywI2iQ9M+u+xzUDwFi4oTQjgaEpfMYyKts0xHORd5sbKatMSOFrdW15aIngXnb
RsUrfe9t2ft4ibAKFmkLULNoXz3NX5nNWC7rzJroo8lzbb0VDN6dArltjJ8hFXSZYPY5WEUug4Lo
otPqR7nMfXwJvYb+Bm40OWidsU2A9M4e+dOhVtZbQEzLOSLb3O39fRiF3oM2SALDkohP0Eqeq8kj
WIZQkTDD+ki+M5fMlOZrcOVM/My02lma8590xGkwh3gt1TU/boJsA18KnOZkHQIMH5I9GDtKeW0J
0LnaM+zIIWfePnHxdOn8rXiIZDh062wuSOFxSAADbglco/e2gUMSJPmJBdB/pInZzpq7BtFGhoJR
R8MRjx6NHYiOmASYvsVG3d20mQFoMba0jgJ7q9OqX09Ye5oQle0cZIiZFEs51tDElfomRO286Nxh
REOEiteWU3GO4+Zsa7rLfoaeeE69e1Kk094IQ5XyEL94zfzlAcpfNw499RKORCy6eu1yhWx781fk
6gbzKn26hGWbHQapvYRhRmpr1B/0ZP7oZDEeaVFA5JVbDyrxpo3SY6+2faOPficFI5SqDbcG4PLB
w9OYyPQ4ijo8BM5bivb6wI7EPqacJ3ngbWbbPRB7BsvKyZ21aRHhYM8+GH+aHocGsiXjdq3el9hw
Q8OKHoKyISctbXdl4SBt0J0DZ6VUHPOa/EisaV5LtnodvALAYlbLvE0mGTMYtvQU4BCeBucSDIy0
Zp3JvAyzx2iw3jJEW7aL/aeWukCYPJzjuvrMOqoUzcv8l7kZD1IEJLPk9dmYbBe/cnqzu46DfqjC
Ze8wVrRwRRZ2i2Zhjs56BmcYapi2CWX4alREi5PBXZpGB3osRZtN0CcaL+i6Y6vhysqLlCwPGtVG
WdQrq0d8J+vmFHuMddOIF9xngTlxuiKzgb67cJd2jfNu7sD6+5N90Tv/3PVYTLMeOS5pRxO6FG1k
zxVaHAFmNPV9Kgoowe0EJaTahwUTlhAlwCK3S2DG0FcbENd9Pz84FDiumkYbSNSWVVe8WqIeyciZ
nxs6tFE5Hgmd3ebSHX6NXXFGzb/MURSvTD0lSaLUwVEn5sKS4Z9wKuqt4720A8Pqko2Z8JDzzz9S
F7vM5BOX5dA9Z5GtbI0YsAiCIrGMQb6BgGEs4RLbwFp0E2FuRrc18KAZsp6NJtt7kuDTCd2cPwji
5J3aWk1uau1EYuBi8TUQ2In3kZTkt3uugy+taSekewyR0W9eAG29ZXnOU++IKXOG8LkwPYY2YtoU
apJMogWxz5q5qjRLPEi/v/pZwalCXLmo/OAYEDrCSD801q0o37it3L0J7h1jeLxXVglmfgBwP+qM
QeeZeOaOmIO13Yiz587diZSYz6Z0bQq/LF4Ch3sLqQLj/k/Z6n8Kh7BrX+gPbo0g1QvjxzI0TmU0
inVmNQz4KSTNOLtM9fir1gl65ofa6hEZrvOAxNlNv8NpSla1GBkDNvGqoJeMsgBtQJXzdH2T5Mtx
8H77IzbM1FED6Z5szYAGNt6VxG8TmmWjs4Veg45ksI4OU/LHDqRlRM4yvql5SUR6tfFrSmI7oCok
qXsTxeQcyonjgMC1uGovP9Q6wxtxzYU00lvmSlU6hEAHg2sQ5y99q3/7DOP8Tpan3OqWKIEJkPP4
omSnfntBEi3b4WlAoXisrHBBSbWWGIpf6KGV27jhfNSLi7xnlf5IIYCgv/D0vZ9eyqq7chhjjoys
9lCjuADu+mB2VBZF4tz6gDAt/m5tDtNDkpZ8SFnxCoyfXvsMlHSwhnU2YfhNWComGXN4TYVkWk8Z
3hBXUUZ32VeIVbImPUq7MRZoyL8ASwc7rmqM2AJ/3qQEkgBvrVa6lnqP2eDf5sxcaZP3wL6VrZmX
5CvTogsZ6CkBi7OBRIkoMztn1hNIZ9OhaGAZfRoiLxdlVwK7lMmD18YonBqQkW4OmymS48m18UIP
Sf2LWjLetFxYFw1p2n4kSUs05LyuXQ6cAp8lSpyoYeiX3T2al6XW28uhaOOzkSbrzJvDh1wrLuCn
uR9sGjE+IWX5bcgceiSXJSC9AB8ZMaPgzN9iRIILQhFaHK6hsUw9fRUM+Z7Z6U1mYffWIVstqwF5
u4UGe5i0PWLqs+/5Ht7N3F8GLt/igMtrZcb6h0FLFiyvDZ0pK06jazjHQIp9mI8zqvQYY09f7QBd
8rM4wgMA2d3HdYiPhRyHFqHEEtH8pq45dzsUcxtmdivGYPmikiTpGXXgYxONT0U+cpmivNnYc45p
JEX8TpzCL2QsFfK8GEv1SDgMET48xio94b2BCO51vwQX/jkOvGNr68bWM/DglTu9TT2WjLZtQu1Q
z+St5GIXYBoIzDjZVAlmOX/YBPYgj0JlSQAZsDCW5i2JUuRuDFGlbeucyQ3STQRhBsWUMbIQkTFv
wtq4N2VmMVhyX0KTXZmEJ3IeYvZiAmCT+rcXGMfBlMx9iuFCSgFyXHckdr1G9hFwEWG+N74Y0TtQ
6ObgZ6m/jHMlmS2s4Cineefk6v481tNZeNGJOzoh1lOK/13PnlxHXgxnWzVk2gUVu2htZ3LpOvnv
rvavY2NDawbsuXb0AI/fGF410N61MfQHoi0TdoYUU1HKOLxFc5mbuDcQR+X7oteoHkVItrAVvbek
GJHojgvf52OwM5ZNTv0e9nnAq82kQhvltTW9c1yytZhlnS7DdDukVbjSM8lG6kRvTSGMY2bH704F
/XUgE3Clu8GLIIG2EsV76Hl/arM+gxd+6pDCq2zGjZz6+ViX1Fxh6zurRkOOZtobo4RYPqav0BGC
k4mzz9YGfZMlqCvQUW7zsL9iR542VrZ2teClMWtnVbleviOvD7sY/AH68ekK6x7atzx+6prcWE5d
QKhwwVy/Xs1cwZZuAy9KVivP1IpVXYmPKjYlpDU3PpBhSx4iNZwojdOs9dG5YspIOh1EMM6tXa41
z51rchKwdLCvgdOiccR7S/hLWFjm0u+nS1KJzdBgn/dwwC2PXch0kHtPt9EKjReWlNII+L1NmsjS
dfmJzcmj5RGjt+VKicy7dNem0EfArMku1SrtgCLXWepY1pcEOHN/f0F4/8uMKRm18U9kEOJGlNqD
zdwiLRw41EJponN779YxOvRwIk034K2qOV0Xg8+WUefqIQXGijnPgZrGvTrJqC9HigdF+b7EU9du
wA1/a6NXLbETNhzpYPWslCEiLkKSSCm859AI1gNTlaNFb4H0OLGbtddIm4q1Fud7w8/9FY2oEQfQ
KazJ+g0cXpBgCJ5BJD+kkuxxkbDHRkJuRGggZqyNrStoZXiJcxg6IlxzbX7uOhZxUuO2aA08m61e
/ELbK7ZyAnqXDtENvguLaMAsHpLsnTvcYjw6Gl2G7kgE1kUTUH3D4eh6GaEt0z41J2srU/C0vUFd
5Tf+1ZHR6xfhmek+sZ0N90xm7qM5L8g4pJkkmlU7MWvSp/SBMua9C3W833k8HEVuEx/gnVBtoX/m
3lYzvnX6ImSyjeGjMat5G1gCE5H7Bv5Qe/FK8ljJfXa5jjTIt7kBAodt3f5g2f1blRgfgrze1Uyw
uhz8r2isdxUV4moyTG81rQjV+057jUmVuNKuXI6y/xjJL4XMsDV8eXbj7vrfKDuv3ci1NEu/ymCu
hwV6A8zMRZAML+91Q2QqlbSbbnPTPf18zJpGn+pudHUDdQrHSEoFI8j9m7W+ZQ/2x9rSA/bcytGs
kHhTRfYwJCbwtikivb6li7MwkRgoDHY+YS6xMuuTsykogwBUkIOcrTcD0i5m66gc5yqWkvEFccXY
ndDj1Wp4DOYxXt2iw2GXYYr3RagLNoiKcUKEkgJZ+1DkPJbjYemSa5U2T5MM/L3SIDRnBb6p3Gwh
Hu79sWpvElv0GDN37P9usHFhzBstEika48uvGQ+ICWKLN4bIxebIUC2LeeI7FS4c25uBfuJVJyhg
C5jFU6iNYyT53CHGHrOdAoocTtCr4x5QWzvl4uhizSR8jJ2h+SKDKj2WmfdYjfpX5UgX+I+KjLGL
BkFCr4mLHQZBfVzW4lfSBA7+YATPrTvmBx3wc0gTgTGgWcZrWVtfjZW+ZYGJXgt06UEyQHLxVkRd
zRMgMd1Xff7QRkmaurfxgNMbbSrmkJb4bUDuFYDQnFreU62PZO2e1rEmwM4o74yGCJZK4l1IN4Ej
xx7CNh7IO9blDcoiLCnEHcbuoL030tubRo08pch5dxjdkJyBHwXsOo3qqTDqNuptxzotNTJfOWXP
roebjbyHkwgcN1Iie+4SvJxlO7xZwGW1jti8xcHKlvQ6Ivm5ulJhTBhkPRXDy36yK1ydPh5b7Esw
qJRuPdczgQxIoaVTPgPW/ZKtP0a5XlH8uu7LSvqV6QpCeGSOt3Wms09bvM9pW7yS912fHcFUU6RG
G8pEnlVrHJeZ9AF/5QQoypbZQndONH2IkoRDusyZXJjdkqInLJ8nroq+gVoCA71EE1ikq/dPrkOb
jyj007fSl6Ix/LNQQbW3pPq9mpUDDiVw6QQpfqRFzIpBDZIr77locWjOK6r3pBk2yA6mGEJpxwMa
yg8Ccny266190kpSiZdL0TEN1pO1DD03+Sic7pLAeg9R7ETTajKjMoFwNnOk8Pa4g4Vu2JB+zCRA
X7VYlcZFaTaZUItZx16TP3sDijY0qzlgjrHrfrKeoBdbGJm7+ME5g37Sm3qbfyfbp2XWnQlFCBhr
SVezo44WxSPuO3ysbLGgCiTqQO9+gxu45FT12bgfhyezoLUku/o5IFcktMCSoXx7Rp2pX3EsPxC/
IHDpkpCDGawwz7rdQXsh8HI0uRaJ92RNJm8KL5pnrIHX+mguaFZ4WP4mzRN7TbKKG+gcgXVN/wzZ
Swx6ctQLgBVEfYymd01mxH3ouEBWtcmNmfJbyoZ/Muiid7Ul9QNTkgJ9OJ8uoef1HhD4frRAOeng
H3apxfJdUbYXRfFTM+0fReDsjdoYzwsImkh7MIZrQ1oLJE6HpGpFrK6TkKM86uJSytndmYNEvWQu
PA0AtQsAqolhY/NvCJwQJFvdbjk9eABdnm/jM2UQJ+6L13nal2i9GJAw/v0O1JIOW0GllQtrhRKw
LEtifwMOjEkNX4NwjYc+fxEMi2y8P5HekmqFa7ELC7QZazBkoROApgE98cTh4x5AVa273vPSqJdl
EAV5Fux76GVdnTbHyajKUF6mhBlKSsplU/hOpLCcbuGbIhQT9YRbZ0nUrTbUK34dQg9hRbg22dVm
WvH8Vf0VckIQejNqeuDOaruZ15gwwJ8YaTC042MdwdIZGuSxaXLOjSHmPenlqBjNFIaoJww+DdlR
yz6CcpE3eJeGeKn5iLjBdMeQ7LOoMgJooXEm1lUlFk38NiDszDeKuxrXzNjcWBLu7ZYNRxrsydes
5YJ74kNjTBnhTTeDleSruX4A9LOe/Bzuj7KhMjk+AyRt1YNDihvPNyXlV3YREx+8SVD0keCtP+i+
igXKIj4bSjImXqg1PsfuzbGfnUJQj7XYY2yD0Rt90Eg4BtMCtgIEDcmwJADo4I7sg9D+qpXHSq8n
7a4t9kzsaV9AIRV+H6UFX1Ha5QO6D5IdzemYdpgohdHfelobME1WWWxjfCglD0Jbm29VQHD9MDf1
KVjtZk/lxticnwR8nx+X4dAEpBNlYsMO2RiUADSHes2cuCnbgM0ASd+8yTzRnyeHjzn8ZIvZG58U
3Z3g7PvYUil2tybSpwg2P9CzlLcj9Jq0R/FN4qSBrsveTG0NNSDa3uorDZrNLk7wzZi7J36MugyL
epwMR4+ErQ61AUENar+RL7c46iK390HCWDhN+qFn35kF1YWc6/SsW+5tMRAdmaK/Y4lz1jbXTYGO
qswRbWebVWxw2Qk2UnvSSX+ByhQwsE440TXriwIe3P4G87E42fS6vKwzU7u5q7zYNCGI2aprogI4
DpFD+T1eJ0CIVRIvDlmyydi/VKSHF1p19aSExvHorJ0WNV4G9rZpflkpl7RBKL1Hyo5LMRveTbqA
qMW63upZSnBEty8Jxdq1OXr5rhCY+jkZN79rxWs2SD2rvQeF/Zy54GdTUrYOmjXCm7UPogKyNisi
a2a8PQEvHtrQZbXfusE+ZDMN5nSdsVu61CSRDaTGYlSZ2XxkBELqmQj0BPrw9A1vJVYV8i/GVLqR
HYq+3lnVV7cg8wJw19D7kLjDumdnfLQz4XFZmCxfiktWMrbSeCXj41x+B9oUSwPUXDSQ1Lf2+M1g
Yo09/umBxyUvsfvpMyjp1+6carhEmIdZ4PXKT9P+Nfk/lXJ2Mn/U04uGdnc5k13ZEB/BwjM1QAlm
bySBdvMSixXHTo2GW3xoKcsWpkI2ksy2uneC7wVxt2Wd64AUE/y3hQgbAzGpTXXHMtrKEV4XEbOD
dHTC3LxOzutAdeqpR4V4dXXONQ44j2sx2989sjYa89DO9GjRiYvCf8MF622CR+afxGlnxs8N8/P3
vyv1OKg/tfxFZlNo0CoS+OGtH57A/6phj0LlrO8LR+1c5G8awny/S8JgpiVJb0yMXZXHTne9av1t
Y0pmVSe/anaoNQFrvOgBpyATLHSfFMzsmzWH4ed9xR8x+B9u8TkbB0N+E1LCb3iu1e2W42Fifn7z
WtxyzfOS3ZfurbNsJJB6l9+Y9Q+PJV83sNaa3wRrkEDdjgYG1O7RCz6wvwZFEyXufulYP08vdXpB
z74ab5b7mMKN9LEs6n0SZjm7cXVy5poy4W1NPhoTj8n60+joLRAHW+dyvh2Kb4fVmcc0TTF89lpq
I96TMT+r6V66d/X0M+AhU1yc5po718TKtuk/FrKfDSPLjiCdlLn0yKyivtAIcsg/1oxBFuN+RVZg
4ySbRBcO8nMUasesZrc1eg7T/QqPa469y5pRXVMDcfHUvWa8VctKHvp3Sz+HoNKncc8XjDTF28Dr
sODg59w7QYP7efkCImaoDCPwQwsQQ91bLp/Lt6FB9ElMQvD+aWH6z3G6TN+a+XPqPm3xOLeYUxHs
8mGZOPv5eh/3aHDggT+LvZUczP5TTc/syIgH64xwqN695Sdwg3BKDG9fBXPyooITEBBMhY73WiiS
h/NUAUjx071l82wh3humLhP8skHp2XUsmbZFJnChMwNF3hA0m3L91a3Wd5AR1d390LWUwcBskdCc
t2EPpTL2a+TwDk72ejZpizKEIkRRLs6nTLHH9/pTuZQsfROeRHPK7CQbtbsC0NfbsWN1SG1g3GX9
11gzwZspuUO/Tl6hKIIwA2CFSPFTsiaSa6vxgym5EuNutW8KPwcbr/ZqULezp90PZeZfUrfHCSW6
W9MYnujKtcOasj50Gx6VTtKoPdxWpLZjf2DBn3CjMZZm0TJ4+S+p8Gf5wPRDfXtDmTeYjIhySZnP
htt1kIivWodDq7njC74qZeAblAV2RnMYXhxJH+/pRejZcno0KMNPs5lx54pcRu0I+hYnu4zEFvRC
nhwbysR/SFHFh2ufM5gcN5Bjp9Bh84n2GqCtZd+fPK+OGFYXx2nGFsL06651OBPLNRaGHcAVQRBq
kqV+EIbxa9IARFpF8l67wc1QfdQZcp8OXPLmH/js/Mpkra6bdO0Eby6Vc8eGSxyCPbSzKjRF9qvC
vMnCV/6Ya/1J150/fy2O9W2l/YFr8qYPrkGvA5ASlT5vY2ECF91+O8FcF7twvJYCZgsUKQqSl06t
yQHCBpOiAkzUOlHwri34uaLzQtvdnBN+2lz+/J9FjyHbzHoJFvHIZEFDGj07bCaKjlkMDXvTvCiB
kaYr8fuN9FeGj4oiwBVKlTEyRdoNgbJ2pCxSaXcMQYWJWU2mmEXts1vXLFnZKu5WAP9g+hgcFMRj
D8EsWE9rPBttrP9d3117OhYkJeoggKtUvv+EKPhYDKK9ODRSV2p+nnY1y0/9Y3aDX9tZO5mtOrad
HLkW1UdZBff7oUoY+hkvNoS9aJH6g4C3SjeGsiKb0fiSnIev5uDzOdOnjA/hnOSHinAzHBfBsm8c
ecyX4q3xjeclUOmp6gnD3gi2ec2crwraA8vf9UaQlHtJUTU0KrKzUf/uyuYgXczfXl09YDfy9t0a
GHzy57DzOcKA5o57dDoQDAIeqFNevWN27k51cez6hgRgI/cOhFSe3RINi1vWGXHWtKCwHw8y4aCf
1h42wyi+Z5QTnw7LRno3kRw1OsuyzSicrOVH0unqwMy8OiX98HsxUkpGz2QuzZUAG/RLKPZGrmQe
hmjiTfO1WyOnAEAQ8FSugXXh/sA4wo3SrSV/9hZIN2ojpGUvPxHZRR3ILA3P0XKbNZ68FpSVplWp
/ZK1TWgG/cVNUyqLgTtyziZ5tsaK3DGyJ/aewYYw98C7EH6axiVrUm0YLr2PB7w0GgK/OAnCJOv8
J5XiRpILcpKHWZgMVNhj7tyE2RDDprJ1qeLbAq5u2ZHGm9cf0qBg8Hk4ktJXPXjJOl7Y8165oDbU
uI7gGUE1sHgBg1B4rlNzHNvuLmPqKn2uqV3yenUK4JjZNU3AtgI1sXc+ZW2vRWxdGlgFCb16Ov10
GYmxjVro71e2EOif7nzC6tgAWTLUE9xcnVYNx7JaH+w6P8t5ILdsEJfVXzKoPRujNYN9kOjznpSn
8oQxBDCYcu81e3jBlTO7Fc3u+rgaQjvOpRvOoHRDzcXW0fjfJbtRXOztqzYYFPh8M08D7SRHZ47K
eaEfoYkGm4qXJAi0vRD5QVhb0qxDI4EzsGQK1byng8C96Q9JJN5VljfHFixaOKBdgYFd9vFQVVzp
LDiNFcV71rsbnnf+xJ2XxBhJWS7Me31BiOzp5dlSCg3e8mvypIWhbtNGdZTEU2lpN5P4UU4CYY0+
MFq1GPqUXs9JH8gfXZX3cTXzlJazvDMMtZsFN4tXpCF0VoAzWk8PJItut8bopcDfCM5oF5LuAQk8
GpPtMQNxdbEEA/+epXdvtRc4U8j6NJMW2nC23ab5K+gxeJYjWfZFP1UHmAvJyUqsn1XW3eV5b8Z5
Aec8pU4jiLO5uoln4LAPMI1YseJpH0mF6cqYVn9XlGiNvOqe7B/4XWjxploWh5y2Fw+QRH20MJyp
VceURuELMXv9nKTUyf6zLmo82wNQdr0nesNlEOdvjgdnGp+zXtxqS3FmpngPnphoUkiS+BbhiH43
I/vmwrV/G1lkP6eeOR4Ts3hbF6h7mubaFxX0O1vA2pw1931kf1jgnurL0bsbHe9kTWkf+9bGMujU
i2HYb/nkmqdEYa1y+u6NHPebthDWjUW/yA1Whro5xA38ExZD0y1T1Fg2XizTZAsQdLNQ+TxArYxA
bdb2745tvy9+d4NIp+bBX8q9krZ3A1so9kc+qOQt3s5N2x8y4TxVJtLMRfFuDZXkqqKhGAaWd0XO
yZGPD35hfS9e/moDVt47fSWxO2dXrzwJ3UehUBbrTaG953+eUcHF12XGgEVXmGpRRpgJRXDbLDtj
Db6kZT82TLWiwATaExiuuiXuFmmHCHg4y1MT0LGlLJhx5N2x1zxxHuNGy+7ASb3OZn/SSWOL0zy7
04FWsj7poswzBUGCU+y12isPP4lkl8p44ggDkXyo24qwYV+8ankAw2hkdYWiuIJlXsLwCqeUhi/1
+T31QM8RL3UAnyarPAWm+gIAT8FTegQGu3YTZUjcHIvGSPdXZitEhXItSQbtOuenltUiHHRphTkz
Fn9HFmPOWWu85ZBps8U8GYmPdouaf8n8Uzt2Rycz9EuysJxZ9F/B6kMinnM2LqVNj87AP1uWvdck
TP9prxf3jvLgRRW+HiMR2DyD/hBbkFrVBqtcBgW4OWE1V476cdYSlxrd6cIla7S49DL2rMqTOz0n
pVCb26tnLAFuWuYqldfcMh9hNqY2ixVs2lokQYRABT8WQYUaOrGdM/sByuIe+SaUY4QX8E/Gm8Q0
rzl3fdghXNiXq37IU6S8Vr5+oPd9n0fln0bI5PpQxJ5RY6sxezY5TNRWHbc2YfJMEBJoDqpc1b7e
cOdz20b1CAC9+Fw2HLq+gdHbhVNiqKgJ3KB2IoA0MKayKVYza9O0o7Xv8hqQHrj1JEExwNItObpY
gmuFkx/C0L1k4YnVXR1NWaMklBOFN89htYo0ThlqSSjvDHzlcXG2vD/FLLv3aEp8jzEsNzGMeMj+
Rx/nt67Q9aWuw3NkA8ovkOX1ldNptnhxQdV+T+CdE7d4zDccvdGQreDwXOR+EVyIGhU08HqPtZIJ
zF5CtV82vH3mA7rXjeoIav0Vo3FodPjf/KJ9clP/VG6Q/HnQy301JTMVDQFstvPSsO0+V30QGgG6
HgQBG7WMS0W58TJDgybNvXkZb50c3r+L9XFp0I8Lh7HfCsXfd7fRB/qxYuP76ywCqw35n5mTZDJd
EAOQsI0QmYFhtnXPw+TGGrSgGCK32pnkCOhGIU7LTOOnJkIGWtIGmAQzX/UYXlqj9V3I1gYRYrzP
HU8eVsK72WwPSef50YgfeSbPgAgLqL46EQf5FnagUeyZZB8MhCD4WxqCVuS31XXJWG/msJrfbdz6
pCck2YACT7xUY0c6rdToOcFZKtZTa/eSdu55cvIt1b5jlEV86NJRMnWtG7EWPuYSmUSmiLJA9tiS
62CtvCPBFvXgOP774BD+QAiCt4VBGKRCzFs8xLIFRUwT3YfJLHuHXDgIC/IkOAOLg5xW5xKQNTF2
5f2sJvs2Y/XkQtCemeuieFmjBBDd0Zvnl44Dz3JAgmSql1DttJPbp0CexjBVLBvVfjK9Zt+MKwtC
pz4aNs2yTxXIurY9qC00YyQ9g1r4vcHhZo02ODPjN5y718poPR70BG/YGREcunmbEkG7W7zt5+lE
tCLg8XbjRCFhVq4etX/iPKx2IIf2yWLTZMwmkaE2QVhWU83PKWkgZW6FppfrsVyEsbMniKawmyVD
CybnGRi1lpt1p3uyPScrHRDD7ENrkkfQDnRSeUsPuEWTNGVNGnWWHx2FMMHZDh2t+FmRZyKsI0JN
4ko2g+AWeLKQfLJsESjGloXiEYqSbGSSMktxQpKXAgxXkZ9CBMcvtXKUcXtEunwgq9Z8MFPfvm3q
JbYSgxAW13zNkK2pdZ4OOp/S1lHIVLM7TTIP0y2MxYLlV6/N+0BUZKR3EggZh3+xqCfaJUY1ZnCP
/eK77VNy74P8fqQu5pRp3rNM3qHMRVCQRqlXXfrmY5p5oOYQj31WWEOP2qvgijTOOkeNxVIkW+8Z
tLvgU+6IQh/jPGVoQkrDShbwcNHa0gQEyew1KA78S0DEPXMyUtndk6+0K1m54F0mayT8AbcopVG4
NIkWZ6b44GWJqEp6BnFB/bQkerN3KRnlFHixKGgvjL7XLm79OjeWh+i7lDCW073baWtUF9AngEuM
/BwJ3ASTQmyNwEzbXAstZMdHadb7NmEsZtqeQx4MpRaBGYQq4nzE9NFZ+Es7yzm2An02WH83LDbj
Zpe1c+yi/9qpvsK4YBSR0aDO9JlYtr5ONsFU8WsCy2QYG3bGyhygt++9mSYmGJM9DnfFbiNsa6lF
IuhEuLZ0D+nGw9J/WFNvRKTdOV2qRbpI7NPWPnAcW/yRsebr2OnJR2RCo9PWdHTafTtD0jTSSzEu
H5yqAAA7cZBj/3sL7GnnbqTZmV5K9XtwECLNRm7wpf6OrA36nrlEH08PUebrL/qj8k42bHpWal1j
QWA6YF9Hj8ZcMX1uxUyejXBvdfM46M5vRs1TvNhTHEAZPaya+SQx9HdydY8is1HU1vWu3syy7Ugw
0YDfoCugOPnNgJ2knEPPT9NLiytHs+/XkeptQBnHzjpjOzeMFtIXjZliY/ExIbXXtAHC6a0vGaGj
cwI8UKKk1Ead8N/+VNtzfZLT+EUVLjjZY1uYe3bJ36VvAmZca2JaRuvW4xLVPsF+cyCYaKP1WmYY
F/1QnBySic56ZYLneiRy5znRpzeUwNyDJshyezHpCye+AhJ+trJr1nQgGxQeJcUFqh+DzT2Vho/g
153UVcMmv9MW8Z7m8y9yRCAfTaBCNXZmhdsamBUEWLGkOCbrW7WJh1Zj1lgCOczJPZbIKjkjIfP2
GtoA9sJ80KdwHsV5yLTPQWUyIk+am5F0813ar3lkmgbkJfHa10MbLz2A/iI4+M7snVgYdzCbGHE1
4BQJ7ZDWcpJ9A62su3FnhzMkH89em1yHtVmPqPFgaDAIpWaJJgJMfiV1zf1tv2D8MQ6DvDYFzhCr
YeSAgwsRe2cke015xa5+ZTZlhkX5lvb2nZ8Igro3CYflvGiLozGOsD9HBI1A1z4M33nwMosKyAEl
qbJtm8Q0xsjHU53wa/hsAmZfy+HMqRjTshuLZThlhf6jEV4P7+2FmLuT1s7To9tktIbbi3PLFUFZ
Tp2EnNR6pDAqF3aptMmpmzx4PCFqGuhmrkVsGVWkyflFujK9913rTsnjMDvZ6wJqn6RyP9RzX4sq
ZingDwQqwuaXYuRfGGs85PxnzuSJeq5amDdrN0QK+TyRnD0Ppfyip+tVkg8idFJYtEn92IrQnnA8
vgsSq9uUd8HyUdEGVGbAstXU8xAFSn7Aa/HJ0w5wlzZV577UP107V1HTE2CedhabE9IxOB3jeZQv
+ACIUR+Ha4V7LKzb3o4C4JNczTUJfeE+VGNwnRcV9aX30dWERafrenY76gdHsin1+FTGfUCnl5su
dYG8SXyJLUxDDyzI1lxcY2e2Ptk0uOQmn5yEwuruOLKWc7mMD5PusaKTOVWWhisG3AUR9jbg9K6N
lN7dtxW+EodoGbLTR2bc6cox3Jk3jH0SREGeTs6BfdvWYrr257bgUFozBHiz1/zSGHvFNZqWfZmK
fYJc9cwcEAuBXSKikV4TWm3zw3YSyWVDB5q21iPR7F+khPKwSfT1OHsGG2C4kratNpkg72nV8Zto
qCToVD4DrBJR7REgqCNI5pG1QZ5ddbaZfvgmi6HcbuUBCcghWLXbmmDu49LFhWa+LWK9Y8/NalQG
+SFX1hJVAhdVnif3YxUcs2S85mv31jetEYvW3avUBjg+88yz1/7eWvyLbSASyDXrzp/ZzrrjQtaL
93sORrpzLlq4wnuDFgYGpMiM/bgCYar1LkBSnWuxwfPqGDxIVv56w3eCV+cGQVFTsZZ1rT5D+9BS
dVtIx5YCYRyJWsG6DY/4+FqVfLWGvD9l1uSGustyuswhWwjRb9yeTcDQYAF1Wm+OZWWUYcZMMFqN
5hNZkn2swGfunAweMd07QDPU+rz44lCJHpNoT5lgFFxEy8t+OKN29NrppWPNjKQgYS/r5DktLp0P
us5HR1vlebBVxx4nvdpT9WMYzC5Gd0hDVXvFheEL00hmvLnLxC5HKbfv++mV6raKBNO5Y2lxlcpy
7vfF7P1o1Dw8NqvZnWTN47VHUrM3sxUMQtUTnUDbG2YjmpjZZ99LcaDoGRB9kGOyqFNV9j8rPk6R
XbEQkfkzaVzmFZfGS730rxb4KgR6zjdYZFTCE2P7PpXNDSLyDcQp0lvU6w9p3/6wbRwo6aQIqimH
8WijF5s2eL45PPk+2VleBw+mhax/bBenvFobcTHAaSk7PkUBiMNoRc95htA2spmMJs19sgNF9BDF
Ctk8zLMX1A9Nw7B8dnN6XuaTh6RUN66n2JRJPKZV9QrGeaQdsNP97M8XthkolHrktiQuOTFLtOuS
GmmohE7EbN5mcd40EHC8Al10jw8u0cin8yFYIIeYQVGBet9Y6Ew6kDvZw75McpSBabc3VwBs6WxO
iNI94zBB5Pbm1YXlzNbVt+mUBnv57juKBsYm7Lt7ZCyDIX9OffIrt8Rnk7/rJIKe6oCzgxLs0QOY
7//UkxJb14LhsKfZj0aY/muQNowsrVhq0/ToKWJEV4+xim4aUMja7F45wy94oQbqhHpkeNvrOxcV
5r6xuZft2VbIp7uoPqy5dco4mPblMvMuKfU6MiiMSz8JNS+XzzikoD+uNaAdtvK+XcG4zwzEcLWT
sp3RmDqop6qTCI08/0eZBefUKVCeegXBZIPOhgkCYJDw3hD98+zCPwytBIWb5Xc/V6e7F4uuX6W/
z+Yk3afsGCO3Pejkn93b2IWx3FU3omQoubb9tHeeHD9dLoxlQDTSHE/aop+lhT4ysF7tDvMVvowS
XyjQpT/wPQmralekrc+kuOfD5AbcpJJMQRCnEWNYm22yOJE0ctSN4NQOixM61oTGoDF/tmXFiaw9
iWVTWTM+3DAwSCwx6O1Qf27oTlk0z0UGXmVZH7tiZn9c99sOHwTNQoOnu95VCsQEpTcAO7Mckq2C
9BeiNRquRFDKZa8c0O4epAmuD3+BqON8Ng0hNtj7R+CExO5Uy3uqmYgtIfBVgaWdAicAhel1r269
IpVRy/OSl9WmcL81vOpZtRlrRe3ZnMa3ovv0Cz3Y/a+cKHdKODRWleBeN7sf6VouoTlTeJcTIl9c
fZhYFv1RsBtw5TgcqrH0eEJwYhQIezqPKXNXuzEn1yVRfn0Z85Owg/SmQvlBDPHf83H/W0SI50bw
v/+9fc9X0xIsSRLWH0rCv/7Tfw0acfhubn+Ib/lvf9Q//GT5f//85/S72QgM//APMZaNYXlQ3/3y
+E161d9/i///lf/V//g/vv/8lOel/f4///PHL5HXUS6JFPsa/j3QwfwnQIj6Rw85/j/+vn8BQVh/
sykZMB5bjsFMyPxXEITh/81wAtPRTT4pQWAb5DvXfydBmMHfbDbaPvOg7TstcA//QoIwvb+5lu9i
4GZaHPAzvf8WCeIPzeCvtAPP9WzLZUHrOtvfmBsq4i8e8lWZMktQEOMyYJFOqZ8vSMe9wDkODvCk
oExvU90/T439NuYQ9XUienrdvrFGJF9DndfxYmyL0WMrGRFmKf8iGVlVNakfa0x7I8OOcwnce6od
l9kBiqTtG5eh2ykP3jPsfYjiza7ghidPbbqRBa0BKxrypsdDkQWvA4Jd7BvYsJoOwfY07IF20S6O
PaufYm0YjX70rASkgD89ZDwPimr9xMhwxyLieRwYOIPebveGX7wj0PyqGMwa3HDsJbZgu/Sy2P6M
agQutJMvLF59LJRlemcuPFZtSHKYURFDNW3sDMONv8Azlo3mhJrxWLbM/4AZEBxQLF8eK63YDBiA
lZKpB7nSyJyyMpxbEnIaxgeWOXHobjxTl1dCJ5aBNedQywlr0NPR3mW5+0CgoHsMphqfAioPQ08T
RP7wJu1tIOvq2Ch1irw/aQzF1IdOr34ZjcXikaeQazCXzkyE8/2iIfd0vp10fjDtKg3Tom8i8GP3
dA5fepfDbsweW3vkZHKzH0uWnBGIbfjx4eqXmF1yPEib8f+5rNr3wWpYAB1qlVrg+l7x2tTnYmVT
L6Z74kR0lP0kXtPHIQnOaMud7szFoNvJuD4bzbtQ4Jm39wqmBVWKb/Hg88iUAWue2KkIyzV5SKfS
CMUTFqYWZQTg32Ag0ocnQsNUlVrBmY5No+HER03ekp3Rd8SxZFILx7mhiq/y3R9MetHqp6lDWzWw
keFEaOgFwI5ZGkopNW7XPW9CmM7luekxpdYDM+G+wIBUg+wu0PaySeAq/+ewhn+HPPF8z9NR8+Pw
Mg3+4l7/622mCQdL3jbe5oczxhRgvLGnPOLPkJHnDOXZZAK2LOqiQ2PZvLYHqlY0Z8aEcs3wMIw0
QWjmnhbPwxTPCLr+CU7C/Lf579tvuEWw67axuQ6CDdrylwdBk7Z2M+qU6Q4ceY4lusbumRMsZof5
Sf7Ro5jb+7T5tib9C6h3OLGHLofiPvczsNDDJalhQxrpF4jwa5eps94gKtKWf/JretuF+ofnFb+m
bdueRSXg47/ZXsZffk2URbDHTfZBOacEYwAQAb5FuSrVnQC42o/6YQyC/bqStlYVX11d/fZamDbc
jYeuHM7LUt3a81eQsSJy6nhrt2jJ0FB47aGbyIgYxFXPxH3eCRHWg8ZrPaJsvxqCq6IXv5cZLWOO
Yd7qz07zZmg46avuHhT2c2/5z41ePiKAYC70GagrIp9IdOv9dk2KUlwDNoRoXIvPrfWyxj5kG3Kv
O+ObN1b3QSE+jdV73iajTH4Tb74OJA5vX77o1oXkujG7JU4GdQn/uu6Kr17Ojzn6Sye/nczqsyJ8
Im3Ka1nCD8+Cm//8I2w5/8Gl9zl6jI2Pg0c32HAkf7n0SfH/2DuT3UaSrEu/SqH3XvB5WPSGMymK
IilGUOLGITGC5vM8P/3/GbO6kZUFZKH3vchApjIkOd3Nze499wx1lER9gD1gxA2ziuwYTM5bDLnd
6vRlSsoPcSatYctu5d6AUhUZe/pU9z1ktfcJRmM1qD+7MjswRzxWenRo6+guYvEzgeDR2ilyPfJQ
FHDcNNLWDGBOU5MzZm+vdcnuNmgaDEbjJqjwCpd32sbrhrmAsSyqgEQSJjyq0lwduJc5NH5TCyH7
2KRM+hrwuy87RK47sriDpafeslGbT7p3CdHFEIFKrKGUF5px5OE/zlTXxcxCqaE5jFK/06AcUzC9
SUYurw7A1LuhWFYxYautnDpG2a02YDBPbbiOAAMRJCPx8V9NwZp6OuhxrT7rgFP1SKFJCOxPvDl6
VyUcEDvJ7uzgoz0zjfhRlOIO/enoeLu2C+9Blx6JljmESBnJCboXmvqpitcm9y+Ak3gSJt+EuEAG
DO+lKfPIk2NKslYYhvfabq9BwkOQnvqTrfEgCMgDiWNI0MJmbFKQ5lQfiOUSw64PiRblowYan8UJ
7lGd3fIx/CYkbamxSDG74mwdvQvURYwic55hCf9ZoXMra3sRhs1Oi6tjy+pMkPaR1dfuxqG9WrDs
7MxeaAA8MNY+mrg7R0qzA4DaBUOEMDqc6VN7FQm/XCZ3OPQyJX5IlYe1bk70lClzUEWMQrwfB+yG
4lvnQs7sw0PnwMvPyezikdwLwCTO0OReV8lNfFpFMkJsxUc5chAzAgkOnou/OlCLUjuX2MggPqYI
v4Lu2uHoyKm/DYP4Jv9xDJLFGQ3ounXhuzAgprpxjOaslv6F/FA5tc5vDfe30mDpONJKXARLxeG6
NIu6pi2JtDTGHmvwT0MtfmmENzOjADStK/cbqRCaDa42dkFHxFDZwFvrpExe1XLEoDLCAjh4JEG2
L+LmEzn2TF5UYZjcgQTGl88ekVf5kTaiWpWqd5FXIjcOJN6zOAreNejibXcVuHnjKcO3+Um1k3/B
rcKH2kWHEGNRHJSZBYQ7dBw3gif1AHG78Zsh3EMn+MJloWIOgaZ3FyICDLX4Fhjt2QQgGEFebZdV
pEfVzmQj6IP4AD//HnmIEtpmGw689BV2FS2C/CKI7pPlXvBmWE9letMzIoKVepYhhh14uUXNgyBB
m9eqP8ufptv1yu+iZTNh0MoJZLbi/vwLZF/f3anCdKI9y0t06vSWnAPcTnyyPRjWhI8p0t/Kzn8x
MNZfa0aEg1Cw9yquWw0frZXdOh8ysvnDtPVN3nIwREm3E1l/Tcz2So7WSjGia6mnhyzCNUsohOgC
OEn3y36ON8XRezU7+31ynYsuC17yrjf8xZvvducJNopGNKXAC3jyOKUD1hA6r6utx/eSwyFRokdi
50tcE17kUWnZEQ+WNpQYIWYBItnbowymuhsGN4KNIw3EKvMzQabH15Am96gNH6BkR7ld9H34yjNY
4GZzMMfs1qhsTI7OytQjnJP5SaVcbWkN5h+PG0zCrvgKFf+lsJH9y1/OY9fQLM11sXTTDEuV//9P
h8LgVkDooQ98FLMeWheerGZt/CDd92VxhAOyx1j+UurtG4M3eCPJT30Un6NWEVxXbKwuXLDV61nx
XoXMocqEpTClROnKF6VJDxpoBzMWxXLffK8+YYO7SBLj3aLK/vvjDdXRXz+J5yAD8eRHsTDse5Zw
f/okWUJIVRGgGy6ILZcJGtT5yZUKfh0JaAWW1i1kdm6vGS4WZHu0T808zqi1lcz9FeEgn8QtcoCO
QQ26NjxjSSzO4wda6QSkNzurqn3uBuON6IZNU6eUKM7L4FX6zFlUnIngfdc4YJMoCtJJikl/N8ru
9EzYaQtZ8ffuYbLMV8LOrr4zMTkP7c0z89YK2eFDGTLS6b+IYVqRBmCC2mELwyV2TvYF1XaT9fcW
SS+zQRoYl2SFRZqX6uw3JS8caJnCzOBoVsbud6hAkmz94AEhhdxMjJdnvsI+gsxpkbfWT0JB+Qop
0FrDaARuEOydhPmFUHDlxeRaUaWOYTqrQUVm/XRRrByzDdnsRW6E2WsKb+C16OHJPaOVcwUpSpio
awFLoCFEGULU+7NfqvM6mzuRdjIkiQfVDQNz7QKfdViS1AHKllpndGlczAhLBDnAM8wqdwnerXWa
NysVD0/nUA/VGOJHSqRFO77kvA4LG/lo5RPsMkR8vKLn4oxG/AAz2sLDYPjdMauIRuusQRO1e7I3
nsmFAWISIiWwnhkZkycWpkxeuYGk+t6VyIBJlEmXuoBd3nqrwejEnDNrW7raR6/KkMASUaYJ22w2
spi6vHhMIaQkvYCv5IbdWyT012hItn+/snXjP0p7PFp01UTPCABhUcH9+zsaeGEb4+iLI0MLb5oS
qcNEtyjbnTzMzf6X5ZYL1cwx+yvWGAofZeyR0RobqYYbsD8mcmYut59My/Z6XaBQwOLLCPN9rrsv
UmDhTBbx4NaszazdKMxNrDc7+A/gc8YpScu10cZ7X7XmiZmt7ZScSt6vkQNKTNfGthaTx66Fl8PB
MrmAerhapndJ7GbpOuFbHY/niGHAvHTIdqypAxHhzhzmL3ZrIWlnYs9xqXvDGR+Ys2sUx6SxNnqQ
3nDUwLXZPbVrWSnIesk24kPFaamHzdUvlMvINs7+aMfJ1crYG59/OF2xlpVsIbwLWaswZ4EB8mYn
yJPOffXteaa2frtzZaZyVvN9nr61GGnHVfQwwPsYr14EYSxUIbWVHd1shdXFq7zMKKOWQH4GU8ZV
viOc2zl3C135Rnx86vrHs0BAewcbKLkpgnNbHxycpIotagnCNChjlApHvk5OXzWeZODJFGxjBXwh
cx2uoY1btVGsIm+AFBfe3XA4w7u6BD59ik9ZLitCuzk75ko44i2gZhHDRYuvHK37PMt3wD/7sdFx
cqbcBMUlC1fkx9wrVz3WQRPHtWuJOzHGRHmk64Jsi9FPKebpiDi5MxePGpHSbq9lD2iSs5iOGz9x
FrZI3nLZ9aBJmMW5LA9C8ZB/6bnX9y0ogBpRToZCLDLPpMnh/HU056KZXI0wwkckff2GcCUbJsWL
b8/TkSIorLqzbmVSUb/wAkTWcMMVr3/RS3s9hp9Wql/CnsE7GgvbUXDySWU35m+q6YcXEawRdxgo
Zbvg1c42skQa22wfe8mxGsq1XLWY4R9djTdXMTehcNZBS2gpMDnWG8tq4vXgpE7y+NC36Usldwq/
P49wAENq3KIEow+TpXylpoh6mD6t4kMjfCIQgX6txlsiW8OW/vH3b71l/9XkFZIT2KFOEo1pko9i
YjT755MZ/khTpZBcZvJ345Sz8KHM1LS4dpnuZXsWRXRwcsnKa3OyYyOPByPwL7JFayf16LoCH0zE
OUZ+04il92AV+DhaIF17zSvr5dmVyWbvmesmZDS3DuiPjMC9GMMK2iwAPPLHsZRx8dQoPbaPqoeE
z2IR9E5yqIvm6lkt6i5ek4leJyc1u6N1V8F3NBS87bCS2ENnNVunWwO3P/vGytfpRNTo0EzZ4dmN
TGLhO9gw2cz1205DN4T6k4Kq0xj70fM4JnSRLsy4jBxiMhHQYa2+a7jCIDbjD7kzyJ4ExmMwx1dj
YYdQ7KeIX92XRw7Os2y/ZI9qtdRmrfuOHGjla9aidxPWcryXeITdsVRNdk44MB6YJQo06kJZCNWC
XAHTpy+gP57M6JAM2WFqirVQx7M7ReuhQznEJ02L5GbjZV9mljkj4BKdI/5+rTZu4rSX4YPqvFfy
O8QMJ+FtqVXxo67Q88UNCjYw4zVxIxkAz1KWXZz1F7uGlFsm/t7GbwlWB2PJrPqRZvVL0VCtKSll
Y2BoRIRNK9nlyecp2wvdJlbSa382GgQ5ui5Xg3/UhhZLQAngq7hU1u7F7aN7bNG30UBd8ti+RcXF
DbSjS93cdOxzjt1BeNWTe2DrHxaxF8/NHjI25fqIfbnDMY5hqYZwShsdYCW5NDxdoa+2VqR2TTqC
xSSUV1pzCLg2nbNACNZFmGnJw8NBmZRg+OGp2VELihsO8cmCA0Zp/UdfaeAC8CFazMoAp9nI0MmX
5GEVRb/wTOo8O+i2uY/LIU5dPrMzYoYMXm+Pp0Bz0Y0ZxrTDm6vzETVAtyQgCG1iwViIxCfiqEbV
3HQpwmxIHVaS3t0qOUCBOQapc1WLeBdOYmXV6TFQLPiWD6QI2ycupfAaVWFEYmF6QFpyIN5rr6DL
Hcaz1Wd7sg63bInLrpMxlMFj6rNbAsbgT/klz74UOzmOcX4sRH/NaPjlPpqn0Q27roMGza7E+EOU
yqlGRim7vaLk3YRQuY+HfKGoIfnaFOl5dMhgDM58steS4g4q/plE3P6MGpnuHeTa0N/yXmcz9ppr
bJo/PWxHKgttBKX5UHrfvtKeUUeehTcdNQT9Fq+R3PaEYl7UPr41EVtpUr6zO20lvtXm9PBdBxAx
aT2KS9XekcUH4GkTE1WKi2MdolgiMaTyyW47MQb8HaFF6zGDv4msKOwO1jZDtJk3FcG8hhCKJyY2
E7DlRDN8iZSm7NknP88uc1wRXYBcJTw7YXCyBn5X0LTXLDMhQbKJJLCFxqaZY9yApN8fQC3seueq
/tHQiVdrL9iqsVW57tmJmGZi0jlXu/TQOiRU1/l6AjCdNzE/9dnYbhw7+wYyuSkkrsD4ldW8oICk
5GNNhf5uJD9Ct89JFQhWC8BBU8n6Uh3UGXXUqvTFd5ywCycakETuXNCKgamPmAA+z83WmONTtEiK
6DMnfwltOx2m1EXVxWtv1Nc+Ab1QeOtY5ntNT65KLh7PLwQS6NeyEy3gzSjZGeLooeNgZkFw7wsy
RmQ3n3vpl3JzR85IqN+3sS5L6E8cw2745bvZeXJJ6+AAU1NCnoJJW8U06V4UrE3eUctCrZiooljm
NoE6bbroSNBUGx1fJjW/+SO5z4g0/7grKmFbil+/VtKoReEOy7VpZO5FF8O592CVtwbyRq89h+4R
E73T6PqXwUIxi4sKZOvojsHlPPS2eYBNb49FgGVw1qMJy4OXyTg9SyzQvqMSEvBdQy3g57fsFmUU
30b8Rz0sCiSEm3QDm3/Sn4NoC3YCeobSqSUhE0Uy6giFsmaAns5+sAomAu1rn7a9wFUDCiP5x/Fh
0IKHGl6CwYYXr2ByY9ry/QhHSBXoEB3lq7M7jhTwNJOu3Q7xLJhiSl6e8sRcuseDGQQJzBEi7Bxz
PqbZxM9X9vBd2wm08ZG1UfKaN0CBzEGule1ciCZ3Z5Ov/VTNrzrMb+SF3ZomJ5+svbYhaNAJR5uf
NhwymdWykyvQ4N8FwJ4P0a9X/Tf0Ig+hpo9n1GXqUU46IV5fP7yYAzxpmO080QI86tAFF3805F49
dQSlDBzoxTpJMA1ral4dcu9ApSiDMTI4R4AuKurn4Zw4FjRtc5tYfNQ4o4dwLH3VtgN2M8N057rP
bF03OR3DN/gKPHCE1PWiqkjM2BjZJM41lRp6SQzu1BNJnFgfkA1LoYfDiklxLwuysiFEt4wXBhoJ
jaTDmDenBEb242Qvb1uQ2px++7ryLp3cfEDmPzW1WxUlZg+x3IjYpv6+9OLV+wuU4IKEmBy2CDhd
j2HpX2YpDqVy7ChxCPqYfFslGfJlOW47Z3oICS+DBcFD7qodypdL2pVMdizzODQtPkqqNDhgHlp7
/Qkfi+9yxCC0h0dVBYa+1Mt4N2YRdqEhgYNRxIGpk3CcYWg1bwOSXHvthBlZZ8o5DoSYueYz2k0L
Yw8VH01SI33Qa9wxLPUjNqwTnpVBFa9xfI5AUJNHF+CQ+eY1MRlsnUocK9Bs76wsMuIp/nB5cA5O
U3zI51KWySNGvKsMFlCPeSpb7VSP5ndfHI2Mkh+eWxRVEGiKallVQO1J+/G8aoccQ6Q6xn4yjdOA
jgMo1dnqMLEafdo2U7XXBvRBWJ8jx3c5iWpFI8RyOYwWB5uJVklBqRxw1M2IVELrFCFXJnZW0eoP
KfLSk/g7L2g2gVbUXr317c0onBO3bW9MzfNjJwZqZB1bG4iqNPTl8Oh6dO3yEtFjsDOhutMVhTBX
KlEKZL35kD8dsIdg2w7PGquoP9Dos0H4uGhwJWlshXN5i0aFfUP4HRzb4DdNN/ziknuqhdAPqwdI
ElF3Kn+UWrmuOj/HnIMZ6eTF30Ghn0R8z3GKz2E4omk4pV5H+jTJN6QIVO3++Y0tcn4wwb18z9vE
u1QV22ds4BwbYKcPHdy5iME+2Fb0Db8LvqCKBaZ1gJT5nZrVh/wsXgGzYYvRdB5vGT7PJ6X5MDvm
ozJX3CjEA5hsV4fAuhXHa1SDadtAs5VKTKxefIQxH1N3L5WK8UHrcsdjdUOE6fJ5cjjoEuG4xwuM
yz+VCjgnifgBnl3xRPqvqeeRaZ14aFOC/KVyl4lQ7or/ktY4ROgNd6+xd6LA+sUNyErovYqQzlTA
t4vtYRb2KDdoPYyMmqbXIWPW+L8TaAFxtmaHS93vVofllIctBJp20qnzx3Ql7ffjpDdY0fWx/XCT
rnjRTBK3kug78nmgXj0gucIpp/2oQ3c7qBjXGHn87Uq/mLpyTqj6t6MXLjFNmnD3YLV0OmIMbtvS
tIdgJnrWRxZ+O3r0XemGHApCgyeRHm2EfFRhw00zGCbossDiy1b8pVt00CHOaxggZxaRU8G3vJ3M
K095ZZye6e5T6PAWtzQjeiRJelW0LUZsl81PIS0Uw7avFwj4Xia4lWQirdO6IPshqj5cVT/lPc9Q
xLfJMq7qlLFRmtMmzJ0vDe2JRMf0hr2Jt/SzT1QWqEryLGENFApQs6iavPyN/RbJtnOpLPM04EGM
AQw7j+bCcfSCjdey99e5d/Gx8MfcYrwGE/ZA+CQPlEhzc1+E8GdN3+NvJ9Q+RaPtXNTLiyLKTxjR
vHkdDM28GQ5ZwdkCU91bRf44D6v0OkFdcyvyGjwkGD6aNxY4hi1u0OHgBRW5LzAPi+j5cDnGtIie
sy3eGRxf6l4hAitv5sKdqN00JV0EwiDBspyBppxHxTI2jDzuKmE8TtqfrIx1VkK+dBLza1K4I1kZ
ftvdMXaVAmZ0/TGRyYwYgw3p+aIZMBD6BjiWQZ3qHTB2JnCbgzBvtv0YPyzcJDg9lYtqbHN0ZYNt
Aex4vJbpw3FQQY3xB5w0CmVma9ilYuXP+Y/7xmtCjOTfn0Wge/9xFhFhwszWdWGkuUg2/x0G0JMp
GqsM32gbiTh11si9p8ArY3JVPA90oAI9FkhtsA0hJz2GnWPDp54rRGWExfiZMmgmE5BVEf4kuobF
G0wl0WbrKhttTprubDoLMQRn2T5LsE4Heosnsth53nGiMjaTLWDuhS8a4/BJBsx0DkNECqFn626y
tGYhCoP5KLDUFcMhjFsm4gwqBUBtl27rltsvx4wY5NzdTJAiYl8cm4R7KqpnD1+37sXHN1oOlGPH
wyeKlQKkIaf5dWLSlJsJTipEmWf1WuQAiaoyk5DnGDjkGvcvEn2UE018KYB6zn5NWZg24AFy3KvV
45xVyQYhB8iy2NIY/hnJ3KzjH4DgzF24oMpNj511NwpeSxf4BGqkf8E3H8g9LlY5pk5lm90AAFW4
j9vK1O6h0W4nWuKw5grtgL4nG/srlmKsLFrMgIlbTT7nLEoB1C0nWcYeXSOO2UgRC+dgGcwOVkpU
bwSVbtbRHucmJAP5kCSEAIep6CDajuKHyKO7/NI0vA+jvvYhxDEIV95K1ZeqICpBYMQBHI9SWeKe
KMls+zVxekYS2R6i50NCH4KxRxQl22kc5/II8vNwExT9VkIfLmMoNx/PT25AUNfnhmWhCmcjEVnZ
IEeRHLbJyXhZ/QwiagCzn66iNLlorAAGM38zrOiVBI9rzhVopbzVBnQtk8+FDRQDpvBk5sy/uc6s
7q4Fj8eK+6uC5WdkNwfVba+pGz8kelWoEh+FT+pxorVB/MC59NKr9iVRzc8GXhUVvG3VPyzClM1G
W2Kmxg2RFyeYtktgcargXKFMczrvwmAIU5P0LaySV9mchy2humA1cZI8MH6W9oY/5MqXUy+J8raE
ONAPUosCuurpBs03BARoz3Qp87TFIioou6uhpccp114ZSUHrCO4Suh1TlhwSEARUB6uxfkrug2z/
mzG+ZxUSDT056rgROr61CIKDtKc3g9ibaU6IwYhyyf1ulaoxeaH0VaiLF479pSvxpaFJKNMERZdU
9zgJzbh/kQDcCO93lqr9InWcnZ+PUPimjMhW4LgcMVzr+s97TI793KZnQyR9Hhz/uzFxH9fiPXLU
qxF8ykvvEG3RqC6n4kdndfshnfC/H+ztUJQbCUtIqE8yChzZlUhAXsP9uWrxmx7AinioN2RTTzCD
fejQp9oPcCvY6DfI4sAtoIdB1exk7+pXwcqMkHvLFRUE7gVyN44DjKvlfDhvzIcgz8YRAxOe+vQE
zWuW10yFBlfX1kV1GPC4fk8vY+HJa444+XBOxta2z8UvN+12CAuXuRs8zBV9uudBrR1M0O8hrneh
D3IwOMQkR1+qz+9NKClmQxLM4Xi+YTedzP2WXrryrbmvuGcGxMs+YcPVPVZiXV9R5SzbQnnHwXub
Ocket5x6JqfEsZ0evSE/+inVAoyRMmcPkPPxeHI3VbqbWuNCYMdME8lDIcPea5AwRQALAZtcaP1U
em4hg5dJoctGErkgo4npdvKQnWGkNW826rqAvEkIThNuybjuXYpW+V0QQRDmFTPHAYQDMhwQ8ehG
8nZv8no8+OD9fslHmjqJntjxF64bWyy9qe1RUJo5/ys1uZuIBco5XeSneo+78nUYaFIZ+N50A1aY
Ivl5tc+ZSIBXuDXLS2CwH7EFT773LX9nV0a/3HYtP3oNQwRLM/I2kptpA4IORvwTEjZ+RAvZWuqj
BNi8tV3p23aATlVol4HgzkbCk1XDZTpoNgClVn7CpEGLk2OeWhdLKW/0g+Msg4bNW2ss5Q9z5Bat
x94lq8dridZl1K1PyTDQYn6avBxFMz+8kSgjhNrMGnlecpIvRLzpiZh/ch3keL2AuD3j3heKTKMm
0iXK228vluNfvfgyLPe9HqUKz2rex+r0XL1jE/d42fLwXHw9B/1klhPesopUxNvc0qDlzM7xVWUa
xp6AEbo1jukChxi1CB9lxXdzG7oi/ZiCYGIS1qzs3CkOlVXspxBtnY7zRc2otorzkGJniURDRV4c
9YuK+bZvcqhFeovkaeqQpfnPVa/T+s1cN71y7Ky0EJ1tq68NHzR0OreRDhrdnyLIPtXUnCmPqcyj
Npvjo/yjFQtss3eTZ+JkyeY7uhfYmmeJCjaYeWn4r8wyknjQD0pApGFTzmNr88dj1qlMxT2IsMiH
iIr0L1dhEYLAPxHCnAlBxRZSjJgSusldTuRcoS2kTtiHzSPbeDmI8SVFJCUoRAt+ykFLZ0aPqgdD
mYyCZJ1dDSKJGy5dJQgXFeQxGT6sIXrI/7RMWpA0iX/V5pq4pEd4deL6l+ST6WYLaFdiIhj9gZiE
EvPO0T7Whn8P2dYiDmvDhSeAEHfS+Tku7q5/cBT+Pxv/v7DxdZ3Ynj/Vvf+ZzZinkOx+ff36xyqv
vpJ//Pr9j8NX91VVX38m5//rx/yLma/+0zF0anYP1Ek1TdtxQGn+ldGo/5OvG/DZVEO1NIdB8f+l
5pvGPw0NmaVnw9CHJutyYf8npFH7p6e60K81rteBH+j+v1Dz9f/MIaTZ8lyHizQoDNS/TO0F4slC
6wYAmGKylgUhKHhe41rkYaJuBhbmmyJ6yVvs63v1NU38RT9Me86flqMQjyF96q9h2ZcrBJwMRBQs
QCpRYotQuzi3uO9MQ14yXQn+C4+GD/nvhCDbdS0HooGJlkBXbe2vLNG48I2kJI9PbbWHBr1Zs/pf
oTV+xbEGVxXH75mZeVifkj+5CCzjtSjaejm6mBpgAceUjNmaVaZvhtYP+1gwy1aGdtzq+Ya2FJc1
vT0qPlifTe4e/nDWwijUxxjzqbDZw6nMbtd/WkoMfEYcsP+RtekxD7Om/t//C8Turx/Js3TNVAEE
LM1zjL8yg8hoqGIrlXBenyfLzHfe9HShkkS18zBwWDm4409uda2CYoN3KhLcFqvdrkBjFZgYQpJu
POoM7JSqtD+NkUqW4KvYiT51c1Q/jTJbO7EWrFoXxw03KmlvW2SRpRL8qqfxS5dUlakoLHpdOgRN
G43VoHW7OnENsH//GCXQNmKxNXtui96OV6tVvPeUdTUHUhpkZhnGdn54bVUMa8waIAYDZrwlEf8i
CUNrRyUpciWbxw6xa35tI3vE5l3E1rTBmCoW0ypMW1xbOv/V7dArxSK/A/1p0s/11azSNWlw9arQ
0VurWnJuRTt911r81cQDM9I6tjfUjj7YXb3rdRFsRm3YwJRJFmIKkRwwqZ0UZaXHoGu94e2lARqw
VbLv+4CAyW787l287xP1vcY25DuV2NLPocrKczUxGZmaUlsnjB+1UbgyXWtPmhROEvEin6NN/q51
PIhKGjnctIYFTNpuhle6haUvtl2heoumyTtC/Do3Iv1ZB45YTgYcqsGJr2WvxusCP96Nl3v5xlB7
nHch8I1V4q0chZy8TPGMjY7l9zzviJoKone1c3YYdqzruPX2VmHuo3zTtB8a8u3RVqN147bvdiYo
JNLsNhmpjozV0l8h1y27uFaRpajaVjHQjvQ2Yg8brVuXWZ9mWGpz8o02uKeFi8ZtZok0NZpk2olf
4f2FbfW8HwgQESHaD5delvde3fSFsw/KSEp0FnqH23YLII6Xn7EwGScKn/krJhHWUhntYtMKXYai
YKgrWtzgxWid2jw5ichcCwFw3U+sTqAiKKuRtqpbihL8cl6CsOtw6csxUkLYatraWxilwHKOSuJU
CVFV+VJNA1MCk3it0HlxUxgRFnauuYoaBAgrWOC2T4Hpim8AKocBPgGVARbwOi6fQR+drNHPdy4a
TwtTJMwK2lUjgt8lBhOwXup2KbI8W9SQ+mZvvOQAFykUtYgwCbWvl1g9YM1R+/tOR3ZRIeJdG9OQ
bPB0/K3ZkG0GCvatJL0pXt6dw+A3AQOY1Dub1sTaAixqPvnuZ8dYlz4FJlocZsmyK4puMZX+ws/s
YDtVirrNQnhuTZcA7OpvWtx72GzrYFhBuzYwwuI5NqSuFEQ8CrvxUVai5FZsGcDaQlyxodr4xIz1
xhHbZDgRAAmbQKuBxCOMDLyatCY6/9E2TIpiOGjYmdwjJy7mRaweQvToOMai/saUjpmCg06oITky
LRlkB/hK4Ta4cMKhxJMFnp/l1goWHIO5ijV1bbY5zGcHL8g22PaQL2CGZ28j5eocNhRUdYwulppq
SEKXt49zcYTSh3gJEtN2an9jYmej0ckzMgGtfTAaLqyFvp83EGlQBdELJlsInTkDGvEa2f63ESHN
TESTQuhMdoFFKUrxvMYXjODXmuGuo1ckWFiINzFN+JymJlnmGpM/AX1j5pTiy4kck20jx7myliwP
nAmsRE5G04BRvqPPq2KCfRNhkZxV3icRNx3+hgNMYGy/kz6ZW6G1dqe03NkDdj91nspwT287OhGI
I02Y6JJVp0pMYigPrGSyiBNj3rjeiGdTvhIZzUpUl8dwKFZFPLpL5rdkOxLiMh+xJJ7nrjjT/911
ocbLVgbTJORQOn7ZkkbRnJQAq5QqBWSN6kpSczzcZSyLaQYUxFnl4PckExzw7xg/Cr4xrcEJEWcB
LJolNCsOb8cbURvrGo0t9qE2z3JdCm/p6XGxKFxCPiHnb52aIUU3uhvBgMGG/EFGpS/x60UaGgfV
bJ05A5wJLjY1f2tHn8bk4BDWYK6VJMvUAI53haEwGVBheutYYo1ptNPBU2euTtNrVViSTzr7WgB+
NScFyjmkwqIt6UqsCAYPF9FAOapYMWJZ0r+4UHgweTVXvaomGNqjiGpq853o2O4UuM0v0Yf9VtT4
qgnUZa00SA1g7ZSIuV2pTXBr4yUlJINZEUxTMPZ+WXY4CJb5laG9NSeS90eLuS05a/030ZEYNabq
BuwOzR305LoO8AGVVmOo7YommdZtaEdLJcCFRM0Jh51ZfaMvtbrYM/qyiCTMDSQhsXtTmvPQ2msL
edrPXoCPK5q3FHF+DjUVyNMiKMhqs01bBr8ATeSEgwSqqblPhCpDrmQljy0Gosh24wnWHgYOomdI
h4/JNEsd/zT21aUb+5wQ2ekYc4VpLqaTnvYXK8IEpY/XVqPj3II+G8k4nnUh4YwxmWjwIht7I3o+
ArRjoNwuz7EzIm+uBcZ9KeoD1mrRulVEjIepeI2JWXwZSR3COlUGz5Ac/e5mylJa2XuEzS1cUqmJ
x8I+u+zsljyq6uhWCBQwMvlKJM+CIJSLiwkrU5lbpJjuMuu63zAA9ZdoZxWyL8qrchM62NcoIZQW
J8QOZ8Qfu/V+arBx5kUtTlNrc3C4L1YCBZzmDV8Ha6r4vfG2siGRC8wCKW7xrJdEYT2FTZ35ysXD
WZdZ0meNySM+1P0PX6O69XVGIzlNPTmn6usYOflLqE6839zcSFeNha7Yv9USzwvt3IfV7yxkQuMO
3Qn3qE8iM8ng6cebF6sBskbrd1uTv4LFzl6xut+TGJ2FHwByuGF4FRJIcrGkqlXbnLtF8DGI4Ech
IyRCBfYl5TovPJrjPu0Wdly9mqHyk9iObqFBVPImG8vumMUQCdJOu0wlVycTd6wgxbJTuocn6m4e
Zc1x8CS9/9jGeCJ12ClsDPK91tUosHTMbH2RTR0nrSDGQs23bpZq28LKs2NRwdGKi5cqTZKLvLWQ
0mNIquuor39OI8lfIiQFo/AGKa4/qU4SQeSlsPViZc2sGLZTpeEt6pv084OBdPLVyhJseiNMXlTN
Pzb1IEjZaLAHMZOVWkUEyQljlw/dLyupVsH/sHceS5Ij6bV+F+7RF4DDIRZcMLTIyEitNrCsykxo
6Q75TlzxEfhi90OzZ4xDo12x55hN29hUd3VWBODi/Od8hxbDS+AFDy2zkCUu7BT+MwV5R5rBV1WD
HcbPASO45jlxqbNzm5t6QctRc8LTygFDjQGeAbzkods+UyxyY34IACsMIyyIGTHPThmPoJn4kd0H
32+alVGk+Alyhpc8HHAiEaB6zCm2uJtzEz0MKrPrFPtU8aybiwvKTQ/VdG3Ko+E52NS79sfFbrq2
yurWnQ1qoergve7hifRGds4cCN3JnRdbHK5m7yPxpuc24xgoogd32XpTPU7Y25aeGjCTZn2vHFK9
w0zPQk38qRI5AnxZPPht6e4I6vnb1pp/iRhIF0cTYOmJJEuNOupN/lqLMt8EU/eWu96PisfX1KY3
KG1qYIkwZweCLpD+3B/ZeMF9KmAQVoe0a8SlglvUOm9LnTx+BrNY07axUYGzCfG5XVQ0g4N2jWlZ
8fZdYb7m2kPN7PClBFoE2HfUeYTeHRoUGlPSVW+pnbsvXd71MoOQk0SffT1/j4ShOQBBbS79+ejG
3bRvAyIEU887kbMHw9u3qxX5aXdFuy47vG9dYPsd016Aa6PrBhr3ZQhCOFVUHUWh8QG1m7giV6JZ
oEsnPSegpEcuRlc1yBy1U/xppZJTPR0RmLhUsB9LeRON1cGZnWNrZeVhqLwAPpH3WsT05YnksxqM
t3jg4MYmiB7f52QL2dCYH4trnY+c/U4tyaJNWXQJ/XF9e/SBMOA3kHjDTXNvWFl2lCb48ib2zjoi
wuVgYFaOXwE0dtBJDRCtwHy6XboEJJK5RG1mjGmbRnhACU23BafqIWbi0/nTjWGQQOttdkcVmkwf
i/zUifgwqmJDs46x7Ec8mpLsGc/RhtKTmiwfdYsRsXxmJXO6GY3qtpRxvitgqjCZCbt15YV3qjOf
+6wvniX0JrLfKH0dRT6zkXsshuhjcWxweXZdAOfyfvmv5i52tBPCI6Zd3cfS2/VLlcbMTzLAylX0
8u5iGCxUpHJyi4sly6bMrUX537qzHADAFkftrz41y7WBceRoejHy35Ueclg45URShqiHKKzx5A3+
cI15JopWDUwY9EgdClPgxjmXknGaYxFQciGt97J+C2AFQagixUn1FnpgNb40cQfi2kRF9ZD3NqXr
cgWyEBXYHkvM1tas7aMuFQXo1IpzLQv8Lc0n7U4D6Cq4FpL8faiFVW/ANH30hhfe6uUvTQBE5U+B
4H9kuf+LLGdJiaf8f/3JAvmLwvEXXWPBfPzzP/1L+fWZd7///V//QYX7j3/qb3iMP1zbsxehDfgE
VcWL9PKXBuf9gS7ni8ANLMu1LeTjv2twwv8DY5VEnSPSwq8INKi/NDjh/sH/7QcmgLm/fulvP99f
Ug+AEUgm/Lz/jfRjBdbikv+HvLlwEHwsiZqFpRfYDb/+n1JhIJHbgSE3lhixl6KTt/QBXknRw0xJ
cDoNpXvjpvThYUQxgbWUzm7ksLY1apqgIopU9n6U3sA4U2c7Y37DuifsZrgFu8FWNLBJD867Rdus
Wja3SHI9AQGYcpLfCbvFelHjd/F9kt3Ch3yrav/GZmySdtkWEyDtIqX9Vaj8zlNNda7kGcSue0gw
Z2gJRiJtHsI8cW6bEBKfa+XUVEqf6G6LGFGGbQn2s6TGoJx/OzP3Knx0xwFg434W/Kt6DlpWUHOc
r5pbpb7aJrMv5SyZdgd4w3QxqKMtk+ss9dvIH/+pmUS/DUi6ue1QbHn3oN2b00+dk++a7OFHjZ26
UtQbnWRRPvs2wL0+GO/72j5mhoMPK5fVOwV8Nz4ZzcVzVm6xfiz+obS7DjbQ14yMKhg7RhwkJyaG
fOSz5/2k7PE6GOGtNK0bQSHSOcn9gC4H92y7jfPquEN5yuder6RD46ZlzAvNfFiZMVx0dpf6lFJd
s+9s3Z+5Cfs7v7A/0rZmwzRGzSwNpKSe2VWrtmPkTqQi4VQKOx6yWtDUwxk3jSbJCux2qL4TH5eK
ASdpFw/TD1KFPCqmMeTDuKaEsX8PrefEZCQ6GA54lNhWjPSKgf4pnE53bEQ0T7o3pRW+uv786dCL
cpgqsIeZL+TRiRTVXyINYCObwSFQPsJFqsyzQTlWMVC8mKbxmU8tuRspdiuxCG2zymK4xgzIh+h6
P6eIa/agrpqz+b4OuW1WfcOZNuw07UKRMI/2PFHuUCcA7EIZ6pOTb/OkOwWis08d4ZGrocucnkk+
YzZHgwidjaRIzSKVEu7J1ZEmeYheyMUvPnMrAitMZ47P0LUTIY+SsE8iT5pTnkq4VKH5WEUL3Spv
unNdppscGvypNtvtUPnhvQtut6vbkU7AwtvhN/+lPNu9Bqa5wBCodoLrmg163A0hwaF2tLk9U952
aMN6ojuQ+J0HOXZlVJDA8sYP+e2dYc/g7Np3e7M13YNn27+gKMY3DMlHij+QdeyUPG44ZYAv5yw9
cH3HylIW8VVhdNASDwqONiNNC7Q7zrN1AzUkBc22WTp6CBvf+M14y1XXPYZe4dAyNDjUP0W3KnSs
S0yZQG/mZLAs8F9GaMy7moiHQNLLTDlek46K25E1Acsnvk9QkuO6Tre2ajDmtv43qoRBSWbYbzCf
57s29OQlLd3bGPD4bcNIaqqH4BS2S8e45qogSzST0pcVRAUeXznYaj8Z+KbaySyhW/OAz1F9rkZR
nfu//6+hzvAwwvLc6tB2toCLqR4SxmOAEXI/BwE4hm4wdlZnhPtWSA8SXqXvGg9YVYVyFwq/fGxa
orsOA3M3s637RucNkOiUFCC8Kls7kPeq+YrEwaUDdT/SJuiMu5lDML1Jpn2evKB5a7s03hjSkadU
uHfZGByBprVvdk67tWZYH5vPdZzFGw9PiuhHfde2PfVbnZcfeqajcSWfqT6375xpsHakbY+mNLMz
QdTkHDvFpnXxdii3SdfNEGATnzBVyNzaZqlRovA641EkVkNkgoUbLkO3hZserIeOAjTtGN3Shgvs
OuhGDKnoimMPHuPPdvjRLqY9jHOy27SeUFpHgnmoCL7SIi3WWccoQ4gEtmnr1WvPHlg1QwdkLM66
M6OG/pw8RoVkaZLz1eq75pjOEC/4jtUlHwhjJVQcpbL0wSxDl85Sk+q+k9fysc38dY/lPtt5i+0r
0O0ps0kQJmKm12SmBlrhsIc2ane3WfM4B25yCIs0OqEbYMwqWW+tgJiwRYQkeBsFnAh/LIiNdCz9
MRUXB1t6ehUPviRIRU5O29y4RJYcGVeYt1FMOreLGJOuixLNsXf9Dzts6/WcIU+yqEOZQKgpEOMx
FxrBub+BhRP52WmccSVmDv8qWoXsHcDKFwWsZ1XzCNxVIHE0z/Q5iuZ9hLnYH0v4UF4JCGAOH2e3
Ozisa/S1YDhrrpNO0rM5PFAxHoBfbPRTHf3yeNn2lhcmvB36uRHvAJ30L5thgUifo0HM36jOTxFC
fuCk+QPzGg87f0h5cVU8OAzau6Tb9bkIXxW70eyFe6yw56xpflxdP6WpuodEZ5K9FkeHqzpHX/eN
4RXhXkUfyxxT4izIHWRuCaBzavuLI1JzHSTDZ1tVyV2WAqoc/TI+mX1bvpImfSbZt7y6Fl/QNFzm
wb6aVpJsbY01JMTctpqXit4+MPeVr9+YONt7LNNfg67MDxtsY2VFDzKu8hevdlHcE3PjWAs1kHDn
OQriCT5u1V/rDja2QelQak/WixDwjCXocABzzKFSHT6OtAVB9GJ/y/x0W5c0YaFm8vkiUWZuszLT
ONto99IaQmAvmn8g9MErndpL68fVFmIxTk3brDczuXlP5GcLX46dTaexkHjY4ghMSn2mIsja0Z60
wZ9Pqtfv1TZwUcWhPFzayG6IGo/YdqG31MYt+t/bpBgP0J85batAZZdiqThUBjSXyXG+MC38zJJ4
sGFOxck2JNRwpvtDuPdi8zHVNxA5vmqM6WUS7Fujtm+m9tjRrHwMqvpzuViw7GfIrZIXOv5qfPt1
MPzbySQ0Vif6vq3LkvCfpIe5tc5l3vBK4jANlXjsQpki89AXTA0bxaNcYA2nvzCG9mmlQTx0aBFy
bMe8caZoX2ofZWhaUuEmS72NhHIYUbQ2PTA+cgBBuzdR+h0Ez32QUx6XevU7xOyIFWgxKmCxXQvd
4VaPA+8k2vGWBS+lJSGu+STlrziNxHYOYnoZpIGjiZ4kgkNeuQMQyXub5/l91z8V2l952vYPHsR6
36OjsIhpN+o4JJ1KJ/qZ53IXYt7ErKvfAHNOmL1GuqIYNQJE39sFLRHzMv5ZluR9Pc00pUC2NIe+
fVRMWVaFBdieLs1wj8Lw2Bd5sI5JLO/HGBTcqAwIiEn+o2TH0cLxXkJpV8eOg5+mmuTU4gEcArw1
8OPZjAL7nIcw1iYCSAdJzpQwzLQq2EJOjlZHU1C1OdqjBF5g/M40Q7GSTosoQG2A1zFnnIFFG17d
FPEm0wi0GDYujnTOGiW9dpOQcCWEZGIVKWfgmhoNj9FynXIjNZgj2jjD8dkw0TQylPXJQTqvHHnj
m/RRxXh54147W2G0+T7OnEcLMvyUR09OEhHKNvCIlMEyoUib+8Sy7iM/BDEMvTsVTOzRdlcYzt6l
Ry/RPNy7kGS3Luoc2yOnX8PHZmU8UwWCDmvkD80ILtruEPlpzplmNHeqeKuT50a7tpyNkxGUv6ew
iY/Mcuo7WFSURGeEGg0ZgBgTIELjinDN1I2/hScuUiJ2mjIBn1T3AQqI7+PY/a6hoq4GNdkrW+WP
nM3wHJmIUW0Y4QBNWrCr/Z0XxMjtkt0Igv6ZT6xZZ+j+h8H5kinLKvn5l5LaKRTxs4rbkQ5lpn+1
twwXfKpZSu+hkKLYTjQ4sbrrcEUjk48OLhjukP/b9APclCn4LMv8UqPKHjpPP1a9f8nxhtCFTWXC
yOLWa+45xJ6ij6Aavtt89j+HIX0uEce5TmFlavVDXUHRSBVeogKzPwnxdT9iQDBFE+z8mlCQQ/WA
z6h2Y3X9hmaBEjcuCO+8OGD7WDcS6ERR5Hzdkal2OpRfHNXIrSptw0Vm5KV/leNg3GXK/0Xiahnp
UzTSNdOnMDq1FxRm3SSxA5dqDvA6jtG5k8VTUb4ZNXhZfKZk+7KhvYkKj1OYsK7T7LAHmtNd1fUv
hL65VWHarCzOsKHhHntXH5BWacCmR4JKGPSpygxvnIK68gpq9UYhnFAY6mxhDuRbt2HiyI33YLsd
brhRT6t4ASA3oBeNMdqaFg/+wl+OXAHcjyo6US3n+7aR+A7MldNk5DJT44Ptx9zjrQUFTAkqQdoe
IzMeGSAZ1LzpNtOXpqHmKphtRswzUzZtzGJXT/256EZ9TZ2LWt6ckqfA7Vx06ryCB9VYR6ryFoP9
2ivwK5hcUKIILYdv2QDbTYFtHwYcSJVtbJKy8fAdcK2l7p1Ml/OQV01/62G0jyhJPPkWrWod4VWV
w+owbZo4Gzcyt0Otj3VH4iyOwvEUG/1tGlRHl/ktTZNbw7ca+MvRWajGPslxejLc+bbyRrGHbM0k
ib4DX18LzLQkFBrIuP7jHJnfhWNB8Sd0vQZTUV6xPDq3gN4MbhwnMLobqrHtrTJjVnvWLt+j1MZO
43AdpsVLCotz78zZI2qa2touT/cUM/wSNOKCIyka0TxZESsu63bppNBV5HJABZvAEb7JmI7PgAra
V8IyamBEVMUZbcojZzATe3TLLC/RCP9obNy90ojciP8Vq/nZy9hvs6pszhVnfQ51oP3qKpF8oiUk
prx6Ic1yV1TGqsVpMJQUsjfW4jNSmIqSKH1RtfWMxxv/IZTdyit+g/dstl1OK0be3za5/J4a+u5n
c6CttjxNCfucYWeYC/ViDXny+AnwGte4M+cYDEXIkDZxfzPNrdf4ec+E5mgbH2rkf3LQnM9Z5uoB
tk3OFU02XKA65R01NViWizxQum9Okp0YdI24LPjLhJhwNBcHT6CrZJs6NOuGM00YtgllODZGPibV
31GHtCUh156n1D8UvYsEnNiKy5e3j8YSjwZ/0mT6MnkSkR8k0Tuz5F0KJPgy2zqPbnJHWba38XjI
VxKmvUPl9KHS1ANPTN23WU8LQZEybirMkNt7Wj26ktx5a3RXqooDzITEBLn5sZd9g0Z66GqObblg
8h87+t4vENY5qIhNswC4QBzuIksMV5eaIFNTS4lz5Kr6I6Nv8yzbm5AR78rRXnSgZIYoDCGE4WlI
nVMcbClKYe7IDcBIimjXV/0mCMklG25xXiIq23L01rir9rLlkw+pp5e+lx3Yr9+CXNwkAhhJiHW/
43ZSAmimviv9bcHzErI/apt8vqTgrW8HmnGJa3Q284WM9q/gmU+KEVZhRgdOtF+Z5ZonK8WoSrA9
ZUjg73KY2gjuSxten/DtGhjGqhHLbYytBWsqepBubrRyHxIKeA9GO/6QIv7iJOCtC5/emm72LvQ5
boOqwbYyks1q6BXsZwcaK2UbNs6ULoMPWkdYNaMk3E8DrIqKoc9PO/22REMSqmmWJHCwk0715bnu
U0CdciHLp3piJGLWT0NDLMynlmhBpP7EGY6YUvYn5gE4LQqh15YdJgcFLJYUSdli3RJHOzA8NpYx
opTNPBpDcI21xtCr6vsKU9fe9iionRmrbNJ42BsxoqIKpuEQqmDn4nhwW+eeiKAchnLdZzQHkM/E
Nnyey+Axb1laTGXQAfEcxbLaAWv8CR1PrvJ6PvXgM65mX5sQ1jrOohRvrBee/ioDaCKb78ondqVC
6ztnX1xVRfkdqewxjMyNGyQPURbs8MEAsyJnPyTTJ7WJt1KFamPQgU6TTXJwOqM8Wk1FKTjRtjoY
2LQqPH60bECqjZ6SrrrpqcakuLvd0AK7D4n3rBVzjZXijVpbA1/0MlkcAL9yhOonetkGQBLJZ1zC
Z41y0Z3pE28uTdCdhjJFiMym59pBRLW7obxPJvGd2BsmH8/ECvrnqBD3UYCcWeXrsSEsmNKDGPaM
SSpTv9szwdeEW30z3Zk5X4g0OGlXdXqFjPic1+3z1HreStcgjWyzffRn0Po2fIPVpLq1a2u5cRZM
gIyKX55lMovU4f3wa2yV3tqZR9nTYJ0yum04dpqvjXMrjfguQEVp8uGxB7kjZ2xMwJYfZkZNpuHy
loxw3PsM0xpayFXkcbprJibbNqPlFR49645YI41Z2ybMhrUX5DyrVIXBxKfWisASZo9sMbkViHC+
oAPdO0JgJi5YTKtEFeGx6eW0caruMphc4/sReAJU8S3eLKiSNSqnGuOzWckAng8vBxbsg58106WG
JiGSYa/ovXpuraswQfwJYgqU7EzHMfOjlRLGG+c+Dl0JJ8TIiB67/JneEVxkEStWJtF//WBVNHRS
I+7QuQu8ZKgBNsfXZnwsuuK7ifEiTrVTALtQt9iwTKqL2BM8aZlbgkt0iWn6iJyGe3QF2Q92CDdJ
PAR716BBOoYCidS1lB8GL6qFvN6LnvtAtdNSUwkcGL/KVIxnY5D0+KRzf6RgY+J8NoTiFNXmAyHc
ijGlsfdMNndQ6+o4195zEc31ym49dfCIMjjG7zomN5aS1we0Sj+Mu5Q18ty+J3NHXIiKRJrMwQml
prjMVU5EBecVOO+Grvn80Sxs+y4Mv5q0f9Q4Ew8yiQsKET6mcb6qmY+K0qVforaAmfg7Lwro2e1m
Bu2+c5q86C4rnXw/9P2LO7CjZJNHAH+KkgvNwBuHTcGZaq7k/dpKhg+BC26lM7yHcHnbcwWgwZqr
vWe58RZzUYNrtjj7dRfSP04LANRNuhhLaoHD+LctmEIUIjQvQxbJQyEUwXNpf/upT8MuGdie4+HR
kwaNIFPI3xCXGMa4IC8W0ORij5nENAeXKaGVTGH87WhnMLlQVpLq5aHVFNQt3MVaHqEmgL2U04nG
tD8XMOg2dv9e5chQmAtMzHOY0VquZkc55Uw73ZO0fjUj7j5iaz73dnffy9JcJ2WW8bQzUTe8+r6Z
/d1I9xq5MLwJhZwesIXu5xJJeOjIrUSMTcjcu1w9uIOsHVE2G7clE+6WoYnZlbhdHVXuAakw3rla
oK3jLKnsB47YdPxNBio1Xz9wiSfXBDQ3BPIy68exfLSUHd7hjROw7eQFJBbvYmLKc84GgIk9vtYg
00Lp/OjUIALDZXrf5MrfhL11cXf5smjGnvxsZfbCW9IO87gVpeASlSLCL/kcTu7lobHQwrPMRR5o
0ALNlo4qmc0vzmRbt1nAmKcZyDzyYrLEc8LvRweVjuszlvalgHomNQNxQqK0+fVB9z2/kbdvOvMJ
X+SDthGgvcaNd4GIzLPZTz8jhkZSI8a+7RiAsLcRE0OZGxTFoKlIaOMqoxvO2BUlL0iDxtzvezBR
Dd04VgdQopAUb4dRfHJ6A0NsvLddCsA7ZRxE7HB6SCLuCKiKFHDyx0kM56idRSkOzG1hYw0Kbe9Z
xRgsJAzJ8La2kdkC3pbVYla8tdtJ7SIQO0FwtGtX7Ka8Yv1s52OKM/eLAQuK5i+lMMP7kA64XNoH
+jLSrVwG9YS0d42TJfsWOoTEhqEk6BuZq/xgRikcD3cCo5GQSp4qvk6jyV+xFO5D4FokX/BdwloE
PmMM1RbD8sYMcoxUQu9No6yx1db3SRlc8hjfFsuiyQpp9fMjawAn/Z1Re91aFOOzPYHn66ORtuA5
uA4xDWW9i18Gc+l2htpXtyhsTA4/EgeKbjd5vBBu89gYT0mSvhlO+KL7RSiSHPKqjCaQhgMzCF3C
ZCkn9ji5xAMLzFQ2905ofJbCUPsOoqTNsB6PHCIiYpdeg1YD/MGYBA1V0A2cfPYhYWlPvSMi3sUc
8Fj7bn2Nei3D+cM71oOPqaJlE8o71JkqwsboOvuBQh9O+D5FnX25h8carT3df3aR5mRY0W0BpAj4
sYifo2z6oE+GSODI/6MBHyjD/9HfbYGRfhTBm2rad5fFXDALKWf3Aw/r1g8UPN84+TqU2S2CykdC
QG1lJs0XBxa286p+QvN9MftxOBaKxSzU45L424cQKrZN7ZNvrYty49TB7z8npqAlm01IKm5D3vgm
dTSuGWwKe7MHGKxn1zg0XYix3a8vRW1AvjFGo9zwE3uAOTISvbpwh98xRbaHrqI8hZasG5VxQG5D
Vz+FQead4aZDS+g7/eSp6dI2VXnpbfedS0l59ujyprhluLZ1MF0zW6ptXMfG2tT9BlmluiX0vsQK
omTfk7/fRszTt4EX94+RCph99sOhNCvBGuZx5OWbvJvb6pWy0Pa15Ls6zkrwqtd28zqkrrMZvPi+
iQu9Hdw5eBWeceeGgXmfcHEHxeKdyS8Bux1acY1n/QleWb0NPUmCODCqHSSsaUtlUobtuHE/nRwv
60R0ww0fYaOPV3cKzlnsXHQj7fuhrzvCjMmmtNzbRhdAvvwXavYQHzOxSHrhY0PGaldCIGPMSc5S
sG78aRs1ETE5HAOclJw/PdICjabeW2RBhnhebDKldood9Rnf4LYO5bg8iwRd0ugj8ZPpvoK+aVZB
tm2BpqytRSm2t2MY+g9c0WfsISigsT0++glD+qxXGddlNNCk9mIAKBim6vm2ZdjzlLbcIMUwvJue
rZbVcBVBaLjE4/zaV7NzneRLZvZ60ze9BxLMqbZUmP7WHuxkD2Nza/cttmN3r6sZmKkmRzFF3Elq
bWwsch3bjOIrAuSDuytsNXPl7Lx3FhPOmq7/6o1Krx1Dw12oi4omy6CHPdh6p3oeudRo9U5n78lw
YFFlDUJl2tP6aDgc8I0K/bmkeGst+wAdC/Lf82R6F6hrHgg4WTIyG3gHHeiIzdTuywiYC0aFkaP1
jNN5nMZ1k2tITLSyPOQDKdcwacH7NLGPFIFE0LCinKVhHCg4UncWT+eOlX+LfdOjHRiJtZcjwCNj
XFv88Mg/TogJwn3wgDjt8TV167BRdDlo4DM9z/A5HpnoBMp7n2pIHInut4NXxlfKkXn4Cy0emN8c
MmrkESZM1nUT9RaAudF2t2bqOzuZ65/ZCp4C3o9DZaViI4enSpfuQYkaL5/27t1FplMevm+FC4oG
HfuUkWBZ5TlD1shoLj5KZ9Sq4CHlb906RJwuWgOP+B/L0P9Tr45vEWP7P1iG2s/o3/+t/M+pPevP
f+Q//EJk9vAJBfxH+rh8hFhCcX/P7FkeuTPyfK6gOWcx6vzVpuPYf3C5whFgSkZvluvwD/3NLhT8
4Tve8vt5tiex7bj/P5E9y19+q3+wC7n8+/EfmPxeXE08/7/QNrJpln1R5d+428ezyqp3nytpFPr6
piABM0hDXURXgH9h6GFCONnGkZPAORQE8/AkJsM87wda55DSpmFttXvgkf7WqsgeGGP/FFoDEyiK
oqJieGtt1qu+plgRTMDKZTK1shv4kFkUDhtzyd6UlFVJme0RYhAa0LUnIuwL7+RbOrBkgubCNXbA
3DO8JQ6ZtRpgDIctYvIpm1/ozCGXcZJCYWpdM0X8A9X1APxtPyYBkE5pnOWokzuHzDdZIM5xkhVl
bLKHPo1/5bNxnbP4xRrbawO750jNW7wGI39gpgXYh6HhNpqvzkhwmQ33Q9N8TCrXVOsA2oDgdEci
woGO0RntBixFHoLU1PULeTknHnD+gnrftFxc1KD87eg5GffiXq2TeEmkSaLGAZrnac6ztyzs9cEo
bDa0luqAedxpKz74ecaxo3gPEuehiugtypdjiICOo+kBjyyC6zaffR2TqnHUPV055RUYbgN/ENSd
lJ11QCV28Ft0zjbIZ4rWbSZethp2rWM8xMusFwRZiSEyOVHC1h9iwZA1cykKLKhNpKAX8J1bvoto
afSM4HrPp8RrL/1I7M9H2xhabtXwwx8iw4I1C5quFmRyKpfQp4tKvnZy6wM3NB1mSnKw5yctp1su
Mlzg0w5w+vxQ1T43EAoYAgUHzr34TZyslZN4Gx6uVBWvE3zjIyvesHWH95ECP3TFI6W/zrYNnNdx
Lj84R3IUZtTHIWxmFlOOFubo8CAF3aKYguifnIpvzgbW3jC6XaEgZaSk3rMoxcOPIkTYkWffx8o+
ANUqsO0sqg3jhj9ltUlz5O7mbydnOtr06g7VfT9LA3SnngZKpORqykn6TDPp0D6p/FVbdhvHkcz4
pH/TS3F2ux7kqsnZslb11iKCDrG7WKtMfTNaol2x7skxgAV26VEEUzd+wQxiWJIxtKzH8uqRCIcb
gEOrtiGJ+eV3RpN1E2h4ufaJbow3jSu8CNWvxOSnnQOxybX47IvhOkLvqDr0v8kdX3o7VDez+E3N
egSlirlv3ky/zBSdcBIW1+x4PuSJ+i7H7AlI5QUOZHyWHXrG2Hpwg011yo9xU74sDXEJYG2LLlAq
4cya40sXH5gEUDWnyAjAIapQX7vgSPfozuEavXKkOjkYZ85d6byaHDjCMN87rntwivSatc20jyYm
tczsFsPZtERoxXtfYr3H0UZiIYkYjxvezbwI0ssEUNEtRzYifISx9dnUAb+EGtOMZG6rZJm3NN20
T1LntbTIJePNIKcqepMA4lMVoezrJqXx3bfPojEo2fXMr6THTy88IqStMMgRMCFBPUJIH8gjD3is
LWe8xobCG5eH8KQKLvXk2epHc8BvEaSa0CZGHDud97ybLsWlttqyXBKuwecX+li3IpLGUU3caoDk
u8IPI/bLn2yT0QQd6YZCEl56yyYvoGb+hhjG/Ip4dejkG+U1e6dltNvmEwegutghCSLzgr7cTQrq
/8CpH+JXkqwpW51JEtJVm2ZiS2bRpGPj6E7i0WHSfycM4y2MXAJ7htksMbPHSEz8bEFBALUdD73Z
pbfmhDiU+x8RaSr8hGG07Vrjo0Qc5t6778wZMJayAJ0K2W2TgashjIJdFsd6Y8TiLChok79o0T4V
CTf7xOel0NV0H+YSXkYWUT0RNVyai8c2zN6j5otQwhMkoy1uyYGWC5p72vmWeUi5T2ab20rh420p
r7qAhR/3oDBJRO2qLn9LHb8FQQbrXyDklIHCWaVYELL7zuATb8r+EthM/i0PUP9iwVvlDMVsg5Cn
DuxV/EPt1jqqfbXlYF6AzqfdN3Q5nJnFvM6RR7gW0cyZpdSO2lKE3HEYS7eCDPTs30HluJDgxDtg
MACsrfkK9oVvj0jNZLX9NlQ8ZXMysm0kCIaJjw8spww5bzcqt9VNZuTlht5U0L3KPpJ84w9GzHOH
UUTSJLd4AckrIqL3J2a5935NxeuAWcLTA3AsCofXfZecZDt9jq2L797cZANziYGROatuepOkZX0M
EiPfDTZTg57xyd5dNktt+AoyPhdTHniXHiRq7OBl3hraQeVFIYp8+YDH66tm6dw0/rSf55jZasc3
7VcceeUwvwxBs9SfmvHaNaLhZMbpZwbNiy94UTiM6t7PI3tDhPE9mbiK2XFz0HZIGiOmqWr4qViC
StIGK9y8AAIZ0AMgv6l8s2Fl6n9PlT70bKVJNP2eYNRzyXhnJPm/2Tuz3sbRNEv/l7luNrh+JG9F
itplWbYs2zdEyKHgvu/89f0wplFTXWj0YO4HyMrKTDhsSyI/vss5z8EMw8Sc9DxPhmxhu5X8ECoj
+UIh077TXdK124uvBh2jMtuJNJkg1ZCHQhWRxRSPB00zZlJ5GKwnGtGjYWw7Bk9PbHUcPRAB3abN
fwKjLDyQro+eWA6X9fbgjREfiY92o5+7H55KYeT7R5Qq0jFjbJn1kU3HGh0Ts8pWuhwSgdJjmDSF
gmrsLPnqoee/fhnL8BVLY5+9jsuZpi6yHEkGHmlG3co0GT40uv461Wj4xDwch4JFe5Ta5qqU8kO9
i7pF4N2CLp/xGcMcyNe1wiVrn/SCYBqUm7ST5NbuiOIadk3GTnlMyD9D2eOEufUr1xX1GEqgFXUe
C1rbklZtYnJDjQdWFofC6FqSwIgzyFCBjMLcp8O+scpqk0fd2q5asSG4gz/UWB/w21l3za/oUz2G
UQ8lXfRSRk9Cc3NOiuInipEmqLReq3yoX+FD/Ah/eksnBjRM39qNbbCoCjV0n34/vUQ0ZLWU/tS7
UuexiFC2PyNJ/olgTcEjtpFvt/NulmMvlFkXFNMCI5isSzXFv3VTf81yApwngwy9BLuhrlFs2qXB
aifAhm9r9Ez6cSr0yq00/XdX248R3E3FrF3NVFZfgi2TmVjsjWMf+Sg2Q7nnogtQ1SXNozRn4aKk
vfVT42/nsDsMUdi+Gcs0MDeB7mjx1eZ1qUsOemWdYkDHa2GjwuLd6mlTs3rTgKWZTTU5kT3Poqji
2g6BFellghA19F9MgaQvsSrFhZwUekFiQWBfll4h/sJexF6cFQjDELbKffDNMCx1TaljBsHzIlMr
yVF9fV2owWWgdK/D+Fo1rNB4YxpxklieeNZseEPfYi603gbJ/ntprFq2FmnXN/uk7dwmJhtEDRiZ
+WOM5gnDsJ5z1pdFox/SRGP360e7wYzdIBnMa5HKnxMmVHtGZeSnDcaWjijfTjkEyxiaAccnRY3x
YhQSi4DvWXGJezrJ+uKez0oSvwU5yX0+u7LSD56oWgDTLqJsNrbY/GTWUVxqYcu5LKqiXluvVn7Q
Z9L01M6Sd1aXvmZq3DhKleQnBgm3YP7GW8UeqlFe/EgwVXEyWVXdZqJUVeP6jy8F6YmlHfVPue5i
43tqlQXvmq+Zu/DRKRWuK0gdeGdjIA0IVBjM2SRXI1fPV1k5qnQfhDsDn2bNI6qaxt166XXFM5E6
85xDPyFE3Dpmjv5cQ6hSx9mfudMtpy6GkblT3a906CdIdTuYjlWvIqmHY4brW9oXQ7mdM3jvCeJ8
8LF7ZO/RegIViLj5HLP72ozjEB/IjJbrXCf5SmVwAdZ5rubSGyrZWqt++a3VOmCTPrtST9or1VdZ
9aTdKR6sAvdrNX1O2FNDnYfoQODWLqnwbc34RVhdc8zn+rEfxEsnS91eMXYsmBJH7ZAZm02ds0kh
JgO9yO8WQt0Ka1TilbPVOeify0uU9+dWlI8MWqaqwYZo7Jeki9D0S6nCxr4PDrLBPht5OCmaM0Me
2wQ4TTe6FrVNukPBHRolTL4yYocWBjvLIOmlN9+HuSSmIlVvfLs7Oq16p0ToKUF4KOsSzw2TMTGi
saxbR21pUCfOCzcy4Z3Lxa9qqnDv8/S3Jo2giGTusMrjndWr52BCrdOIBiUs0lzrYbtRGxUa3Wwf
/cpcq6advLykdRICKkm9lA5gJQXt65y2WwPvmBcMFoEIbBaCSH8iwxBOGCmZWwrjElgI9onR/BJ2
UO4bfCD80UWZn1n3uLC1TVXeqrIwPuSyfWqolBDLE0aj191LUeLU4T17VjNhPoX/KQ8kT899cqOv
KpiuYVzWRMUqt84tBG30MCLz91WReVqHFMokLQiNAyRTvWdCZ8wJ6vLWI8sEkz8GQmb1xm8L5oau
qU9hKD+dOuKpx3a+TqboFpfqPiioO5rEB+/d9MzXS6LoA2yO6lCfprJ9r6rxxUZLABU+5eHbwZfK
+t+WGcAGFsm1KcZ6DYq2pOjIA3P06qnTXAX2zK0J2s1YitchN5NjmsE/hTcB3bdnQpc5sBcRcQ6c
IVZq7Q1rZBKxCH1VAQpjgolRhxXi+RxP/4x53kkUi56AKj3XIJpLGfoasg5EVCbOvl6QG0MS565k
ZR0x8HW0NgofS1LOme5rtjNXXiopxd7uQyS/tDH9AvaQBM1rQCFZ+r8QsbNO6lidMMNGb4mNAJwn
FqrWOGQAkA4NBqEShkhRfRsmY41JI8tjsGeSeMhcWLAj0QIgkYecUHkNSATctyAcEgIqcvLqF9rp
YKgbCCmvw6C94sxu3WiiP2QxSN/iT+SQRUJfhz7bIAMqCu8Oazs5EjBfuSxhfLRTeBomdGoLUqWp
oAUylWBlgbJU7XyTEhHWntRaIAIhUJeQKuQF00JI1haQhMLlon6NUYkaYoG6BDwhe8Q6uyEB+BLM
HDFTr560MkTCABXGXPAw3cKJES1gBRVxRPAZ4XmFJlMnYGVm+DIznBmu+7egVD0fdD56UlXb5inN
xNT7FiHugGrQNxFxrBRbaMvBtl5wNtkI2EaGcNMuqJsG5k0B+0YqC/siyBCN9dEzFjxOnmFKUdhH
ku2VuvUC0ZFK7ZE74Hf+bvtDIlYM1TJXhma+Y4ZRiGdB6WpPZnm13nAUuJBYs0cWTG+9tYA0pwcW
qWEzlTUIN3QAPSwRxJEaN4wuebhmpOUZotiM+jEvbfsFFVTl9T5awnf83jK2ZU/oihyTRpBI06OZ
42tL9+zlC34oSNLN1HcnmS9fJXX6Yy6ookGxTmJx11es9jzrs6jGeVsAv6e9FcfYBHgk5dje6wWC
FJqrMI7LtVUvKfMhrqZWBpmUzsG9jpLiwFs9Oil+IQfBCyo8WEvaAl2KA7y7QJhQTF/qBctEn7cf
O0PjhAHZRKycgR4T9UMNz6mE6xQu95tFpCz1H2utHgyGZ0bZptMSsj2b8MtmRBJzMsSlZXyJOkFA
OLgtfGnYejURi2Y3O3bPhixX8y3CuHuv6TiPKmgzcSPgc7hzIF4wmKTUrRheu8X6Oix/k5Lmu1ps
sVEas9AyHMNP3bIba09B2bpWwLM43aJ+VxeDLbvEs7JYbo2IQwMPrrWYcbkJx029GHQznLpBEAgS
vzDv+ouNd8DPi7QRR9hi8S3w+iIUOwhGf2qdMgQ0CyzT+IKtxSCsL1ZhcFLVqmDe+NdFHL8oi6nY
lKJkF1t9Tpn5Q+/QL/ZjdTEio/eWkWdCBZEXm3JEUdEYcePVgBEukqp5sZGto1lrToWZf7PRxxzi
fwykX7Hvw6CV6NG3LI0UUK10n1Nu4T4pubhZbRRsitBDEzVuY2aYywtGRX8tdRm2sY4nR4rmGwM3
fzOi3FnwOEEufVFFGo5p6Y1nJmm283tajWiZouq19rStBH2KRKJ2ydN27yNW7MfgomNN20SShgy1
0TVHrcyLYWRfpZ7WjjrCESowDLGO3RhGffa7+F0mlHDVGolwNVbt0gBeRKFpRQo4c5No/kE0NUyr
GoG4LIXwaecvFPIfqkgJRYeBvsFTn7j/W67adGf8QSg+KvmQ5Ur5pQSfvDIbn8YhQKdFZLf4aJk5
n8JKeQYYDD11xNOl8BAJ0gbyUAo4ephCaZMj1mIxmbXMskoWkEQqoJTK64M1eEVccoISlOH5Bp0o
t+/c3utA2neyv5FH5ElDU2zxfDSw10jv8K2DoLpYAFlJCViiKZNjFRmRV6Sg1EqNGhW9B7ijon/z
Uz6FIYkAMNoWJIkMNMEURkejEaC0E6KKdNlAs65Qsk9xRcg5Cx4fwGVXsttMQ7beocsaVxmf0xzA
lEpH7LWi2iYkXqzCDAWjVJu7SSjgKKcUZxiFvxpYNS7L8Zde+CWeAfzxRDOg5PIVa0s3d5rCStp1
zYwuvG//gNMhLWBqP+dcvWZwk2WbejQMGNtCmUH4Q4+ZafGnHjAeSBSe9JGuO2UH/iYdp6/aHN81
NDXtdEql/EySYvCCqWQNRSo65VJPERLaD8qwZ46p9m+fjHcBlkCs1DPxT7VyxqOyamDEYDUbIo/I
pDcDEOIKFd54BP/uclZgll9E/gUnV2uQt0UUYJnSUduSZaHSgmqhWIEA4APZxFJHEFyVySKwVc5m
NortUFW3NMskj8FfsJKkMV3HSQ/jyApJ3T2ij9KglqBbkgp9X+AOjLLBPlWwNS6NNN3ynOA1WTTI
IV+nGMtRzMvEtGcyeC4Z+SjSH57WxdqqQGiZFA6RYm71SUKfnPjBplQlzMQiq7y+r5SLCNNnT6hN
lRnNfZ4l3SVT4Hv5n2JL/dpoEBoZtMoUVRLe40Zbaxhotyj1112FILEwBGyUYHQV3Z6PNryUFZpM
VHxVkq4ki7RIqkXcO7UlfVq+up+BY2RkZZ0lGVnlbIA3GpvJzcIGrBTca/g3xtWaptdFrzTNYnJD
Ga+HEaIxm0qeBzPhBWavq/ssGEgka4u9UlfrRonetS7vdlNNgS8Ra0ayBJiOzETgUY+fXc0zs9FQ
6VFhleCGYQeGUraJ1B4PD3NlxvfVvbTUatVaVMKdtp3JFEGuTKgvE5g4T9udpeBMijh6V7FgSz01
2bZFPwVaf8hOlfwnM4y7DBzCywuSEfRO1m9hkfzEg5AZ/Fuzl3SnJmzoQAMwVHhYsE1DaWdkIqjN
8UkG9keUKYVT2smvMDWP49Bb53ImUWls80M86cC8hcZIkbH9GNCz5Z3t5IJuAXn2fqaEklJMzVGi
C0dkbXmU/eQtki+iyAR34mBh9fuINLxMpSz9+OUXqucnUy4kJy26UjUiwqZCF+BGMHEikd+HaJ1g
zXdCK6ds1AqZvE0af9uMePWkD1Zj0WM9Zx2nTgQK4I8uXCO0opex7zdRTVQH6cBtXeHZX6YZWfiq
65yMvoLwNorXAxXPyrSCz15b7vuQ2EvUwif8MEcfM+AqyNPJUUUJQkga1+U0As83ftDAGu9SZd5F
LuPAMXQ6IF911S7EJVlWX1jeJoLKWLLn+ridCVDHAjXRl/rlmXq8e5MUZnmxGZxyHiOiSJN3P64+
CosfJsjFZnodzKtOmgg2Q+BHqgfh0HNJ/0v4uCL8e2i02CEHYFKNxjQtDclbCvG6j3ocHUsFBU9l
QpRrZc6EUSkaB0bKOqroc0HTeykxsTiXuYr6OtgoiztwNjnNNOPKWFS4IchShgB8AOVsOqWZsQ+N
1F2AFxhkB1ihvt4l/nykSWbQXsmx40cn32+uHfNYupQgdIFlukk8MyEYG+TWMIJZ+NcPi/xQhdPJ
TAtOLk9RdJ3Jx+S7Y593B35JWiPdJ39BP+kDmcgUgb/sDpuCTkAaAoUh5znWEreGsaT7HKP5h3RO
FbljY/PkwfbiyFnKM0zHGS1heKiZpDs1uIS9GmXGeggY0IyhQG4lug9m+hRRFc7MWJ4rKnb2KaOK
ijDJh+mQyVONiChySh/vTMOcIGsp3jMWVFIxw8Fp5zdR6NDz1FBz+P23w8AQ1o9MywlkgQGbMzsN
njQy2GYQ4GjaMQcgFKKWgozk05jp+7EIfyvq8Ei0r3Ax6prAwJwpHMCGahPCkfQRSxghlNxVmV+T
rRK9yBbLsqZIOOTmac8F7ogmGI/FUrPS/9vbkgRmPFEsoImAX81jPK6p23NnBM0zJhmPDrzbtAka
BzEbkzKIfsd2mG2liGJUY6Roy8Y3YEskk5HuobSM9rKlH3Xyvqeemtbohsmz8/6Nx1ZHx+Sj54u+
LI3FL/NOoroSOG3Z96iBrCxbetl2so8B3JxkzFkW0Yc6gtbQpjD4t+AfuNxC5cBkT3soI+ktKzhU
mp7x1wLA7UqZY5YtradK072pO2vz90eTR3VMF4JudSpKlGBdGx70fGKUVy0EsabnDWGiX8Stsf43
/x+E23hCOqQxyxJYvnECcGrKpeFi3IncmjVNqDeA1xenN5wmU5128mCXXs0c5ZjmxYuEbxkJee1U
MQTZAg/LOjDw4C1gXG1B5PKR2Ks4AZsbstUyou532dbLZv/P/1o0Fv8fYPN/A9jIsgrGGXrM/6BI
6diAFRkQm4Uq7fzK21+POvr1XxQq//g2/0m10f5dISEJvYmiyEIVqvp/VCr6ojdBwWIqCj44yxL/
JFPR/t1QNOZxpuCPImMhyeU/ZSooWIBQA4OW+baWKmvK/5NM5V/jyYSlctMptiAtxlLxdSJi+Sem
TSkQoFkw51a+f8nB3bG4LTkoupHEHmh1OU6ykfxeaKcEuFqhtg17cy3MZP1Pb+R/Q9fRFnbOP7N1
+OGGaRoCKY/Ms03+F7HM5IsFckiN2gtsDHIufdcMvlgEct6CcenWRQlLjTtpHdTyL/Bjupu0WF1z
+RZwfuBLCFjtmZhcBazBwjyBYKCvpkdEVw/pAFVzJiEyYY4gw+Jx+5YzgLyFtdxL1yy0n5iSFlxI
RZQgm82soKYgHALCnvESFQ1WNtuf10PWHf/nF67Ky8f8ry+dtZZumjxr+Kz/Fe4tBomKYtQwfszS
KZ6CrwJ+xqZrWJsEBkSNhucq+a72TpoqTD35d2ZUL8FCB2yLIt5qesEiud6Jgi0pfjS076LqjqDv
Vozg6F0MItLQs73miWD2kDOnR/FHUVOzw0AS2rhpzJGrhgr0M1w0V4tHr2gm5utq295CJoUrg+xR
0jzyn1pkL3lang2jnzy/YqQ0JhEK1WlUN5bFO44BDPhkImmOMaa/jXKZfWPsRiO0DljtItcxVyhc
WRcSa+NOAbKlqDakTSf6NxCs51DUndMl0CAntKhZMZwtvtaK/CurjE71lRdTPjRsH1/B5B2mYPxm
jLOORhRHFllYU6Dx8Tec26n48SPow4ho3F3ShuU9He0XJRSU3z4VdlJiL2LF9Cazum8n47uRkmMD
n9TPkYTTnrzIxXzRqrpZI9B1Bp/T30qE8MSnHzK7jBrxjBP1Ny4AWip9l7AYPkQqWn9KJDTnDWPf
clcRkYpiiB/VW4EXBxhUkm4KEUP5Hz0C5Zuf7glR8W86pjqvy79KgVIhPITtU2meYXm266uunkP7
PeNrrW3iX3GyDNGBZpstHV9Lsl2A5CsJrujHacmveKqwKaLQ9PTkUTU3RLADqwRb447W6MvSZxqr
q5HnqFFdWusrrLAl/UZN4swsZ02sOsL63Q3nKgo8ovaQea0K6ZfVg/im0+8YEc82AD7+nbk2Vd1N
tSkMG/KiGsJs+JV8eB2UfJc2FaxokJzXy35ididKNCviVXpStNNa4QZEvOvWR5jtlPJJUva6x6FE
b8Wq+Jw2DwHpd/JtpoisLckhApveJWTPMC8rD5rPWHJ+GACCWxCZc0cY2XP5P34wE3gGsCjg6mnd
S9ju6l1qf8kxRVsxAbz91tCaEGa0mmuAdwFdWPHDDhscMvY8ck5ZTjI9uS7SKSHNDE1h39VHzmMs
FgfbhiXUX+vmbtssUphykqSyQgHsUJ5j7sNml4WAhu+YUybtNxF47Ptw3KR3y7/CY4WZfTCGM5v7
FUsssAVURR8MzLlPX+HvaEtIN7+egeIgzaHysoh6jMpGN+6mvtfSaWWH90Ta04+BgdqI/isI3kxe
ZAdnos6eDIJWuQAZW31P9ogTOafoI4H+h8spru56dmWWtyIRE6Yg9NgK3zBAAD1e+eG3j26agJGK
fGq4FlXNklxyQZLWwY2GAInOM6WBmINDwkWSjRCo8IvpFRpagBNGtxqtL7Pzan77HoDZhHBCMZ45
4ezFZQgfTHYckd6J4SMKR2E3ZR11A+0BFtI/fUY81bvJu1O0D7Php/vExQH+IIPL7K4qaI6WbtAX
vyeYr2N4meVpnXdMmOsn1CegKtBKEfeL8anwMECWw/aHuW4rw5mkhttmf4qaTBgAikr0YI62yiFc
DaSsbn3GL4lE3pzhs17vXAPlyBJeA4eeSfC3Zn0grSJ69aKLdzmANfGM8yuRdSsm46viMOrXgetz
Eq0nQUtWla/Y7WImqFxK2LNxfF3U6mtQ8AB/lXa+GiH4l1woy+dUmZgCeLcIk2YAzhTNUFbpANWx
haW7IbKLABRXxgAtKecMhmbIxW6Qat0+My4v/aEQyKMqKJius3aU+2wtd6W7hE9L9qPX6bwwcbXt
PeDSYciN1weG2ZGGZNVmEuDdiwieqg10H0qFWn9XjIswsWEF9Obk1R9463IGvkc2VkirPZ3LhaaK
ocCTapvh+Bp//krAwEwVY8OAamX/TSBlFto9WulLb6+EzUEATaDFwPmdzjhiGEIczWgLInclN3e1
vLOeQGh+M9mEWOI115lh7qLyT4kWQYvcdLrY410v2ASgWog65pLL6yVNr79m7BH84qnwSczS1ayu
qvXVVfe2uiEOB64LcYc7CdkE9zcC1SXBSs/uev6om10UPxe0Ne40uKSVE7J5mTgWuV+UqHQzioWk
e7a8O3QhRfgJvHY1dJdoIvsF5f89FE8u06D9Mce7QbroEBR4DX6M4Kl3+Gpw2Sx3va48+uIRMBgs
Mf33nLUaOs/5WFeeznLbJfeI1ohTt7j/vQi4KFRGD/FC834T8mU57ySfsdN8zPxnL7/H2Pjy4m5z
lxgVVjAigg99d7XDr/FQI6Ao0aEJeO6lflo49csVZuTPMblzgvScUdISRldwHvDPy0MCIOnKfK2H
K4QgV8JABdtzOSxMzq9+XHN42fyTWZ0Fa/NCNnf58FiWYKHCgITArgSCmsYkIrCbU9ANpwgdYYK7
sj5Pyq0Eo8DFxArR5/KyCn2z3FjEcxMeCPF3HjZkzrmTMazb6hNo8bEfFZdq4KDN1QE+KZqscy8/
U0QZKVmEnEJjmHL2kU2s2ggWFsXCsZS5KXze46s0XWf416lyxbG1wrMJc2efGsBnea9J/Qalm/99
SOXWNS5yx+ZazKcrFAUOf+5UuthSPi6lhEKYe8rx2MsXTemYiBIcla1GlgX+wtCHJ9LA9aoTzb2q
DpySUWKfCUSlJ+5uiS2wV/Nco+D4Xk7G1HpMPIhGlbO07Fatz90W3UZO0Xi8FJxfVAWELHypoQB6
96YqO0C0DiHcbPlSktvTVavwnB0uDdBtk2tfmuu1yW014rgD7GMOyAaJR28QM/FCE4VkootlXsNe
diR9+eBr2Cmm8s7hQCYczn8+UPDLSckvErjD9MLxS5AGXs/3pr2kFjV+90zx6VSoLbO3ke1AdeAK
DPLD5AOv59JR9d+m+jUBLOLuyADdG+S1K0SFkqPFXSTmm9DeQbmAAeQ6UviEjGNnoEJghDbsarl3
soNh/w6yNxlGnX/kYxjTW2Pcpf4y249QZ4oUQVfmtOIVqFh731PzyiGXBHew/uw4fPvIr02EPIKW
5ZnHX1WDAYbIPEAGHFyRfUm6qxy9UZ2QVZ52z0FGLv1IeXh08WVMT9KgQ25jjMeNUuhnRIJO3j9H
DoSEGCxNJp2dOkd678enKV8Xs6N+bKQPzmRVfa85VVALSJcweIYcNvUOWmORHcaQY4WXFKPto0hg
EhZOX43ymJWnol5M+6udAEvdDPE0kpthPlpC2vqHCF47rq6sg20SftpEbmpLgWClh6o5ZzysLWsf
i3twzwCOqcc5bLCLn+dgmxk/hr/Gfm0D/lgshSMnP0WKxSuwNOo3qqD54esXPPQgt7465gW8i/FV
Vs6UfhodRyLfp+nZc0UwWV7Zw1cvliMfW+mEeLs7c5QuHwQxl9T5/I4EJ8ITrWvqC/oMwfwHtJ/Z
O4Z2Ha2HaUyrQmOU1Zeuxa5p+XiG/K2roGnQSfXvCctbQA3L52vTGNg6kuxrwIZPU9/RGTqWwoiK
U2k5cLP5sTw7mPVx+8POYhwZOQws4/DGTfD3S0AtrAyC3H0Vzun0CHB+dxIaBHKcmQ0ye3cyO3AU
efYU/BClLByLD1ha8t5qFIrhS6SWs6ukOHhtbIVdjTZ46PQNctB+2VhhDhYZVVGKYtV+FbYw3QoP
votAnusuzqQ14eQQspDokUpQe4UcBueiBDSi0NtYXf+ZznILVCzj8ke3zn61+p2bNAMtYGq3169W
06wRpXLAwzTQ25tIcdQreeqvWS16IOmii5Tnm2IiacQ36tixEYevtTAdV7JID5nGqi4INOkw4eEy
FPFj0P5UWKM3FsEKTjCF72T88DUpZ0YcsYwxIGutYplTVelZDhdB4UWgJjSYkfjR9hzWXHdtPS8k
KQwjteWf43pAXhstZgI+9vLgB8NmiCQZnVd3pU4F1dlHYqezBpUsJPnmfIDJK7ldMM3IZQjLi+oc
quz41YVAPeoxI1VXYasmGLOj/i6ACtK37ktbEKYEZi3JCEGuOaUbQwEnjxs8oA5kFyiDD3FwdAp2
NJjnZCVSOPKpPJphJxu1hlJaURwCokEawjhZL/iGOdVe25bDsaYmF0kEvvJmQzQlRoPnZWoypiZh
5FoLzVy3NUwHMO0bu0P10I/qsK6lYtub2fQqeFT7eErw7oEgqGd7AMbEOCKc5Nptx8xLedbFEDBh
EnxOoqD5zhatRf1EBBedghxNT2JD/tblnVzWsosHAacHEvHN4IeEdtjZMWHpIpgGKomyDbPSM04j
YdJ8QbA3DfvCHghyorqtx2o9AiwHNb9XFPsSluLgV74HpGpjV/dG9C9xpmwJC3VDFZ1lFJ78wLow
wO0FwUksEOFWEPzkmvAm6QzXJUsqqZKIx/W9qhlf8p5zllGtLAUn2vBjOIcnKVX/fkd7QaEIdZtJ
1VqeFoOo9mFzo/1JFj6Roi8Dfptt/lSfM/pSc6yuY64885LeUxfMkrj+7Mm+NCEMLRnan+1/xLZ/
1NLPFJdelljIVrUnRICDpuhvejS8NIOxkdWAXjeCOojmSatjj+SJU9rML3NrMHcd3pv6nMicIKDw
GnxAPPqhYXmhUPatqewxJLzg0HR9CWcQ++g41d9AAV8D9LO2XtxCk7dzNC+BbB7Mytj8/bW14hbB
C7GoqdIJZ+Wkg/cYxWUq1J0S1AyTgLioGFotBd+jyr11s3XLaxJ1l0W/SorysTIOHRRPaa5+ISA2
9OpqVbySpcP0db1d9TbFBX6BG8CQzyAgzYn6n97ku7SiB47NY55FJ0uP/izvQ6XkF59pCktvF93l
bZYDIs1Dr9Uf2tRtjMH8GTuT796M6APIYC0gWnWU9sywT00WemBdb7Kab5KmO0iaum05LRDeLbGm
l1K3P+Ze2S1qZ3ZEDAEwWhvazmrUrRQXa3IuwlLfzwQ/sN494YfRIvhXsn1RBtPLdXGwEmM/gnxr
JsGyXNuhAkFtvLe5cPqOzBtT25N85A6R2LBF3RSKcuv6E2aCD3VkRYPlmmo76twuox3N8MI5cyl9
okIcBcJaK3xDh/vGGfvWcH2o6lme/Vu1LHdmRSc3Mthihr3MiyiQyXos6xi7hCOX8xqHdnUp0JLh
d3qTwpcAV8zKMCeUJY3/CZpwpw7CiQblIPsksbU5UJRqQ0j6Qy+lDiqesptKoo7hlaK9hZZimNZ7
pgabmLsYq81Kbcl9LsLmrk/WlaAq3p2rNJYIjg1CPgzw+1Gne3EhYTkJuD9QK/MT2i+ExjgjznU0
6qusj7+R2eL2624yRoG0vOiB+mYaoyM8/D9XluWrjtu569O1hQYeuw6LRDT9lGB5N20zHwTu5DZY
UjoSbWbOxYYKzCQotK+VP1UrkxqIqK5mIxvVw07NfJzEhv3zdz6TyXsigY6xMNdYl7H8uRp6KGWk
x22QAQQ1qlbkuq5Nj6AVWEMaoGFmGax5+DL061dV+7o0UCPOP3C5+vwVGLVrW8+EOBSzl7dZm36E
Zu8xZ4U56qEh88xh2BhhheUK7JRW04Nku5grZAqkteBBgjz9UMn62iLYrGCsOwKjypC+lBYmgw4i
3pLJVMCMNo3LQL5UGU2HMEYUmITbMOd7FaRrId8LWsR2+pJWNm5j/y1vQH2DgKrjeZ1El5naQrdC
L8TdkjUYKX7Z4o1Q5Y0MvKGc8CM0xDXP+kosyqwGwGY4r+WAniSSHsBUzojUumXcqCgLqo/MggoT
Elc0aJPA1RaPhP+LueOHhCg9gHSHTkAnNRYpjBxC3dNex4BYkXS+xmr2wXr73BmYDrsG3rP2SMxz
ShZGmXFJGKp07hTV6fRmnwFmxfhFN6fecTdtbVOCNVcjh/81yM0R6Op6jL4D6v3catxiJJm0vgR5
cCv67m4HkIT0ND1H/h3+FoEly9RJVS9SE3/HkexUdemlYnoFuOBkIgHiy4hL7b06JjhstN04A8Ax
I/jOKjSsfLhTvksQ7pkh0zOzOBp97jE2eUstMBdp5GjmwuaU3/30z4SuAoEXXJE97DZC98SpLbFo
+x9RUbxYwtjB1auIQP8Q9ug1+PMCv0AAgE5tNSrvOkYel8FbjSpuwtZfiY9YQvpsSh75nC7skUOX
/YJ9smop/6YzaJa7ASZi7piZNeMmy6WXDKcd690de+WNrQ2b5CSseasq/NcZMxCENP+P4nc0QMWL
sK4atjiUDeuhDelvtRWH2uKFYyUH8A1DIrqCdEH9Upn5RrfvrYmUYNx7vLoM0YbaP+Ye2V3zkjEP
iid7SxlIomIN7rDZ1HIsOZqmHKzOppXSZkhcZbn5G3TNgHGX4ygiC035ez4UKp+VtMQn++V7EA8E
/zXWe25yyKSR/SoN39kQ/ixRuxgZLlkb/dToKNkk+uvYCH9yndx2iaYymex3Yc+bQqu37aRvc5pN
K1oC3ow3xoInP0VpGcRn6AxsQ1C2/QdzZ7YcOZIu5xc6GAMC+43MlPvG5M5i8QZGFkkAgS2wL0+v
L3hmRjNjNpKOdKOLLuvuqiKZmQAiwn/3z/V+iWRxukrH+kwsHgg213hY0KxuWupuDvkt+D1ry2aV
j6f4j5x4IZE2X9TVcsxN85VNFn89nO+tNNvMCerccJqk/GOo4Mma0j9GlDEQt9lZ8eykxLcz6hS8
4stg+oc6hSBkgum3uPXXWKAvmjUdBMZHbdBVZmIibezgSerNR+GYRK3aS+Jl+bqjybcwjA98z9dm
62SIqj/P2CHN79opepI8nKaZsqqxupiF/B5otm/G/sGx6TYfSDLUzaV1WXUtvigw3veU+seQaRnW
kSh40je77khnaw6sihhvp7ybnKZW1NOZ2hex4GMOD1WZAKLmLePS6R/I++7DArAlunMfHXKDdLLt
58Ya2cIatkh1V1IvhIRXDMjfKNj7Y8lfsZd86/5sC44z7Xk/X4ggw1No6QH91D0IKNuqXiuT5UhX
rPMEomW+NsazJI9INMdgz6Cq39TM2PjkOUBUVggvRZ3zwMCeNh7nRwc8KA/JpQa3ByDGIJ8NoB3r
L8k0c18HHu2V4/gajuqYhdp3bXfnrEgQCET4S1XRfSpMuqRmua6wbTgWoTHW8ofCnr8jORnnqMgA
mqY8b6NA2nspDdrSTxymbjMrMzc9+WtoId+xvRAqJmCy9fPoIpbA21Wi55qvBOYveq7YJ1FZsLUj
GRBsMba83mY9DpS6xcWAUlyln46Tqe2E3BIs9an0Ycol6fwsJeyuWaX3qWcd+8S3NsQZcbVLHsqg
cJLt6GstqJxvzRbhoqOq7xjWeYrPA8Rnhd8eSVxaJyZJf7TJNqpw7aY4sMYCBkZLOyZxDRFBfnNC
/5H6imQtrWo41LrGNAI9KqnGyfWqmfigojwL+o2Ya3MnhpxIaTK2p7Bj8OYypqTRqUFRUNQaQsYg
nUhusuK6luN4JZ/iXkKbZUT66bE3Bon9Ao40ToceIZ8J31yLFUYZm/e8fTTTjAqDwLjSwPWLTkyP
iYRYAHR8uqglK9V6rNsWcoXIx+/Rz+g/rM1+n9vzu+mUAATZutIBHh06yeSIYOnwNpbqy2nB5DK5
RCSjAS6eSdSlPCN3cwy1UankLNPa36c5KWm/PjROVx+5717pF5uuURHg9Y7pj1IBcxlNiFWw8TcC
8Peuxlly38CJVhnYTbSsL/KsRqJOWE3pq8NUeQMVTO1TL3w3bOWdVAEfKOzjIzvxp2SWv0qXPIET
zrvMF3DYpijdL4CU9n7JoJNMIeQ2i4Ee/GQ+vLxgzju15r0NBWVjG9ZzUodrPk7/rorz3xWRjNUg
VH9IOOznc/yVp28ztho6qtBMxDxehmFgItUXBzcxHvPBPhDA3dPFh/3eqi7srDts2nrGELIxNzik
0plq7ktFVqqued/TJmm27eye8jamiNm5cmif6M2EbasKHHlIpYyAiZsS4DcDvTmoypPCGAtraOi3
ZfWcO2IzhMGvzlnmmyXD77yQvykeGpXYz+ga6zxSFcMLfokdvlgma3+9LKpY2QvamJBym5Uss6pf
mDj7z6gDBJmzYuHgVdFtiE5RxfIQS+Gv8NBGK2eC6M2qa23yZfwlVbuvZ+8Lxvjjzz+teJyj/l11
A5r0lH6GuNDW9a6g1nk/5e5t40GYoTpG8JI424vQfYOnN7O9g7zW5r//wwKcnmBXxU2GQWzjuOOF
B9OuXbzXgs2LIXAHE6Y+eECyqV0t9/+hqsqbjZC/D2PK2IQmp6u6vI+rrauil4iQVhyB2E8GSgkW
dVt7nMeR33qLfYws2ILakz9imCUrVch68zPm/y/Zam5Ybqu2+u5+3Dh/KpDtaZx0Px1E//O/nirq
gor/5R/5t19I/zh//0qUG/31x9Md6f/0H9AS0m6+77+a+eGrJa39tx4k/Sf/T3/zr/1O/xtfjbC0
3+Hfe2rucPP9SdX7Z6U9Nf+97XocNe0/Wmr+8yv81U7j/MU1NZzFJ0zkuPw7hp2/l0RZ/F9tp6Hz
yfdNF6fN36gv9l/ok4L4wu9ZtvMvdpoAeAx/z7NtGC3/ReqLFWrDzD8ZWbSTRrjCDm0YM5hr/tlQ
U8ESG6aaeoGE3huUKXjOy7CgKXPHg/uVa9+V0SbTtcfsvB+nHHzZZNVXFRLqtEdiUn7JsDmW3TZw
odIi1Weoxr3BccIlimJEyGURvO7aJxvTkUkpCAytRchu3gg6HILxsOpkAGJYkvmfvdssb1elHf8O
QReNvs2juvIePJj122AJ0g3F45+CYG+uIvNsec1BxHVwrFq1Ib21H1psdSQ4+9T5BYkxZaDHCHCT
1JPNqAr1HA74RzjEC0MbioHNwUbXYzbFOl9saw9vyuiSKg0V09JA9H+q0c6O7dRz9/pEIg2/m1Yj
fCr2pD095OBPNnb1u/XiX7E+CvaFeilUbkGVV3uX4qUVJtlr3MztOlDGixsxsEl8pmaGqje4nHFQ
preBReXiLJqjk8e/7Ci59dhPwio+2qFzq2KyrGUYX/mMjn0RsiclRRxYXk9rCvSnKoSuF3jeg6vi
zw4x2opwL+Ls04ZYE0GLTM4WrlmiV9cUfQKLEsYUWe2N9tj28hKKob3azpjtJj99MQP3K5XTff6D
B8Uj2bBxahGu6FzE7pdp6xXbq8exUs1e8Og3HQabKQDBYkqDG3otW8JzaOOe2d7gInoVLUsoLqpN
1IcMLbwoWTfs2fd4nrZBRkW1MV4hnkjALv3WjUiTOgxwK1nYN320UNFe/xKW0x1rP7WPpuX8auv+
2bfZmYkRTasns1Zng3+bzvGhx2wKkO+VsGEF1xGqq+E5Z4pxpk0o5C/DE8PBfiKcYhjWd8mlsqL8
degtRAcossMYXDwnvm9kfoqb4kqT/JPvg/uc6BxB8sXnPXcOwu1Qnvh8YnZqfWid0pLSrKYZYt1s
Pm1+rMgaQLCaylbu52pB9qD7o/LzO9I4B9URnWRzwsA3QM3HTA5mEpBzS4Cu4t29EEVdpT5opLqY
xJZKplu5eB+NqqMjMki+l4PiA2+G8RgG4lNa7rLODNrAwDBWUFbUWTQes3CbTytvufJnxitLkDN5
aK19TexT+/ejtc2QoahXmUG0tsjTjnOwBGJcaFM6g09AAi67F24LktXOMLwH7eRvQhsg/mR2/toM
EW+H4n3IbOOGQH58jbhDyRRZ9rFw5k+n5+92YXbSf1g4O0dKEKWTouBbTm9xQydon7fGyk7AwOTo
MZAlmi2jWlgYFg7iLiE0KN6ASmFtXZp248XNK9C27ODE2tJqq35Hleve9CHuzAYTyiBxDmAL8y3j
jWlTW/EJljdQPd+z8Dc3L4HJhUrY4At+B6cGVKgx89azVQCBi6yHKs44SyECjs9N791NfY6jF07x
UXjzLk0YDVRdZFM9RxuZbQgItEYPJkGe2sK69+D0HwK7NS7s8SGr2BMl1aaAQchO3UzmggkODxQ3
Hj/CPCIbnmLRIqBobIzpkcOM2OJTImW2NkUK2jBnR0zm3V1R6cJa394u1Vgdqq1H8OVs5NrGrKjL
MFOQiXM7XbxoGeDf5/etjVoB8YERblr+drKaCJqS8pCNurG6jD/LoLFOpT4YWPqIMPk46Bm3DWAW
OUAYFkeJgTMFtWskDga2JM7AfLIYAHVIziALZxHD4AVYtflc6WNKyF0wc25x9QGm5yQTewvbxT7k
/IOnZM1+ced7yH4ulnm0TF8fiLCBbyuTVI6lD0tlaFyaVITbimAIyoj3XUTVbzOpmdi08paK9J5n
kCiZl3gLd1Ooj2WhPqAVk/UdKe/B1ke3kjNcyVkOOoIuCKZ+jVNeUNU0AzQDeGjY6YlRH5Nofm30
0TDRh0R6QpGhuCl4jRwhJ32YdHIZrqynQs3HgrNmY9Zncg9XbyYnO4WuvSYaTmKDhi4bVsSacXQN
4Iihn0M4I8jsT1wC7Y598MnQJGMaPtC0puc5tz8VqmFUxKi+YbHlGLNXQ9Juhz4E0eDzvtMcUWxR
Aug7QoeDqCvXggeQ4czWbgpaKpHn6EMNleDE2vxxtNNSRROD6nD5VUhkLzwkWYdHpWl0JQb8NTww
mGf62GGICNVfgHNb03IHveMOp6EifeN9W9jScwtmBo+BFeDsdVUoaiIkoEP/UMnouqTWS8cNeIjq
cEOlJPY9DmzcqMarOSyvRZ81J/ivJwz0NuJqIvh0zW1F4iXm6mkWjwa8FlROyWNILmwIJpfTBdv8
cwdQd4N2JdEP7dPUFGR+yc5uZmk9wxgiExqxvWXSygyBu4HRoN+h6KaCfpJ8Gukgl9+5Mv7odoYs
IYHeKfhmkUAsM1KYlSNWtilJvi1wcPn4Vg+MwSRCcQTBbQPC8xBZDsLc3Lrb6nUpjGBPPHJPq+9v
thfsuysjX/eSqihjKjD+c08NwWc31BdOzN26LeaKLpHHOsdkNxegkgz1VsvlnNMCtqon8NR5A1K0
S/GyVY95Bn3VegM/HICbC9FNIvu3EZsfzP6wJgRcTDmZrp9PrC1HXp2U3wbCQ1O8dx4f+uJO34uh
ziMsztXQ4eRsipLKXkV+1eODdWMuURXJl6xCWU9dStonp/usmvK85Ia7JTZkJwTcYvOGhyDtKc5r
Pma/OM0xeWfknKcJChDWjcoltg+mGm9DNdWdRv/D7cNN2LYExe1sOczDowiKO0jxeyMQt75V7r2e
O2jweSmE5m/Q545RcpdbDfasjKK+gXuhqlhyOKfv2uYwNOFtL5znvJuwZ6nkdxPMD03s3rtldEM3
5i4d7NuxqH7JmLpyyznSMnFSU3/o+mnfVl8VI/CATraV3mlgDz2LAZ53Y9NNGm/tpvps5+6Wer2X
0R+uY0X9MnuPlWnPB8FzqyFyhcokDlNPF5A3XgvMXE0e/TJUc+CxQkKcYbA9YayB1U0Std9b+Tei
YL4a1fggk/yeAqXTIPNdIASLEie1Mt5BGdvUQ8kU36FgZoLcBGogR0HycA/ZJoFsxkRCnIOB4VJH
BjHmLB/ZAr4aLEMJv0uP3YbhWMr8ssT1tRLVvtw03NzT4n7lybQXpnd18kNYNIAM0k1Wme9OFF4n
xkMJPRfMp3bSGm86HMKOuDA12deV9xgAzqrUucPZM/HEswWnzvE68PbW0FDoMPkdwulwGJwNKn/y
pvJl8KOD5Yqz63o0UZP1Sa++WihiLN8nCoEgXq+7FH+9k9yjDsC3Ty+eUZ1GySK6rGm6PIDkelx6
Pt1sDvaS2OWQ9hBMLg7mWs9HnDbbT+b7L0STD1Hs78Z+XeI7nbvu0W5tvHhZ/2cx+6PZLg92Pl68
s5XjzCPvTcXYrS7zLJDqeeTk1YdfbBd5HAr2hm6OcAnIAR0D64a/jhzIzaDmPJ448vecdq/+XNvY
mFDbWiyKxLq+K4ENHNvxt8jwVNQZqDFJsczUZt9jLIAijhF9CtqOIaiQW1mjdzRLFufYxs3kmu8G
2lZVUFMC8u9gaLpr6oJGoAhjYwKgwJjB7Rwr20RuuzEM3R3dQDAYqRf4edjC/3poRfJuqvQ74Gna
MJO0vezd6/iWWuE1Ix+YGYPxDj6ZmpcXK2eHVeNDjFz/muAaYNHmz3oLxswM+hkNeS9DgExb9c21
yUN0VVYU+gLK2WMv316rxno2ivCh7rgyzOHcFNZLH40PuD9ozBa8hRSE2zZNRnZLY1TbiPVQpm89
eHv9/Qcnf6cQCmMkqm/gJLc587OCBGvM6JDz6wG39PbntY/6UvFEjHaTpWSmGSDUPf8rZgvDJoco
qd774+lEKsRXyptd+W91r8JtadNLskxgDxO+e15YHGdE9xEl0FqmjKd6r34JI6PoioWBhLdPDLbd
B1o2/3mCuaNeDPQ7VtnVkyau5T4PdDz3D4Q1+Gj0aliE/CzLSK7Vh9xVOXD1+2vo5s++Hlh24wf1
t9/KVXxk5Ownky85cYMhPSXXFOuC6PRi6XjXn+/by3aLbnzjTjVPul7gvlmSveUplpDRPoaFSe6W
4mJOsQvUOard/JIne2RwDc4mU1lPwn/J3qs0PSrRXn9WoJ+Fj0QV2C7xzCEWVxJqDSdhCVF+gvZl
suT3c/Aemf3AcCz9LiQvavbImRTJiZZ6zLo+6AmHK6SNw5uobC8/XyJLJzQ3bqE5oEWS5nYQfZRI
RDyraUJ+aKr82WWc7CDnAyiCmxg171NY7MqlqWl64DUmKUWZvd6JVAETj591yp0+gPvVqwbI9boA
gjNHwTU2+ft52ZFeOPg3CuvkPNWERPlzhG22KjQv0P1eolS+EyrD8kg4oQKrOqcF2lx4dUcaoQv/
rhjLu2DEHe325it7ZL9ixVEZF6vhczkq5V/L2nhLveT950emOfCl6uWurzk31bV19Yhs4GGwl/s2
2Tdha9z9/AcdRrNh/SqY+ZD0Xhc+u2K3mB8U7IqNgKDCHN5tKE4m/eo2VOTY1G7hwpcHXJ4vKM05
jH8utRpbsWcaR09f9iDRxKqpuw6gC/0k7DYYzTO8pAcu3XVMV7XL9S6wod6OMjg5Vv0qk+HVdgOw
1+oZ6w675bj4o/9RsxA7CIfTqu+d4xRkfOWMsYvKIddWHJ8A7dwtdRduzZSCu7HJXjKbh8TgZ5VG
qoybzEvnddsdajqp7liM4nnExzVy4yop1mmwUBDSkUONDB87Ggy3Pqy/kBrZYhggXRlmnUIwqybc
bdPnIiji4+B7L/4wwYLwSP0ZyB50l6BU2y2PWEkft+W0+PfNGD9X6MTbnBKOVfaz6x7DzylH220w
F+UVQLHQp5WOSRQ6EY4JZj6vcetcOAHa1LFS4gBAdWUxUcGox5ktjsR9boenVqR0CMXuFgcGnaeu
MYOHYWfvOhMcD3B77GpgyxpgGum3hstoP0A+QLde0HmEnR+qydmXHI53VkvzM9lfuk2XnP7u6saP
jQx0hh1QewO5OBUNJ3KYQUSWPLGzTeOUdLl+xJTYL+r6UOWozBUmzoC2hTju+m1rTMgNuso4rx+Y
T+Zbv0AM6rSTd6gFGvtg/TELnlhZr4ZDEcx8xo28oZa70G7P3/FuRnzeuON845vshIugYyAd+Wpb
9AU4gPE+6rw3YaV0yFK2xXQs36m4fAoWkD2gPmGySdltQP+j76CPQOYyV108ppchNe+lIbdJIDO8
EOHZ4sOkoSj8oIWwOUsLhoMZF29UbGNGzYKNDNGZJ426dEMu38gZd3VdnsahD45LGLyKdPmdxPBs
5EKNJvM37Ewe53khLgHJ4bh5iiD3/18o1f8vGvQ/StD/bf9VXd+Lr/Zf5ez/D4VqxhIhivG/V6q3
U9d8Fe+fffMvic+fv/d3fZqP2xTEKUPhW8IxxT/o065wXZc6bGGFRD51EvRv+rT5FyfwHNP0uNWd
wHSQzP9GJff/EmopGYo49VEh0cj/UtzTtf9Vn+aruCjTnmeL0PG8UAdC/yHwKQzbbqyw5YBYCuJG
c/gM1bo72k0J09uND0FD2WrVCoia2LlG406CbGz84ejPIVIjZZvnak7/uLUlaSJmWBJybuDYeOvE
MdZDQQYNH27qQ/zslt7bqxnIqJ3Cm9OFTfPSU59jgRggVmJuaaZm81z35gYe57UO4hJYBkTBolBf
c/gIoeA2oB2qYL7r6BGqz+2Hr80M8MMaBnCBoo65hefnWMrHwgXNVunyqY4WqlnXUfFgmo8OFml4
Ihhx4zsUb+cZdMK+AwsT5OZ804ftYR7ZNZmSrFmWyTNbS5AxQeZv8lFtfQz86zgItMFrvPFAam48
r4cmoOu0KmB/XkfTjJk4NG4IwjCNlwFpiB/FwACTmktKMGnoUrqqK1BbmndOZnzPBqVx4OYB40Ox
LOUuKuvbXld+ebr8a9E1YDN9YCO9YGHPCKGnKWyO+8fEBDFMg5hyOGCZv8wai6o1WidLV43BCOm2
04dPA5ltowZ1nfywdTnZTN0SxnlofWXBfsbk0y9G9dgrlG1vsH12KerZTTAHdcmtowvQFl2FFtXz
HenPmm6Ke57Ev8Woa25QRUddozbSx2jM/Iyle8/sbniWICGpjPVq76v3/fKetDvplZaALov2jaKt
Lde1bQaL6DnVVW7mkr3TVIWnx5w3g6576zr8m+hqTEqLeR3YwIxDXQ8310CB6IsbdXGcJ+sLqvvT
RLQSY/a4sQgVwA/qBRkT/LVzyQWcpIe4ppLO0+V0KS11sWW+hxhettAIKFQNdz59dj0u5oR+Oxg+
X4Vmf3Y03yldgces5St3DkJX48VDyGhC1+W1skMjKDPEXMoKxWxQK0y7XqJr9vpnS5fu4cKeNmVn
PErFGdrcUnUO6dIx2YAlD0NnO/f18B7R12ha3nhoatgbhpr2s5cwR68AK1cUre67rsG1PGcbvzdu
XTAZ6AkxhDAcD0PvHntRc9jKiCy6sNkO9sLWyJ4ZLi31dLLYu6yrLGH6pFsJK81VXbzmKc+qFZRm
oCDNmgHHUzc0n6hMO1WDDTR/ug7nP9XwLcTvWsw7iLv7WvciDrohMUyQLRw8QsusMSrF0el+PPWs
9ZhetgNFi7luXJS6e5FGo8+IMsYEs/8hGYOHrKsvlu5rdGMIdooTCEfbkC0/F9SoFXFSxjjVBjZn
oCXOicJzzyzFOhVq+ZyErq3EjoaW9pKPUFvpMjiX5Q5hEgIP5ZKtbpkU1E2CBtzmefGn8YllkcW/
HQGOrRMqKl1gE5Rov4a9pCiSEksQmBZSR0e+OlgPaPfsyWi8JKn8gGq2iSUT4QivBRoTcBxowzSv
leOTr7szLTx9YYrpTrdqdtbFHgPz3CAyAPLDOuJsUjp5oFBMtza6/MxWh6eob2983dpZUfCwaixy
B6KgJZK2sIhDczhjdOwM8SWleZjgoDyJbTTY0ZaNFpZ+zpR2/jb6oN84HquNtHwds+rxXlaqPZaR
czMpW+E9Xsqt08JVpjv+rdd+EIdcODi6gDKwyr/Aa/MvOFqbldPF4Gom+3fWJpgZerYhVL58TtaA
L2i+lCXNMnako4lggLTjoN2lDDCZ5wUYuSpi3LWk6Nxr7oMs/0P7TrBhYHlq2T5DyIKzkhmxvJGp
szXlQvfykKEHxQNEUJx1TR3eA4xmgLJIbiSHjRtjTLWtFouHcBh892H4CB66gBuyWIgv3Y1Nk73O
Gvpk8ls4QUzYILcaezG66aa3wYlY1VmyP1zHACPTLNpZBQbMMgHwC2fyFLdps7e9ptqUeUgPvd3d
NpOFBNyYq2LCmJGLEMerM2wgEkdjfTBq+9XzOgNMJbinwQdRPNn51lrkDkl2BK83iH3d2r8nhkqX
waOQhkPOh/I660alQAuJ1Z+txZfbFKfiVrGr36UhYpoFiN1lokWtevHtxjqX6S3nKfOJMTmnpvFv
8Mo4m8kJnjIDPZ3vSMbBOFNycZekbnQzkyjHcKvoBqhYU3vV30Z0/cBwwds1YcZBAMav1PNAq1WC
aXqhf9Ms1F3JNFhAfAJUbh4YuxaklbYJkNt9U8tdGXRY02hX5B0ObVB44OqGDO9hG8kBkxt6uRHg
4VHlzmT4s22G9mmAUMjkbj56JWb0Rr6zeyUwZHKNBxJck5ER1QuGEl7bXDDNmYMTLY3mM1yLq+Kc
ujIdlV9GLDFu1m3UaNcbWVst9ABlQpixDvR4Xuem8XZOkc2I/VN3hMQAS2r+8Fm74BI9za1FMqXU
24uqsmgC7pYbxokPKQaWazzQP2Wlj4FZ3gSGxAOLKkaPnOXSzZXg+XgFTL+WbmP89oMFKzxVjQ2d
SG9Btlytykr+ODWM0Db/HhL/2qZBdQaMCH06gY3QLy8iD7trLcgEehlrxaIikKaD75ypInjF/PTh
2O3G9FP/FmibfxGGv8FMOJNt9Y+9A9KYNP5eBuLNJFHxu/J5jeR/+HiXN9PdVcMtDuYPY/K0U0c8
tqiMWKhXOITh0bZ1vA1LVnyKJFbGHHoHDr4E2dKQdUM+1W75G1siJ3zCgoFn3CfcFToiRhSV0xkn
k+3QhfG2AUDdZhgJaRa/zxxoSxoyNRbx08IiyVblXcTE+cvkAYM5Zi2CnEWBVDjltX0iTG3vB6wE
7iowZoFJ2Zy2rqO/5TC4yIlAJOFh3XDyVuupKT0SXj4505z/xRtvTniu5m642hG4wHLIljOlV2qX
Tr3cRCzaqJqHzB2ny3QMRXBwBoN8X6QRhQC3fErsNKnoroJTt4ugU2ymSVE1KZ2IsPwCKpBPZudF
XrrzsUFYc7KvMvz9ZJpYA/HxGgjQA0f7vUzlcMWVuxrNrr6VdX+TTrJ/WnJa9zgSx5skbsNLKCGL
+i3LoJ2hbIH8vOu88HcA9vxEyzrSEVyhbUWL11QRt53AdV4dINgODypeLq6QtNvnxK12eZ28JIL0
B2Ctp8KUzLLcjpBE1x2pXUhp5PAvnu9geWWOBcKD2J3EjY9U+JAl7pep6qcYF+dovISwogioYjWO
G3hJIitoZmifcnt071m1PjybAV5oaUJGHhzDzDl0RnGkagdLe6DH7Fjjy8EFNpk03iajnYGdMaKM
x8OSw24Bp3/y5KXCoLtx65cWKZ+5dm2eFvB4IffYyhIUqlr3xJpGpGR+Shhr+Q28l7VVuNGdr/YJ
DIRNOkXxrgt25WyaF8NjV66qDydiquPhWcfWnj9FEVcyBRywFTuTd1rSI+ZKYvFJSB1O8F7UrXmp
ixGFQit97JWzxLLOocOHazJcYpcB4rQkqQvmoCGwz8U3FsFW9f1LPk/lLo0I45lYHyCsVM2mQuNi
ReZjp/oN62LBYiB55t4zzrB2Im0+s8a4NUtSBEPEIaaUjD3NLB8fHKQLM4ypii29N6NzvY1ZaGtH
lyDAdh9ldG28wX1o2GtnuMCOjvnLK7I3AkafvdV+GI2IePNa4jL1lO16Z/5qo9Fb9QpdJZj07BTu
eLz41j4hh7axlyE5U2+4w2TA0ICSy8hnW0b8AasL2v+kcV1JoCBnUAS8Nxv5vFhVsAbDTMmZAz2P
FY+zVswGm6XsMtN3s00aoKM8O0CiBNN5aZx4RwSYBTDPXxBe2/0sxmsfDje059hsUflsxkAum9TJ
EPcmDAZL4h7csIf6l4ePI+zIibkicllzilroEMgyIOtCGI0O24t6dqF4Tpie7aGNqd5oogOBxseO
xCa50APe/uEQJxXxkVnrTy5jOivjHBEYN6MfhqtBphW3JW9pM1rxLozdL8Qu5hCVenGVeJZhJS5d
+uSCYmePb0KAG6uPMq/7Y80GmogyHQbdshmn4ArJFy5QA3Uwbwi7JGh15QLuyJxpHIn7vj4y4+8e
2Fm9m3Pd7FqsBGt6p61D3iVUZCb9SxJaYue5BGPpQFwl5EcBCM/ynA2U27Kq1mhb+fswxhcmqfWp
gyVzkl36YPUMkws04GM9uiYheLIMA7EfK40OEqlVdVN/qpuJWF3REBcpJDxHE7FV4kEJ6SdeqWYg
/jF2WPfz4s0qrHgTxFO29pQ/bfWZZW1qpL5gpoI3RlvQPKTR1Cbm5HSpNka1L6IXl2jBRUFgKdDa
N+0dBLkiZaOQApmpZ3wHyeQjVld8TB6Xn/5lHM4+UlrmZsf0M126ctvT6rVpTe+ceYWzmzWupaTd
iId9h7Arx71HGgzPebidl3AzLKa7xYcxbTrMbXXPIdrRuNOuXld67Z2XjZMPz7mcj1DQ2HGwGWh7
8pvTcoKr2rAK9K+0KzvrAkhIUo5/CrvBq2ofZUcZSrF0HAGN9BLEauvR9TRYviCGDpTP9o0txwG2
KXH4PU1s6blp1qqlzJIommmLiYWIi2eunqLW2SegjPO2/wzLDrNScpxc/zyNNNGKcaE0Z0L6oPs5
HaPbmMV5auK3JWcjqkBmJvyBtJIbdjMQ+qNXYLpMLRXussRQ+ny2ZnY63M2YpKjhaDfKczjG++Z+
xJCEaynwDs1Lv6S/gtLgeZRFMIdLIAN159DjGFnRJqbJeTcZADbbYfyQfeuvxKJhixiCREi9TlTa
2p/xCE+75FYF1zEZd0aPvr9YMVmvDjJ213LFCrdbDvhtoHK/W2nNjtHPvXPfnwIbWE4pPQzbUOdc
PL/8rIz2ay0aKcjrFvxv29UKL5noOM2PuHu55oLurey6Z79geFqaY7Mb7OE1UkwJUw+fScB82KYE
dmW803na04DQOCuOjHgGkELIpdbaD6EI9vEUYODumEj2kb0JTFZPfwq+RWdCyMud4pxkAwc2KqfP
jXpMLPxG3SD3tYiXO4tJM7tK4wC/kxYsSLL/+QuVEmeMSegfHFjWUfEetfUCxZ7zpDdCx5qJXg80
txyyxburh/gjtr1gncfNbTMm7qowc4+zKpc/EtLQ5E+BFTyEznLTOWNydLuY2VnujAd8g7SAgTO6
WQyxLdd4jt3DMGQhRgxpo2izD/OTaFelBYbwhBhmPsFVqxnZ86kg8Ddtexmq9k+oNyvc9/OqxWvn
x/GfYeS5QPrpNSLTcU79ygNyTweO04OOdsturfIYonxEKJnJotXqRHM0Q+0EccE0b7kZAlR9u6bx
uGpfUp3iCu1HzWBtZfnszwHztLT442dCh9an50HCDB46FBrHxUymmnxtdR5msSb5som2b3vhj1f2
Pvf5DDbDrcKbYPDtG447eDjGhW9R9k8gsLd5XLa3ZTh9ZEPu74OKXs+K4iEGxBP6/q7vU0JUluut
Y0zzA012RzY4PROKBZdR+mkZyQYXm7kvCqyOXnnIMqvE41TzAo0su0kkJH9A+nOY36cDRQemU9MH
0wC2qIPb0OZcaNabJmRqyfb3waJ9ZEWWmR67dTYzRUO1j0BLpkj6Yjq7Ucy1yV1RGGP6ECys/dgm
54NST9n/oO5MliNXziz9KrLa4zbg7pgW2jDmYASD87SBkUwmBsc8A+9UT1Ev1h9St1tXUrXaZG1W
Vr25ZlIymTEADvf/nPMddnUrPwWy1Dbq2ydgCZhoDC/pOA44rOoY8Fb6TcKiIb+UzIfe7rdOq05+
GT/U5RivgQg8ThlJ6+7OSDg7ONUuMKp7X6dPSXNbQh2/LTu+U66SDRYy/WobyTcswR8uyiI88ile
5RGQpihOq00RsLbkJQMFhlDQeafhxZiaecvohe8A2KxRccdFcS431JCHdPY4P+3oAW60aWTfCoSX
7jCRNJFn752IvHwImJS7tARj5KQA4sCatlN7CBrvtUuDAMNRj8IYbDtrqI+JuWuXGA/FLh01LvkH
+5SSbbbfnSnmBp4KRoN5MLCpubujZiGunJlUFb+GFmBqb+z855wON0ESeyfRF68k/gHahuSQgEAB
bvfoJFF7u6qNswfA+zyE1nM5oBUFEz7NVhUH1Nt3Q87cpHrm5d4VQN77IRfHQZJvlasKaNEeyxLk
YBwKW7+7B/0972o7zyHcV9WWpwL5i++Ycu3aIpxn8LowHGIhJECy6vWwH6Kx2HSH9DiVzm1cps+Q
/KCD+/k7VGKEQd8w9y5X+cbtFmQa5rguyHak0T5l0++h/eeEtpq7PiBcO2XojT1r3oYJnTqaUv+Y
a9I++WCKo+i4Jyq2RPh2CpjxcbKfx3x6Aq3P6M4cf9Kga521p/otpsFwjT+JoG9kJmz/B39N7bu1
t7T/MdrFvYXif9UDSsbjFntLYMK8pEcSS+4d0HncWzgcki4t3rrx2yitYzRMJbh4SnhD943T11cj
34uEQlE2+UE2GYwOvZ20nbfWx4ITPQ2WNx3HVl+yzL+MFX6DuAH63DwnHY6h1tqPzCgsnmHM7G/m
XH6kbfbczvSYN5EFn0TSPlEWm2L0b6WwABRgv6HepvMxfJQzeeopO9D5hOE8RESw88+pfeh9+2yb
7Pzncngcx2qVL71H2oNfRHmfuKeJs5URTb062kK2cPAk4kTH/8TgZSHmKI8ss18XoIXJ0l4hPApy
YzwNcgFYrczUjrP+dI+BAF12uQ0Ml212eVfUTbwCeUR60M5JxxrOjqJ3j7I8rAPK+uy0c1RT+lQp
G+B2bWIQrhNzG7ZRsVLp9DY3HFrzrBs5P5nHgYZGYlGlfZB4EeVQt5vACJKNmVGWTTFN30wfnNTZ
nRe3WFBw0qFGnpvKE8ydcpIElsATI1xy3laeHDw/3jQ23JNusr8ruxcMbkJ7n8rAPFuyBm8VRF+z
DwtMZDSk4h3deD4uYJd2JyNmSczBA29sDmnDAjiqo4ZHZVLs6wIRdZyn93kgz6gmEk6Sz9pbiymM
4VS609ZJB+tK2eNzkoN1H93w1laMSVlwtk7ouyvP24rSapmmtZ/1zJnG6azLWL+rGChnE1ZyXyb9
gx/8mHka36ZG+uC4Cc1dNCRMBXvB2JRnulwJibHhY+BF6sEz4jd78dLzGCxRktiCFRFxLlJNX8Rg
rdpt9v96dOf/RRD9b6h1CiEd+59pnfffYUz38hLJOXf1198ybn//278rnuZvDmIBAiV8W7IJzNH/
t+IpfpNKLDXMEk6t5ZsKLfJ3xVN6UGw9j9QN9czCdE3+6K+Kp3QFPFR4Orbwhe/+K4qnuyiufxPI
caXl28QsHGJBwpEK2fWPgmcfYuDFpvLp+Ql3LfnpNEHGFIehRmwpTSCz1uR+YbY/eaQp8CLhZnGC
9DYcncM85FQHtb6/DmqqDiwmbyUN5GxKIY0b2ci56n6yGCio4TZrBqyFQf/llxMjE3A6tJlNFg4Q
PO9Z91bh2lyHI54rzezG6j28xD24TJze9Ls4iKELDD5vqTrw5UXbcbQ1etogffpHu5GKTIK4QWP9
nJbXbWgjWFmdy3nD/zKB+K8MYq88VOkjLJbfZfCPeT4blcyIYQ7t+6BAnOmAkIaMZqiG6snm2tee
g9Pfbkic1CSrRQunabJJuYyXGtz2OnBqDr3O9IRGSyaXk5FfOjc9pBsdgKHjJrdWAd0obWqd7HY8
VgHSDiLjoS+R5EKFGkzZHdmn+Fsxas7aVS1mcIIpvthA4CE2O6BWUFdZYByOr4N8bb3kaAxkYBUf
IG0ij6r7rtxgAf2wlkHAfkJc1KvQgH2A2IiUwxNCvcJWvLXceKZyAzUrvYBuJ041fxkL0TipNYZ1
sr95bCOIjOWjnPVrZZLo6NDKkjpBd3Xe6z5/JNM+X7kYZnP7NZZ8fZnDGzV78eTBS+cQxrs2wSOF
DKS6nCBMBF/SDxQGZswwpH8UUXllsi72gUh3oivPLsWEOzcoiXrjasxafoAQx2s2k9F0GhNSbjFu
UwsgRkYTnEjUo8mT8cq2lrw9+6orf8wPbjcKRDONBcpzPh1IGKZbQSYeVrKCevrrmxt756tx8f0Q
TFCU6yzYpHfHnu51QJMRLPRsJVF8dcO1sfzsHDGWZ390LIoRHpZYwIIh0wy6zlfCbI7CCaOtVbYH
1027reFFYhV+AOqYObLzxatYXIqi3tmtCZguyB/TbtUr2FwYLlmJ8/TYod1bioM4t+duGOgP4pwA
eCJUdMIsgQ3jMjTi1KfwzzisTUxr+0/4Skg3heohd8HAWOhaO2izm1+fbB4tu9DpMHnFrcGM11DW
M6f3kwOMAzAHlQOou+WsDlkkX7spKDbB6H1hFofc0g/3rriFV/BIBJn91AwwdERh9tjTA+zdN4x7
eMr6a4+qp6tpU9KOKX3udiPix5Pc574f+ZPotZHtyxRhHeyJ4gsmTwvoJmSubyLmBsOr7WJp4tzy
ZTOt28xplW+8IRgp1i2mTQzI5anPnR9Op462iNRzU7Qvdjgnz2pu9k4DLTJjqHwNEwszdpjVR0dE
zOR7T3/jEGjUUN7WZQwNF5WNOKFot0qF0OH9+bHpOJ/xDWXHqmcAlLUG+KQSfOVU9ts2F9+Dz8cx
KXOdlP5NIov3DpkO2FfqnmuP7B/CO07m0r1QOnQs6Y/lmALufqZCBR2sEZtWq0tojAgvEfmyKHlx
Mb5uudjZOjQkY8Si/FV8G7+ox6UWjOS9bKfVBJBEBo9l49oHkxqNcKndxhajwbAFj2GVUUAQTGDr
inbd8HHB3CBxpuwy3nKFi2s6msW1yTwkTSBuWOMDgT6wl96+8sGSumPwPEpiA2UOhtGaguAh8xZl
wudcU2R2clSz+qSSELZnqOTOS9p70kbYSJw420etVV2PE173HAGb/FX1Xs+evCva8dli0+Ql0YAP
loNPaNDk2XeCIp8ST19ePSj2jHjARbUvHf2JYze74XwPVtA1KxJjNNfNYlTsD4P3icHqdVaoD8cg
5T+73XCwl9tCF09TRiwR6GpMTXwT3rGYnP1GNofIIbEtp/IsVLbu2JN2ZputPbd2jrWEJpYACbky
B1BX4Wz0j1FgPBLw3+maEhbZ9a9LRfPgMsod/NbauYo6XMvZytBgCirJYAROcDs23K9OMo53ZqCe
KAStX9HveCUyBm8S0c7esdNcmQNVaELajzlaNuW59bS3W2yMlukJgHBPem69c+BNyWL1sTapZKY/
UQTFzATvrM7SLTOK/ix1xlBOAKnOLPJaFmgMjn9gZAwJhpbeGyMJr/LUmU/5kZCMQ8GVtwUhxlOG
KcRZNACqxl5mLwbW+Ku8au9oKtoWepZHcOebkfnRTTDljyoVTBXJMFSz8WB0MxVihGT6SISHts/t
fTuySsQMrKiqiDitr9qWKiCGDUzVSwnDVQcv2gWkqeUB3Plt2RjcY7SmjxURwgg+TCCoybQ0JpBw
uSKhpZ1oIOQx8svNDF4xB3rECYdYu4BmG/gjI8FlFMegG3ByNhxaN3rE2GtdWwQtPeleehBLWsIV
M2zI3AgsK6euGRYUEKB7Rm8j4bYnC0ZoU2Sw66cq2ivDilZzSw2g9PDB12E8ENhXPIHaJL1pJOMz
L28vVqbCPSLXTDpR/kB+ay/JgJDbofR0dLNuXcqDrqwiOeUeHPYOyt6p7E4FiwWc/BAOJ0NdDLK+
fzALDuluaB8HdLUDTDyK88qWbXlUnOue61FUzTqYvOSAO7nZUFV+lTBJJsM7dAB+HUCrZQpMVEl8
Sw4W/ggeIVmleCNtRCyT1rEiRP4JIyDKDIV/FLbL8QYSIvKNeHXlTJHHAB5XEtZdFxo6f1Il0WUq
nNspCb8z21jm0PCnwySUG7x1n+MQ8cybQaaKerzpaPo5ihb+nrOso5xbgT7aNVB3l9LrNOmAIbV6
N4fyq/b9etcR5b8aCElgNRrC/WiOI7R5zrlZy0BaTuFO1bF1UhCutUWCxmKjvJ7H8dz34DgTzMOz
5hJvAxjd3NUP1RgyWEqrlQ5r65o2w5NREy1Nk/5uctJl6QhuSk+8lHn0w1XEFuGlrRhvL9iQD2xB
1cGZD4Y5ixPlADvWXxxxxg8pTkYmiD8aYKZaMMmQMc0pA2WKjXsw559VJH5oH8QYigDpiTjR58xI
WZcbePZRWb9OLbbwn8lMsKX3SSc5TXZm8w8AyOsbPkcSHBYRGUNT1DbQ3MSY8cQRUJCRdsdjGd21
rkyvcyC+IwhQ32TlqLyowENXn5kOGPva5VXgQFzRkTwnBK0TB8zqwGKv0U2KHP5uvxQH5WhH1GpS
ZdsGD36HSKE0jWBCQr2KxcQz3yAuVnRUvndI5GxNpq0dVQ7IQNRAlccm36yzUVGRPudWCG58aXwo
zPfZ834QNxQ7VQ6vg2/uzJhMa5bhcMFtg2rI+9tMg6BtdRrOmWdbe04UbCCR0/qa4ihsNcckYQRb
FUV868XDhyTZv4qmuj9zkdkXFwXw6g9nL6TpKSzyP+VddlvE3BB//jeYBn93ghEePVoST4S0XaU4
uv3xBOM0+LtS0/0Ipf0azc9h09y1jf0lTPnqqUuhQIP/1x55/3/1AEvlCo6P/2cPMEnNLo9/fPz4
0/MHXXocjPOPP/2PP/3l/24/2j/8339EWPz+e/9yYjapdhGcl01qqHyOy77DifR3hoX1m/3r5Mum
REj8wxa9L3/1CLvoif7yH5tGGPuvlTDSpUkGx7Fvu57HBcJ7+F9Aj9+vLlggfCfhd/GfXG2W+IdC
Eo7lwnFMU4FMc4S7/PkfLMJZVyGBB/63k/V4Y2lh3oxeyLAtY2EeSSfBbsFKapOytgUdlQXk1IyO
QELCobOyUAvdOmPwmtDzTSR8fjCXuBt0B8qS3aOHnOxj7rkaYRTkJgtrmg80eSwVWbGgLEsvtVlY
EtkS1EuVltM9TxHlWmNIzZbwDEWMKWiPfUZwSDm95uhYXltLQZfO0Xi1Ve40dLe9cUmV9TW0w2v3
q9pLUWnG7oUHLfuDznqSDjVgNrtV6p/PM/1gza+isKUyzPlVHpYGCoV469EqZst87VX5rlbFZ6Ei
asesPFiZKct7Sn+q6l1sFEtNmU9oOrNPpE0BfYA+AZ08neqABgor2BDpTlfatS3gC9lbUlKD1uO6
iZditFwkztpt782lMk0sa+BAi5pa6tSypVjN89Ktk8A251VuoAphlzCp/FKqPrkRXFJ/wB/Zmean
SvTJCii25MnSsMTCK5vzxy5IYHib94NOHzy4OazYjo8zunnVsc9mjj31CRYtcUcPwUmDyg3Mot4S
++z3ZXOMrSY/11W3T2fy6fQ/9x6ZUWbTZ1h68jSqG7yVHTmXMtl1ls7/Lwsgy9w/2NalgMHxi+xi
I8XKv7smzbThuGnqTxC8ggEvR1Vr5BQTUVPKOW3eFjxXryo9nDs2g6VvxDzLoTiF8k0dB1fINZnq
Zi3m6iWveIfoET16M38Huy4NOCGFgzLFZOPbFj7xG9J5RElShP6MfRwu0mZNiQv/AhPVg+MM8NwB
H1+JQn/K3mo3Rcbvq2xxH7nYf8mGMTYaLiRuw3M4TvcxGsGmVcFOzK1el2omrUeTHzUX/bSuYPde
iU1Fw9J6UPImCSFWx4GraehjeLtLFbkXPc35jjZI+kPkEuCzy5Mf42At7PY26c4u4XuKwqJT4YTj
pdKKJlih9a5/HOlCXzM/GlZESiI6HQZ/RXZmHbUJklHMfrOoovNffqpOf46dvGNshZezSL5Gupi2
CWlopnVstJoohXDI2QmL0VWzWOLb2n8srURu3LJZWwyfV83Ax4wlFZCKUaJ74PHe+ScDxsVGKr+j
hhHCw/Lhck4DMYcBsGwsb81Tn+EENkigjvXPXPR3OY2Mqzny6jVgxYTGg7FfmUGzCusOBpkgfVDp
IzO4c6jLbqca9oQW5xO2uw2xVuBODnhPIpEB0FnzbqI1baecpiWG5x2bPl4AET6U7HSnSAGtm2T0
6GkrtrYk5WB2iEJmip9lXALuMTNnWu2JIvBPx7E9739dC4mFIj0EBbk83S3wAuQ/ix0m5EQqMcXy
FWCpdXCSdBNe6XiaHsf4yeB2R/elCsQphtc26rGnI2SjmyNMm/luqEy+ICM6hIJAO7aNdUsye9lu
cM7rhxPY6nxnseWnCv7dWhp6f72YLpyfVJHS0gImXYTbOlUe1YsFi5PVTcT4KWvgjECid8ZCIXmF
Pt6vq0xXL67EvzEANo0YEW1qCreQWkGPqPGuIJnfO5M+lgnAs3qq2Ky6hzTI/V07co/Z/Q5/xkUA
k1z58F1WlVWO20g8Eya46bz2y6zQhMaqUJt5ltdYaBJOrEWz9mdcmRgyGFGNxEf6BEegF/Jbl/fq
qfHFZZZ3RUllBkKLTxQaujuA9ZZtAQOJrTFub2/t4A31e/KBvdIXkf9UXO7Meg+iwwaq2slaV6CF
r0IrgipuocI2uTjnZnMYhQ/koVDbeEq5O7R3R1mpXkubW7AQKcOTPkehrh78JCJXnbE6JBY420HQ
lME8dOXE1z3PgF1rV48NG1S+Ggm8o6BG3dWes8nyEBRP631qPR7AsYw31sCjTkfmbQXxCRm6Sa9Z
UEkT2PEK4Lm57bDjAu9bqmzjxQgWQnaOpJWth4lyoRpjDqMm3jT97o+cX/FAeDYLMj5S6LR0faXN
rwIlfWIEBqOBB/bsVj0jb5RB3bfxfrQRSzqzeW5MLzi05hrHZXKDVSVJZXzW/RwciaB84Ho82qg2
1K028zWzli8NHuhYzIstlALqxh92gorSdc0p/2Zo2pexbjB5DMHLUI6YyhxqeUMC9rIcqlPRalLP
JR93wJl079ct1CVNiLNJfJph4VetJl/+SI0BpZ/8wyoU5ns+xofUCtW+kqzQkQ2dFaWLNl3UZrf6
dATGc9W03+GCISi65g4zb7X1Kzne4DU7ThQ4Xw8m0qzRBBS0Yxa1YmM6DwEPZVg9m8qiIaqf8CQE
ksNrI7jlqjFi6DeD5LNbdG+o0GRKfEBSHs/7jZHwTMdV37Sfaa6Xq9+8Difclp2Y2s2vZwg370M3
k+qBUNvvJH8dA/i41tCorwqpn70aj2gcki1KqgbJruRvq474ss6jnU8R5iUIyR4Xmb8D8kVxvBsC
+crmr7AkqJVIHjd1M/NFfNgT+OyMN+NEQEJKI4D/ERg7RvQ7CjuphbNJFyyLMXtJcldWdVdn/MXW
wZ9YSPuCEd7bjCa3tZZ3vllcysW4M3J1rbK4aXggMSmTMw4Kxnhe2vLcdFhsZyAL5ERIV5fK5hII
PpThH8IRtW/0kTUN530yeEHLAD4LfLGLZNutpky+dUGj92Fevw8pSI7QzXfh6PGcdZufIQaSsCi2
3BI2j3Gvc9NtzRhPxjMo4Qirk22TBmVTlJgl8WIkAxe3m9GN3hYZ0SW9Yp9cHX8Ucyb3yaL514XR
AXl3br165J9bvq6mac4DY7MMKJA/9Q2MYQ7UgGof+mDet81ZMEbd0n9KpXzmYeIBlANAmOugcegk
hFBZ9Tz4zbl8iUt05uUtCJkcZTh5KwrkaF+GPdWUuNBGQKutLXY+QxsMWNjV57m7yZPgsQZ3uLIT
YJu54+S74Ce7IDSKILuL6zjAFMU9R7BhbiZCFllKlVPQkjimREPNpKGKokKEz8prH5vQWrbsDP1Z
3kFB/zDFLGF3uPY1N+91ZVWX2Q+I11SWsVBGnJXPz5TjbeHN7dZ1K3EIoPs3JrPexEbmohUVeQUH
ZK0YxQ5wDSYQ011ArXOAkj7qe2ER3qnYDqykwPhcL5Uhgv143Sa3BohQ+GKPmpeB2YPaDNFY00qT
xKKHr9Bmed3Zt4PRl/suiX84offYWosPnJk3Nkd7rxVsqCbEuijHe9CFhM7Tet7Joe/pHuI5zzrH
9IBJQeJs5NyAI3JeNEZvaPjyrNRwksEIkc3CzqeNDuh3DNqUAAlqR7H1wvYSdB6Br7TCRB11F+1D
fGICX6+jCg8tfukeL42BL0NXC6OEK8E22MDk5h2jBJbWDOSVGSEXOHb3npm65xaxXphRMa0SQ7OR
UmC9S+bdpFwYeD40GV2CvQmn8sFII/Q92ightqThXnvteAF3sc5q58FEaNFcC3CPDewerubBUmHA
ql3zh6oMFA1PXHMawyQexu0+ih/x8JqbfGLGlnQYbQiZvpR4KHlkMHOMo5y+MGKVdem7bBTapYMg
eAjY7hwaA2OTWZxyY2liD9lBVpy14HfCOK+cN5FR3oRJi+0lhoidThK2SzSkENHfZ1LvvMimc9x6
ofIN0l9Rs6dODbgYCeHqzD9gxCtWYZD3qzhRxKGjPWnpcDXnlDfaLCrEjVAj4ip/tndR2TSATh0o
3gj2y+wJLqk4c5U9RlX5Xbf2tJ+lhTmH8FpWTZ+NbS+2UIlxucCXZjWnauifGeBogCnmzUz6JWvl
B+HZdQU2HtRp89mU/lscjq9mYGJHqN/M3nymULOlMWUrDQ+FN7M8WDz5haONvW4XLcIQ44/FOcy2
CabtgHc08KoI4Gr3rSDN0aFZHNt0Kjf1clC0u36fpOIaw9hJTdQvyLKFK6N5SzM23crvIPdqLIPt
NGykZVubyA84ourmVqbsNbv5u1O8WvKU9OR1jMqCiI7u3qAYxovhgddI1E0CxjdM6J0BoLEKen2Z
KZoj02CRsE++6wmPsd/77qYGK25iwoLQxyKtIW+T3gzTPQm598pXL06Yqs0wz8FhmMm+vxkVu4UR
X8ohbrIXs+ZkS9jfpSCBA6o6Ow2iEyA7VbpszWeqrbqT0WpklvzGzon/a0ceKyx6SJ3TO6hHa1VY
3Oz+EpeSubUZrB4ynZfc93VMn0RbDhg2sLW49dmfj+Psvbi1YPxap2+txUce8NjDEE5GQDLYGy18
U7MIj47b5FehhFBVKeN+Fg0xOLskitHV61izq6yzZYk3aDuJ0WlWE3OKXeFU+SVU1Z0oeaVdP2B4
6af3CPP3rO0PI3Ua7qccQ6x1P6tX0+Vu6KxoP3jzSFXNe5gLieW/aBn9Ra9lymMblh/VH0aS7Qw2
OyTwTb1M4L1NhTgUkMsiFYeIXoW7TOfPbU69x3yMOqNeVxEAApURIA0mTkd2z8FdY18J/fZ9MHjQ
Ab0HNxQuARq6ai3O66EdrUrtjAdzrC90GTyXlo/9NPjgsX9f2QinWbK0zs39WzvF8a3SwXXaDcGj
YM0Z6OvcaymuCm2blzGSa0Ohs2t3nHYmwdoKN9rGge+NOaF9bdsYmnRanq0ihOcV/KgIQt2xf2Hi
WWsySskugR2x8rpxOdHQmg2gfhULyidFSmlsVzqrSkA/G1T7WrG93mRudxOM/aNZpJLSO/rCubhC
fxrYow+UW3AN7vy5o3QcaFEIYmI7z4zGXafkyzFQORyrOUP6PoTN3J480tqmlb55nTdcVz7XmysO
7VL2nS613xGgtY4e8GopBLfGikXYKFDZMGpV+LM5iyLwvllLmXi11IqzQD04S9E46wRzq7q8NWfn
1Cxl5CWt5DZNyYzM7XdnkcldwC09f21fIRBVS6k52qDc5TA8EbOy9cRhCa73kgqkDB3LJ2eABEBZ
CSJjLBJ/Xy7l6XSvj5S4FGgV1XRs0JUoHiVVTuc6lP14kYEoFeBol35qSTl7he4KRonCditj26fL
N7q+Pyca3QupjqEVrMBccbe15hUeX1pToPisAsA7S/RA3qJwlEfhJ6/l1F+XKYGkanbAjUzzmz1S
PJNJBBHwUtnKEAW1gcpjmgP+jyxHtTXSrtxEjNbxhr2mrGVXcQ/QZwL1QefragYwCbcoR74hWSM8
EI9KvBMZ59hCHcWxFVBd23aA+yrV1m1AOjGRt4LmR2bdL/NLyP1puJnscbzCnGgcRjO7cL6MjGnd
2RCws1BfZ1PoU/27gU7Y3mPzQ9WqJ3flZkW2MrGCgQzAnxOMebC1Y9MDGhM/OOBodrEFT3EKhw1Y
QXnTKH4qI6R1ggjIsVFb3t5nir4tc8Rzd9iUlVvcNL2EvhmxXGUtmRLX+yy8ol8Nbj0A+aq+8Goj
lVqA3EBv7SID0XtKnpK8JcFamubKtnIXbjlbN/WgFRbIgTkLuPF6WcfzJx4tD8YBi9q0HQsMbFyC
oPJxYBNlqUvnJ0u1S6lJeUkNHrw64UAQmrQkPPdpKk6FX2HgRAvNsA9k/tAc8PAeRWNTvuujVVUA
Ime7njdySCEUqBmcGLJO21hrg7yRG+ZPRIxxWajkbrbtn9J0ILAJ63usvY6J7gZyDOFub0RsjAPW
k88hvSvJ2azBG7HgQnxndXcudle85ML/WZImYbxiPtWQ5rlX4wOHgq+k7WKGQv131dF/kEcK6gNx
5gGO4TbheAt6qF+bYcRmoPDXogU95xbGRWvzXCbdwbQ2/IL5pWMoIvKmuPHsYxTfZYnEjMz6WitO
arWLCcZ2UmfXY71B4Uw4LYBOWA3FNG1EzF5+SBcmatE8Vnh5Uup8bhbRSxVZdsyCZjpp0T6EacvS
yCZmilrzOvBJ3Yx8GWSyKXOG7t5F3o4qbKTkuNoZIDqvXJqU9qNrvBnN3EADsk0enObPZiSyoEVc
nzyzT6kP5YQdUMK1ryM85VoWIYwX694YCtjyjXebVwhYeTy+Gb238zW5H7/zjJ3TTvsGM+1ZYGYR
9sxOy8ffkxup3CT9Ac1N3JAWGu0Z9HEG/DyxnDcD7MO6XsJQIzVRV+xHIAKUprGzFjMIeG0k7Nx+
aQnZYpJh4Zv27nGm1ibCBB/1+VeeWZdm5FkjWp/MWppumpb96liM6SG3H2cceVcATtjUBs57OmYD
45saJRGBfe3M5WZq+dzyMfAvEWA7wx0iKofMR4OyomdzEAuJSW/T0Gv2bVRD0+/qbU5ojBP0cJdP
x+VBQZKYvFOZfPXtyWmd6K4phxcPsOzRjG9inwsyHBHRpAiLVWSOzm5avBYdpgsjwH0BXI+wyuLI
MHn65lg0qsWrIRfTRpEmZz+maSOt0C8BnxH2l7g8ADzeJ4vvQy+doYNhfYaUL5BgtOx9N2q5G4sJ
pZFtNh8pk3QqA56R9CZGyksYhGNd+jBOCrM8AcGmZt9XLf8JOdBs88WnUi+OlXLxrtSYWAZmPBvS
nY9y8bcY2LWuZiwvxeJ9GRYXTIIdZsAWUyz+GLYZ0JwWz0yyuGdoocP3jWmnHzUxXRG+WEazCctC
EncSlzrOiJTIDuqbBQmv5Ym/LdiOoVk4l6Agi2QQXp8n1zkHJHLWMgM51Lo38eL6wQ7zxRDsG7J+
T4ibYOXiEIKAyqFtcQ3Vi38oxkgkF0eRs3iLKObG/Lzo5PXiPEoYky1OJJxLPXYx3El8iDm/B8eS
vXiXOKAx/8HNVGNrUou/ycbo1GF4ihbnU714oNzFDTUtviimr/TIYZXi9EMJNeYplDPOEhI/1X+t
qPnf0McrF7/tP9Mrbz/+498bRMnmq0Cm3HSN/vgR/60y+es3/O7ltX5zGdWaOHZt08Wva6I0/65M
yt8UQB7fx61re+CLrL96edXyZ/COPCJYCrqRxAH8u5dXid+Ua7nIkrRjin+Zrm/+nRCO01g4rqks
R1lQrpzlz/8gTDoZ3v85tTJM7CN+RkwLjDpds91D/qfdYd4FeXs2Sbngsrj84XP7T1TRv9fgF5Mz
TmJXuniE/1F/GpHuACLTXWh7TISF3fxIY3Uji50j52cHASy0yrt//k9a0l+8yX/xAxx+/PnfgDR5
rmWTK/JsUwi4p/7fvmGVGXI0A5/S0r7buwhGFIRciARwnA5MyHYUT6f4D5jvQG2/lh7lgFPAkl0v
rp88qO66IjygYEUwbLwvv8oIuXTe2bEE8H/SfYxseBzLB1nfBklFzIIxX5hXnyRyvZWtMCwwVuj7
Sm06L942mZaAsLPvQvY/Iyk46E/2GTMVk+lieozn/kgtfch5n6AfizQyLmhDGTMlwGC3ILjDu1BX
ckU6vN+G4mw2RApimwnB4rwWgUHlp6+NnSJOa6FJUqN8RxxmpvUAk6I5DeZWD81zwSmLqbKfEw/N
HaUfszG/TtFGU+Vntz5POLTc4mDzGTC1hjfDp0tgl6GJqifaNE1b71vNGdu+TZUTU23Z34496kVt
01SUAq3TXvw1D3YPZMpLmACAfrMH9thRBX1izqhSiikfoMIrGvgfxswoJfaoKJrGF1DfbEfC6En7
wYtJiwUxdb1BI2eH1+kXYbDBm0I4ScumqYkAG2TTtDVq7xsQQEQBq/VOUSUfy1i80eR7V8SCp1Nc
f/dk1iqse4bzrbF+MMyEsZGY825O3AV8wobKR5ngty3bfMBSvT08NRlzaM95o0IP1mcaPwlFi63l
k6vLOyoN2in01kSxVkapD60900E86HE5IFJFmZ7yMamuK/yIwusGYKDGcw1AqiDfCXuWdprJHFFR
p2rvlLwtBEtRiOs5p1I4Nzh1Z+G7D40E+zdfkQmrZzY/XFgeTFjq26kLe/peYER4S9drBEp/PdOn
ZtYhJ7cgfOh7auJHjciZBFl3Xc7huTVCHO2p9T+5O7PduJl0y77QYSE4k7c5j1JmKiWldUNIssV5
ZpAMvlU/Q79YL7q6gCqgu4Fz2zeFsv1bVlJkMOLbe6+d8Cp96tgwHzEL424de7JmPZxaiu2YArCA
sNFDa3IYq0lB00UAegDijUHUp2ac1THd7NQ9sJrp2hI3xS13GdRQHqehoU8tuAIyI9jVzo64IjO3
InxwwqSXSC7EUNOXl5H0LKrhm5C3Ogeko7o6+i1ao9hJ1kKmFfDT8voWlx4YdgLROpiXt85yt659
wxDofQQ+arKbweUy2urkDJ2xhl+Krj0nabHcwxGk92biU9EgZ4HxgYdAXrzhPW2pedwqdnTyEtKe
vhgCsJ+ygldXsI1HbHuv+p6pXjVgSybDA6WtX0FtOFIsgtsBmEBBHBDBMTQRSbledNsxLqH/QA2/
p7Hpr8yEX3ydQ/6AFLLW0MkA09WgHbIRG26+HiIYxZDBOBfVA+cTaJuSdpUnn9PVcspTKhyd90aY
P8xOlmljXfBJM2oOkifGrAvJVsKqKjavPdnuTi9fwohfiWza6031rjUlZYRBYq32jk41GXVKbc+c
LO63fdgUfACGKrUilaffugSbrNmz9KTnPhPbfmTgw8Ousw9cmlIHm6y+XbSawbRBu9vDZaiHexVM
TxqdKZqr3vI4/ukTDdaXOopk/BZe9NPK/k00Eqc6Ics6GZ/VmFCoZM+V2ucOKpggu4yo5NJfqQqA
WzI+6kphSkMrEDZklCjovudu5iiKdeAAqMYRWzXAbYciGN9yu7/1htgnHlS74Xv+qqmVf9aqv6PH
YgEExVGoS82ZfNHl6U7It5ElX6J2Vlp8sBP1VsMXkmIiFj699QkXoOFbz2BuTMN9vihTP7LnVcv5
WxyxXtpdesgFY45sesv7+MeS43cV0V4nzVfMZys96u8ort9ZjnMQ0WIjUj5yNm4jdsnDjCMNumVS
WTvN4TjsifHYIX9kHU3QONKE7O9DPNwCz3hQakO9FMFrJydCmHw6ZvzJ+G8bpg6KcHlSjMPNcLz4
vrzP19Sv7Uc1jZf5B5H2DNH+XtVgOM5XCYBA0D81qvvWrfGN09Q0LOZhn1lypUlGvjHzeVgAki2v
3AFffOjSfsw/Tqbgb7Ic3rAFnGw1roXkYgQ9FYXtJA5e1nLkA7tn5TatFJVNhR531siFtH31hm47
LaTbzt/z25DrF071d7N/0oX+SZkG/ub8BXDMnYEHZ8z+nmgp1fEJlhPeIlCP6Vkf2k+KcqNJPJxe
vxQhDo8g7TjiOk9FJm/znWaY/Zvd2g8mtnwoqTPPKB44R6g0Q+UyREVmB2NPUA23ruIf8qwBanW+
q/Ea0yCJYjJWRDgT+U3u+KVO3PVgWA/ylN3SIsBMLORYUOjSw/PIq/GbpQ53e9HfiTAAI5bJz/wF
NTrKzJANk2wJTo7VeIP6hK0iuk9ptMcgfPZV+InDfWNxUJ10aM8G/WNYhZk9yFth831ovEmwJfmE
GfKlk/Ogmdy9iOJ8dzVla1gYtAJETVonZ308IY4dsP7uOrLhlaKnHk0cjeNAaOZ7vlHatLv7I+vW
/HiGgbeUw3TKjC+lks9+3oFAd1BL626m/btjNvceYaiewheQJ2sncheoY1vwk2iB0HUFP9aGzG8h
uL+9Dsp/FXMF1dUZmCwXLeS5YjoaTBfLznpw6w/uKTa4gxlg32xRkg4po9Pg8ztmrn/247ATSFxQ
OLwH813cZu57JrkqOuM6PMHVzoFal6jSWyFAfxrp8DzpxquEf8AEQH53HKwpUjskLk+OnnzqnfgO
2baTmKWqFVJgCYiFijJqM5nWzQsWW7JXL6ThNMNMxxjRS85BhcKuxDMEkdXojG/u5DDvI2nfWw9L
+Y+RWbqrganjyseB8xQnziOmAJR7yX4qJAXBaNo/KSONMnJgNGh/vFS8WbPzpXZnCEb3iL0vOKIP
YQzfdtt9SzVdnNbaWW62tkosFanq3+ZV8W97aAEhv/furlTHmTgNrO4799Wp2nmZ81QXrDTC2imD
Wjx7ujA23SeuxmOijvPfbozuFvjqYnDPlvjiM8/cjHVxBpd7yY3pEhnmk9Smy/yoZPF7Jsrr/H+n
kNtZNs7ThCtdC/x1FllPbpN+EiY45I4Z8Xi0/GZyECR2hSkurTFsqxGWGYXdRJ0zh1FVENyUN9wi
IW9ssUh3QKGEA+eCh2jOvSFZE1nuxoSoaSfx8BgyPAoXjmX5ZEXGZn6UUxLtM+D7buqsSbYG74Ir
BsW9/+595JRZ3aA/b9UP9mOELh0kOj0V9Ir8HRiF8PUIQWIHM8ZtrMadb7Hji+VSdyXl7fbDm8tv
S4tH1uVnFHEhBnmZqx84x/2CNbEzw+kbrNqFtyrw8EoSPU7vZTFdshDmJ1S4bKT9kYFKufp7Yycm
YgtLQqOO84snryj8cIZt48efVDMfVN2jyrCw0At8pJL7Ugq5MsjgB23yg++fv10toj/K1G4mX8bv
eCBzq0Bukr9aepCngFxeXsuNjm3UUjQFoI58Y9YvNww/jvN7bOCWtRXPjFN0m1aQHhp9LnAOusgM
vqs+O2hEOBAajpDkb2nMPSTG78jCDnKi5XGfFrTIlxLLX4803+jxynPwxfVts4ggRi0b4DOLOtMc
joTqMlXzNjl0b7OKmo+XjBdKB80CN96zucOg9zOTzTEA3ue3UCnNYMHwmOcvO4WNj59UszDRjMzV
kI3FijFsK7RyOTiUf0+5i3XOLf84ZlDsgM8tQigJRDO3ORFJOeb4i0SzCq2oW/cJXIGqnI9HgDe2
jjaRO3THayGK3QDhCSe7RHTw+q3tg6gz1cgQXFS33GV4FthyAuxBU6xv3Kl4WNc4NNsOKk6R6teZ
3mqZ5KeKEItUL3QdwYaZVhXIfRWNizQO6BzSi5BW7ZnVSeyNwuJNSUQkLJJxxRNyKNMUQilGpK2Z
Qw/1nWeX/NmhNuGL4L1Dc9JHrurIok6qnWzRNP6KmuLb15UAvE6dU0QEGxPccXCK76F+CxOjBO1r
E6LHjsLIlrJSndG0ZaRPbHt/sSEG8qAh/EYDjRYaihojRAwEqW7umPo6mzoOXyvoBouJIg0PmQcw
SoGeF+MpoXfSh+9GWVC90sLWPMkswymIWxDLBWavyeJ+G8tibyQeuX9nevJcrn/IzesbU7Qu/G62
7jZPWkWVdW4MVFvyvUKcvZZwIMnSGc2KeTE7yBjpelML/mZu4ZgbJiZp/BeCu2xL4KjFlUhRl5TM
zBvf2yWWnq2B4GiohMWxy15l/Z40H7GnnrtUtttgZOrmOR2MY2O69pApEd7QzCfYSq7RrjT6gVz+
ZXBxOpBm5h1r2MgIRFU1oQgWVwn7aZm374EBLALI2y9XM3mWw2gvR91eG2344zLQOxsjPly7Nt49
YoVLurZW8ETMU2nv4oz2+BZekeMPz44uDsqoaBtMFcpb9Guyol3s5vohMMJ2U1mAiws9HzdDYB4i
8Ijs4/FTxuiYE/pVXLRfjq1PdPWGcmUS6l04LXQwKbPmlJKI2/hK56Ir5ETVgPNvJmvrFlFAmC1t
loHjUA3Ae2FRJWxDoVtCESGR1B3pREnx8BblDl7ELYgjf9PyhVeti9e6Ze+76Cn12E6T9+L4lAYU
XgVFQ6avAYGqZdtSBmNhuVvJgAZv/U6oWb+Wdv2tsP8ATYXXaKR8Ox0g//2EkcOtvWFVku/9yCrw
MrWrfUevreHFQLWQM6XnLCPM40WEl8+jjX5tjJ67kJhgU72mhM3sljKZFHw2HfMeLAcriFIeajBv
bUMDH5K1farMU3J3NJYfBuj9wUzcjVu5n72RfXWps9UMsuATwZ7FJGgUt2E9yszLIY2WbFyrHvMk
EcAtzjEEpHLOdw7tCILKO/fO/Kt66kEDu6eUDS48WpEcKp0y6oGmqjNZLqtZakwvzhU8U/bw/Y/O
SJhh/86MA33tTgVHTSb4TUB3MYTcMrA/PBAyy0o3scyyU8yCYY/TKBTOVWUxOiCnBq7QZhxpmBuo
ItdRzFD7X5wcABbAN4rCPOdP6PJdcsJRp6uTgNupWNoaR7NWVaqcdbPRkqg+eGQsac/SwO84xhf+
AupvkCLwKeQbWddfEe+YHmuQ04U7p4zvNYmBdadZ47ZL9SPx1HUTvxXmUOwH/1eNt3Ut6LNjnQ52
scmx2VERbxxfQMWa/LcO08yKklt0JTs7dx22vamp6OUsy0M0Bb9BdIVxynyEPk/0p+yUm2OywVXT
FckrY/mzEBTD1SwKdhi9xE51HTX/Y1TjiypTYvNlvEEqf6H6hTIWx3hNZW9tctHaFGm21BESEjOo
B9lIFeEGVvolqYWNbGDB05biyzW0X6aI3JUqSDmEKPxrIwyQqpNRXyVd76yiwTCvzP821hhrB28i
exUCaDZKSABa8ZU7yXMcNukGnwH6sI5AHT8bsXFt05QtMgyBRcoNOLCVjST9mY6nSIy5BLwotMhw
o3V5CLagoWS515YYHQf21IphoVacITVXWrGuVb79L4kHqtEtftbYXGgLU9O6GRAj/Fcszr8tDfJX
IYyNK4GoJW7wbUB0YZn2nqxej4+W28YHBjjLgZ4kbJfaVhDNW6SjenUH+ysR0bbSt0Y1G80t7sn8
jSmIsdHykhN1wMZBmxg0amRA6urZGvHPGbrxYEeWAkiDj1PW1oHy9XKTOeaZoRXJfH/cGREUedzV
5pOTWasI7DNwOiobOkaxO7ukBmfQvtyxPlHg2O8Gf34sPPpm8go0YzWc9JxO4X6mq7mK4Wgf3jEt
lJteYcV2HGcptIG6cUwdvA8KcR60cFimSfOeO8V0bivn5hux2lKHMm56Gf3uIR2lY55gWw3oZIsp
xYlraV2SuVWwjtpHGqaMTFMa9hTOStNq2m3W37WMYohwgLFJaHHl+AmhX0eR7QN5OJ/GvKPBZi21
LLwCJDxwLDIeB5dH2jHdsD+ckw/WR2UnW3ZqYG4Syvb0iB4ZHLCxAB1mFj3vSafwV1ad7pRHT0gq
OtASQLjWnpFdB7/WF+4YVcumyqxzFte467RPpbNjLN1VouECCOeAfW1eq6zCNRpNu8Al9kOJINgW
NoiIf9R1TeYfkFBvYPXgEeO5JJWbb/4LOSsvw2k+6OfyVAH9XTt0oq6Mwn4WgnGqnBySOi0xZxnO
YyQ2oo72R++1W6Ej6Xes5yjZ7mqo453nsWmafOAEbBNSxgBUqlL3VLrnwHeGpUEcNA6LVZijxGEm
fG1NBzc3JO/BGj/7hv3bfEgOO1uuQXqlZEVAbqSG9+HWnEP++0LV/7Xi+T+idff/v7qiLZQiZKX/
R/yOeupM/s//8fnvEtb//lv/lLDMf5joQv5MoxGu8MBQ/0vBEv+YKzcQD4WhI0YJXxAh+le2zviH
B0vXdRkM+76he/ytfylYc1wPTo2L4ITb0tP/W9k64z9lJNcQqGC6R4bTtOamD5MQ378rWNHAnJDV
POHIOm0yOE6kzC/M+28R9OMK+NSuyqCQB3mwgXW41y24FF14MU3ggwHA4GnuDa0JgBVHd5DmPciK
Jz/01mlWDxtd1+i1n+3XI8fPBZhL+uM5sctQG/ZOV2z+7dr/HyQx3ZspPf+mT/FxXN2D++O5Hqk1
m1ru//w4kFBcxwumP2mUAPADpbiy6RkYIZzk2KSp1WA7k7mcprTsZlf4QvCPDHsodgZGMYE/Y5iO
oTHTQmIcbV7XqC2Yh4XVkvkjFALAxbwknf6rLKziPvQR0IM++x0p/23kTbc2jBRX5Dzfh0OL7z2H
ccNWlY04gKl1AcF2ZespX5i613Vi1HIlxr7HH2Lpa2PQ/W00VfvaqOb5JynmNmu3OGXcJeTEfEWJ
4TrUNlPMZguI5LJrWWcL1n3hiLfK2VRaaFGSADkQ98FaxO22cC0yjmwrKAMKeo7jQ81AYyzNZIMG
hGU0p4AzJ3TH1nPSdgl62LJNDxLA79oQhnYMinDhur52sAbjBq+CPczw2o1472h5PSU5Z4EBQicB
OVDnjY7PwqJZT8pIX+bBwPIY65uiasNtKDSY5aMGYriTs8mHhQ/JndNLiHQDBGDdytmj2E97G9jx
bEnbe539O4L97I/aBh45mpQ/LYTWI4uN8g8h7dPfXygfhJsgyy0C9tBmQ58dxr9FQQyDiiteBhnO
qWVnOYDcG/gRUZZSG5OPyWKwaSzIiYD1/E/Y40YqKpFvBsFERhRBti7cytjmlfuRcr/AadJfyWn6
S5IGK4Z7WLUGUGqw5BdaSuV2kGNLktX2O0x67SCTkMqnWj8GFc1XRTiQHmjLfq3rbAJjBn9T3bzi
efvwO9zzZYT/zynf/l76SUKAC+k3RrFRK5NAfF1E7AlSHa4zh1QPTPUiCmxUDWHVh8lOdmeoRiGJ
Lrqx2oC+GsYrOEiwcGu05QCzTze2yQcSP7yf105rUAnTqHhL2B4Gmn6OU/eEB4WwljPGW1AGYEsg
NxWqezSYKU7Mh5hfCSaKyDydWcFXyeiSs8KWqhbh92tjrr+r8HCNkHdrbp8uLTm1g9+W80GEboFP
JyaAlsZYisf6ThjEWA9Zv69SeeRZvSChVwiB5HWaNfkThicy3TCGY88eDU+9xo6B1ixrX/Sz6gnl
JtP1r4iqZoCHYgGuG1Cyf9QaE9PwZBIrjN6oGvqVOpj8NEG4l+4x7u38xxvDn6TE8ViZ5oNqxjMO
JW8xcZaNapbBYcKcojkXO24hafYZx8ByA6AImneS/gBzcJa9YWCtnNtrvKaHBp6/tnAU04B6uJTP
Smm3saafLQFLOu39esbcqDWsRXtpMUOCTe6sq2n25sUat2mobDaL9U+eWC2Yc0b/FG5AyjLZMs5R
vql/+Rv8S4FCLAp9FbCMbymLfOW+wVXKSrLyvcMICJaHuHgB8Mgmq4S3WVAKF1BsT+imv2UaK1Hh
R3vszExNPDoV3bb7CD3jXpuClcqP8mXzUErQ5hyEx146LNpN+Ty4XLxYUUky5NaLrtjJtvSxxDXH
z3FATC7HkLETHxnTqg/TyL+rniC21hzKGjMuTluxiHxMyaxoC63kP2QVIBDQHCAOYtxCVVkmSXno
yYUtch8nFoFh0D7tI+r5TK2WXdT8PBMV4RvRLtVsgsIVaGNgBaTTqn3j1cu/H8K3DMqRXZ5//qJZ
c6MYId+9bQclG1q9XU10TSzaVt0Ho3wtKgxFAVgw9quU/XlB/OKa6oOmhf2k8xQYFY0TFXFG1+kF
4/f0pw3eVS7fhVVeKoPpljDuCEA2axhm/EGod6N7/ft5U1mQqGx9jt2YMT38Cus23ueGxmlryo5B
EjyMxm82Q8ZxAWmWfbfCMmmCtnkGL5RxGCitbWjZG+kG06oveFRtNr/0WugrV0571xt+O10AXtIs
fhS3rKcfcuZPTArvSTCQ/dY87tjBu8vaxh+FHr00Z7jzGN21EO2kI106wvlYorADkCIelpAyEnPm
tePUQvFMstTM8AsmxldaDpgIbZ5ej1No7hLfcRUrRNsHn1GLvavXK2dVtzmnNl08co8MrWnDqfML
OlyjdtXqwQYLnLHGSkMic5f4TMRi0njs6ykvnsozAEVGLL6FxpzSGV3w0yU/StyWtj1XkmWlXrPA
6Yftkr6VrW9TqzrJklmB1n+EcNH3uabe3QH7+oid/O+P3YwCzIN8JQW9mnhcdjD0q50ml9KhfSSc
b06gvMzQ8lNIjpI3G/evhw8xE4QVgG4/u1FzjSfOu3qGFF5NVOUUXIWcPFIgqLNqzKjfZ9JeUe7g
UVMZfo+VPBijGfIMR+SYmVhurNrcQBxDkA7Sn9j0LnDx9H2Z+UtGvS89xvgibrWnhCbflAW4mHyb
TKCeUeX1q3LMfFU3HBCY6M3n20OfujyAEpkaxBLE+or72wOmtmRxdgCHjRanQHwfvNMpLeOjIVy9
A/BYKjeGz5H9ODOXR+I3dsvkp8OmzjqA8OTN9vP5AUY95YnRG1IcRPD46S5T3gQruLInkz0M8PaJ
21MDlFTXTMsEyft5pZZNwsPkqG/4RqtId/75I5jT2AFJQk5G1cWKCNbqkwEL5iaKRq1VRF7KTn94
Wj/yLLP2cciA0er9fc8U5u/VCLK0Rbu+gabG0g95hhs++okFawr7rY8mzI563b5pBs7TChZYYXLh
GvI0WCVUy5wElYvu7itj1JpwDa893ORgPKEFU3fxp/aK3d/l+u/q7AVIAH+X4brIcAr0eFSjO/c9
vWgCd3cYNEvXIjTROPoXd+3IB+bSwDD9AYbOVcH+IL38Q9EpjJ1+rpXj+ZsvjCz4ZuyGdjuUT9Gt
xibDBYzIrqefuY01hJLWLl9Klzwmklmr7MfgpGfOq7tQU9u+5CgZh9nZNClsg8dopTM1UUFfVLe2
8a45gTr2nfbsDnH7u1ePW1/ITWJ9DlRopi20a0I8QNtVXK1iklS8le4NZ/bZAJCE6i1tFbPo6tY1
40OWqH+jYFfaUnJvoTyTxrv97YOth3QTd8YqS1GIu3G45ZmgibegVsH4MsbZMxk8ch+1yVDDNvL/
0PsHyDk+2zPX3rXZYU5HlSlKrdC4wvGA+eiaSpefDXEWrQwuSVx5K5/5HCMh6Mm3mC7U2mU3+bfC
OfnpDda12kbwm5AqekpoFzVRJA78/jXJAUD52Unm3kpo3tc48vOsu+THcD0K5CT+sppxndLK9cSt
jKWThyfMeYGyYQHEhekN8rg4ipZdbzm5LiDq7kS056PR4T5HDX9OyG1g/PBtdNHNjwxJ18tAyDVG
/5oEO4xUWIzHgAW33PqRY79bTXWTKUwxzA0eq6h9MOU9/vspR14rf99qUW1e0EcWCUPt2m2OtXY0
tRFPl+JuHjVC/Q1Fz8u4YfcyYVKhwIkJbstH4qc+6Wws5oe5tvpHpKyNkVafYRg8QFQtlU11roQ0
ULuzFogCn7mcFVA/GVTu5jwHYKT1rEfHXXZOg/EonfGYVANTLMPaJfxGwfAEx+0tjPobMunpmOfu
buztp1lT5126tUrkcrn1e3Khf9VG2tOky9syDjYUX9V19uMV6Zlw4jqbq1B9b0OQHX8X48VEXw6x
u6NZeg2hBvPbnDpNzn1jXkxa0Dk5bVP70LnuonUx6HVUPRYojEjp4ykpipNZEfG2HmTaj545bud/
Z/56LTIuSKz7SI/DrEVHDMxxnbRo6g5az4jmi/eDT9rRQoZ96R5b+ciEDG4qmHx3YtFx8PqRDmI4
uoRxTGFkfbS9CAATN5v04z9aWu/Z0MIGGDjeOU7w3pfuXTRY1MLsInQvpfzm7PYsHoQn/1hz52Tx
Yefhj19yN9iZtQlKONnY3JbA+ft/3tQp5LhVYacHDhaaw63utbPz/w2t80N5/Gt1OXEnEsRf3U0R
X1xqJBZ5zx/8fU/Nb2t4CNvRZt/sttVH14OsWmUxd27PhecRr35KGZ/IqS/GjnslKn+nCbPm2h/c
1cSsYFOBm3b6T8dIePdJiczGTM13gctgOAVa8OJp5Usb6q/CUIxBLcZp9o8Lkzs1/Lfcy15oo321
Uu/LDsy16XDehNByqn2eZkCTV2G1YA4hvBrQXS33mFARQ5VCek6i5tZGiclent1ytcbDQthgIkbc
C3gfch1V9aGdO3hAX+n64JHMa5xdPnkfCd0jfuK9itK+eY3QlrFGI3HQ3Ms+No4MNk4BUdsFLev4
j2qSaJU/JyXAkAgfjbYbk62mj9StmLU8+n267jBT/cocYP3F9JPFnYWONHJo1NUXDnaDY6VB3iL2
3fM0wPSAG4HGAIzUDPv4nNXfOi0KZ9FQdmOpDyryzJMjiKkNyUlGAud99eQbEe3nHqAXRTQ70CcS
gKlpYRw0ruaIN94x4AxkdHtWkhrmzjxgImVHNg7PfpWAqwgd6tWcuNiVXf0Eh2fu2Paoh6xVtotJ
waHoTTeYeXRGB857lEUxb/WWFE4xaC9MXD/iKYKajkkj9AjiGhTNBK4WHsiBhDtyNXUeiGc/rPTn
XhOfZHxw4zFjkGkf7gNFOFSUiTxTsLhlFLBNW0wpvjVGp5o+0bHWqz1tXSBVYK+AkoD233dr65tT
iLdJWt7FjkNfo2qfTOfOC6w4yvkA4YridXRaHMH+1c9b/3dbPmeEwHFmOM/A/jjumGo6OSOlMYbc
jhrnwazQDkET4gXTpUf9x3jNEpz6STeuqoEHjYmp5k3GzdMZDhR9qRiIjHvLtuRSFgFRB2849D6+
/6D0IdFmvPvImF2zmCMmywkiOvVMdjzdSkiKUASChA3Z3mZruDLA/CBAG+9+ntt3Gj3sjdVkjMh9
q2TwDGQw6zzvDJTEj2n7I+J3QPuHGztmObsBAp4eXZHEc4qrpsYfzn4/gNzmqXBDGIZg1+yw8hYB
+zB9kBtfq6tjFIbHOiEiHQdrknNUn+jQ4Ahm8Uir8okCqkNf6euEyPGOM/kWFTtmB3BoC7/YC0Hs
o43pDiT2qqDN81bDG2NtmwrzYVeK8qz0k+j5edT0XB48nSsySTK8IEh2mUs7qAHmI5UjwR5fI3aI
r2jPbGArPPfHDHkdxglWWFenOpJI5qPyuh/jlXK8SxOL8gaJc5nZ+bamtGbBTjpYJd49cc03OTTU
EWKzXI69PMwjAMehNrJl4rjAWbxrdeuYDd3Rh4eZiVpRIJJKVjRIKHGhvyA4wbKM25fCiD8QUrO9
31KO6PJn700T7nxmWkR3jLPsq2cRiks82b+zwdlodf6kFPlJM2W+UxT5rcfqAviE0uspJNJGK3q0
KgYdUQhdwzXz/uBSLhLiRE7NwN5rPhUEQAgOfhhhewYpRkjqu5ub3UaYffbYvngDvu4C3LEVud2u
cD/iDoMF10Rnd1Oqg9Aj7QPZlOsLdGeMmNIZLdsmtGT30IvhobpiNiEVvzTh1kfmAyIys40wTB4H
q0bRGMqUL35oJ+OpbKaHn3WvQRr/zNdg5bvpuzIUe2wzYjvrpluVdc+h0n6MRiVnAAm856Yes2po
XO2b5tk8L3EZr/Ws8J8qFuUTPgwmVxrim2fszZJdf8tBezuZQ3gLOy+8WRfVxvaGTQ3qWAfU2lc2
Qd+GqZdNDgwHZwRRta2WDlWty3F69lrDP/A6fmmwEFAfAjDZeGomhpXYV8hau3fbTH4DdlqYJWYl
yhFpQGzB3WS8knlgi22JwMuwhFsTwc7f1KUAPWK8o6O9N50Xr2wnYejk4WF2EI8X0tLZDHtgRag3
bOqaL5fAjwI9w0CrICU9MvQYMFnM4yItQbkO9G6HjD53oNvhUufwOXa6u+8S+6Ow2D9SPY+hBbdS
Xf4wSGuIvY7GigUiJgRStfpz6DFiYpnVc/e1kk5+NmoNL7tMrqxTYg++Sj57wcF7jvFJAeYhSTyE
9NU3gXipad+x5TLJVnbdfaVRxSS9L6ZVhCVjNebVCUcEnSY26CAUJe/DKrUznAD7ufDTh8ayuOr0
Y4XfYe1nCLzBhKjO0BeGrXiQenNv7CBXWRDv8ehR76PFdEO6zJGBsWZLn2mlHlLA2CSS1uFOsgvu
W9680WIaCeYOytu1rfNCd84Ww88GOgh1SMo6q/YK/HxXR2TsCVAXRnjRA2ud8cFp/UFWg0dw8mXI
hqAPPyqNvvp+yE+NEaMTOCtttg9YhFZgVlQR3JVMx9CeEaNJvWcI3UCgPEryqOUiBFrLAzyj9Ezw
8UBwt97G84Sj5olfxVoFqM+svTPDbK8YFol1bQbOX7phWHtSKkRgO8wIUxrsHJ9er3rurPI/qeLY
eDX9vdiS2OdIzWf2FEJo9yY+HzhyZ9KsJYUUgeF8xaFBMh0gTOxYJ3BBt6nl7o0m8zSkxHCT0GfA
oWyPwkiDLJxxjb3wN6DZC12PHILLuV56oElQG/d+ZvbryCbf7Ufedy1BjJQWlAdt29fJd2z0N163
z8TPAJPpGJOstOi2qeKD2YF6Uar6nvrqKkefXSjiCwt2hs25ftK8jhjdLCJ04VcPqTZqxyvO+6XZ
em+C1OliDAiwTmzLPYt8aT4QvC5ZcgbBhDmYsi2mLVVvOCBQ1eeBZXOtSmc+OlMuxmQ/xa1xyoT9
CTyJJE3ntsfULXcJVIP9yOhuz+id3AmlQxtUZjJ4a6NgNEM9utw0okaCGdtnGEEaSZmCDf5g5g2X
Up4c21NLSsKtq4a0YHJfuhLnFmIB+sUMCpH5la4d7gLzLC0R/QoC45hYT7pLDD0McXZYSqM1FJR8
78QngiN4MZ1onbmFdgrjIDg12l5OEul/2KK02RutLZlTuw7iqi2+hnni23QFbsliNfLeXFh4A9Ze
lMDcMjG7MPHEm4HXnW9d+bDmvBbOhYMlegMsZRkkEDGG0mkvDmlu5TXaUVnjqhFfARif4gNto92M
XfZEayaH4odDZ+giCtV3gnkj9psdfMvvwhPMyQ0sf7SFNr0kDE4unGMyXGyzw5dOKMCY9fF6F8N0
vvrS/JWi+q8c6D2ZFSWbpKF8boqSTxu5/6AaES3Z52Dwx+XslriYaQAK0CUC9jATnhUbmJQljd8a
gZAuwlXZWUya2u5JtTpsKp4SngAC4DT6UZbdsZxQe4CZ2kDd82It20A4L/eeEZ16hTssHQPiCh5Q
74aio0Z9NkF4AGaLJarjsJwMwJDZyR7Lqb6ag8B6VHCyqQO5bbPR3ngVcdA4d+d4SGLsE3tcJloG
83Kih4yuloY9/7oYTTXvGOh3HGFgtBgqYyObE/kYv3ocmJk1PhsaPMwy9Mwls+KzokUtbExAEZQq
BsD4tiKi86brcVLY/4u8M1mOHLm69KvItEcZ4HDAAbPWv4g5GAzOZDJzA2MmSczzjKfvz1mSKjNL
ltXa9KJbJpkpOQUiADiu33vOd3o+Cz+OF0h2Lk4UOFqRx7ocFjGBOJCsucUmhB45y+xWS7Wo/fCZ
kaV76wnK1KoYzgwAsbb48S0V+UGVPVvoflfRhlrHaAGRg2XPKKl2Hegr0NktwcZJed2kubdjknrp
dWWxT5qFpE7nuhPTuBMtttwuQdDxrQ7Sz02U38uwfhxTaGp+5hCTW863kVf0bPLYiZUTeyTH+SoO
gIiIP1Ttxgvz3Wxyqmlk9dtxYOaJDwEfg0XCLDDxwPG++C6TvVEF7zxMMMsDJWvT5KowhoPh5Yjl
xTwwVcnvjcAkj5mtx1oYxrONEPXGme37tkWEGraHwvDF1u6xqJioQ2UXQAEIe4OIPg2lGgRNcSLX
YHTkuzYDX6EFabsUM3lP75nzaUXUTR45bivBxnTF0It42q6+yJZ8H3HnA4jCegYPFYE1Yo21IecX
BwDSEkFCqk0kmOS/UVmCSeIUoPodpWDHQlGmWUqAwoZ1WMNXwvrbbBLNXCId5ZpBIZTNDx4TYCah
CU0SVNNYe68mcJJdaNG8EprnNMaETpfWOZmm6qZwP7G2LdTA7pZ9a8P+DSqUMxyEpkSVmheVa3KU
mO4aTZIixpZQE+keYk2ZajVvanYcvDHx66BJVJ1zg/uxOkm7Y1DJExNiVegxCEwjAkBKP3kgBHqH
BIZUEfYgH7wrTb6qNAMLUV25LsBiNeCxuqA/F5qXNcgNw4XgIdUkrV+P2v8kG6DX6mGxtfGeWray
cdh+LxsQBIX3DCkomiGPNq35pLtBhKyfRojqi7KvKjotHy+pXcx/cIB/5wJ/K6u5gaPY/fTP//l/
TF8Cadny/V8qTC5f/sY2IPlBYPLvX/u3S9plS4VQhIQiV5F9hIjj3y5py0aurzUkJihh1F7fa0xc
icrEtHzXoXwwOY5/aUys3/gFPMqIQnyFbsX+b/jNygFZ/Z0qA9cwkFpTKA5MCCWU0t//ziYNR4Pt
Hw8lHptbK0iXHRmGN7iG98AlFYgcbLR5Q3wI0dyXiZ9/qiLmG7Qzdl73Iv3YZfyTcamxgp06wD9Y
fw16+P3D3LdnQ3mv7hR1Z8Mp6GTKnb61bgBu8IebDSUrG3pHAQvKb4MIEw/eFvfouM6t/l84I4/L
SvQJy9Rd2DzbVu2kecaLf53FLF2NUvkj9KJHQJq3SFqHdYDSfwX9JdsxhbqKG0mEgo/f0rVJEJYj
I824ZOPVkjnkN/hFzcIy4GblG4LgDpORZxeU+HeNgTFRGR6KM2+GONOF7DARgMsx2VqmERyMoFvN
arRPKJjxlZQEXNYGmCZKalSNuMtg5hK2FI4Ihc1anXyvIuCvTY9oYkikpIVkxtGM7qRojg1hNLu2
A3IEFEdhwEtS+3pIO3SfEOCYBs/5ZTza3bYajWecVC/YMb/QFfrEpAxUIfjkg7PII6GDB4teFt06
fw9+I1+LhJ420R1fQtsAkMOUlmzO4dDFkHF5NGcpcUVda16OrU+/CRLd5DODUMW5sDM28a4Fh884
5p51nhqY8a3HiC2y8E1H6CPXVuwiHNSxSWyW5j2t8mM9TcOOaoptSLW8dSaURdSj5EuxiUMwmU6i
opHclesZQrXjtaegs/393A8RCTZq3Ay5+QkX674m72TVhRBEjaoaz0weN6Pr45KDQ5SlRQx7ggSn
6HPRhPZ5mosDouNODD7CFPlOG5EuvO8aqGCqawMNMpiT5RO++Pdg7p97m/16y8RgLZOrMnbk2Rrh
Ji/WaGL2El87JwZ10xQkrtNwGCesXpndXpSt4WLzJn/LMKtbiygXgc4z7SYYZwoMZGLdMqgf14ma
H6dFffEiyyNOgp45tbORnjqdY7tAmVMLuaSi0M0gX8JIat5D3FWrBh0y81hvT4TISOQSl6aS+R5v
QQRZ2PwSC/sG5xpJhLjz1+EjDB/cI0BOETTgqVN3PhDeVdMNJyvCet3ohmnT8vPtZ+KILvOkf+zG
GQ/t5O/7nCEbVYMEq6SfUPVljA2pJS7H6vD4Sp1FC68x6oMjdMtHd6K16TTHQPl3cTOGZzdrdtU0
vA6hfRFYAoXT5HOHRT1u9PGhH/D3ky0IV4VZ5ei371advJn88ApQ3W7UdIAP/KArb3rNDYgACPg1
wNG8bfZK3HgABpqBlldL2x1n9xa/+blKQ3dr9N63TNMJOjAFi1/etppbsGiCgdQsg+ZUDe5xghCG
cJ3+8DjOz6OmH6RgEAo/WDdpd2jQIbOtAVy18lAnc8JAygYTtx3KZRsFc6+lzC1A+xWXO6UWLW92
OV1hE7TBKNdr+gus3wzzK706opF24msa1PD6kE4nWkQNa+86DMuvjpZXI3le+eitQ9MJmJXkuy6O
5S0Zk+7GG4W1wQ2lUMY3AW5EkHRsmdTGQ8899ebXSQu8Uy31rtB8UxyyNudJuIttCrUOZXimJeIe
q/fOnMzHvMDi0iMqx7KL17tNNlY33M8ozRMU574X3NVagu4BhrAaJFFo0wN1WWipeotmnX40idNa
xh4Cx2YA68nqYjB6mKqDylYW+PaKoQNq7hIxfKmeYIIAyEbbys4LyTwh1QcuBxxVWk4/+Z9LLa93
O829q2ms905y1ZQTOAERbqYF5wBiYaTlMGCy6mTUHnogtNlpzZ2Fzg+6GF63Sh7tmmzHIZOffSJV
9p02LQmEYbt5kQzCKohCuEgfXNr6K4uuI1PseosgAmW1yGj6tv17wShul5aWd+Hb4WMdyy8UpjSX
mvvCx8DlkW+3Wmw7Owz4zgEXchGj12LaqSP00nbXy6Hb9PVFnFYz6sDF3jOAAZvgL4e2I7tejOgS
nM7bD52RXxhl8mSU8H3EhOI7hAKyCbqORLTQ3GaJ/xiZsOWaymOE6ItvjZM+MKegE5Ld9531EEeh
dj7yAOJpM+38ZLivPBZnf8zHTUdMtd+wngJn7nfskOqNEPFVUhEw1lsIk0PjPmi4tFBl0AYHvWzW
xn0sx5FupGMfY6uoNqo0j+kMoJ14VdSJNNWkoCUE45oHrbdTnfGsSP0Mw9Ba925drrnh89Xc0mEf
TeQvyPbY/ZY0/Csu/XkoIJAW7nEEX4ghcm3gRTw68sFMhk8Bb4Gd0BSeZ/IQ0SLs8YH5wn2aLXRC
7hSUmzQzTwCv3X1njWpbtgHpoPY3RgHDZUsY49psWrUG843kx24DVNYMAmo/fPXL4sCZRicep3Sm
52rTMQtNndZdp4PJIFPeeR2Y43IwH9P00ZE40qm1OMc67FdnnucBjyKSalg3Wwu2M1LPPM9vLB3x
MhW8W1tjf7uMC8XWyUfMvitp4X/r1tkI6tBE5LcyA0J/BjvbLz7tN3vwz7TAfJk3d8jTqvPc7PrF
q3bkO3rIfvID7WB/l4YM6WbScMi2yhHg7mfhkfCTm9ojWA6kilFGTGiOZjepzx5D4ATT9J2vC5YO
3G82IzHoHOdygiB3qIX/SZoE6ymkJQx6cbelFbZDhIZV4UneBi0Mz2QSnsxA8psG6F2NosQH3HwY
GvpkZuUTK9jJz1jHboTfnFtp9/uu+Uxa2AszDCCfN9lg0Eqw1Tt6x5JYV3iO0YY8o8OQh69FpPn0
XbcpE+ulyednp5l4ZqKf8qTprhqX72vksSp3+TgYT7OynwPPRcIbL/uInTI5IGCzYXpcgjP4ykQ0
g4OiLu3JJlHMGU4BzD72wN0XBoPptVaPJOyeG0W/riAzBGAl9yoIsl0FyO2Izb6JPpHX4N/0Fp2A
lHFmGrn2PoJ7Uw4BM/RqPAVqh7bMvupA0yrsJxlGYWSMnrE1akutkc0CiFUR+b4k+dmht3dkdQ/Y
irinCagZi7sLIlI8ht0Q0apKHKYPztdeTNbeC633DCWX7dMtoQ6htm6ra38MHnMXTqJREejMk5Sy
d9o61F8bxUrZObIg0PNZ0Ms+LGZ4XXpheSpqRax3oNsgmAywZYs1/qFhm5FxwV6OToNI6vdo7mlr
2cbVKGoydpPJXBuh7970yrnI0sDaxHWyCU2y0DCJh9SuiIWqcNYJw7E8pLk8tvTqGR7FwC+QjWpx
YSa4AmmCvhJytB6G6D5ST7QGIcngc0QE4qxTSusLCR7HUuZ0sOrS3VqlROUVi7U1e+QxjZj27IJu
wNLTzTCpQYm3PNSSgEjRswTsW8+Fx9/OwWaI3V1kjVcGcu91VWHScjFe4L2l0xy4DLNdwbDMaB8N
tJGHRJs7rYRtujFEZ7e0LqXDFFUwcBpDN76Ag9PsSWd8SbHCbKa5qTZOez2bAPjKCPIs3UFXGvs8
bED/5/EDsuMKLCmBiRa64VWp2zWulzNTq+EnGMHT/93t8g++jv1befWSv7X/6wfm2P/8+E826//c
zG+wRfzwDy6quJtvewDAd29tn3X/iv/RP/l/+s2/vX38lYe5evvH319ec93M5+EXf+u+d1+A9VLs
NL9rZ+jX+Ofv6jfxj78f2+yl/duKwKSX5q39j7/8+85aYt7wTMn+2FcCD4cN7ur3jbX1m+W5wOp9
BIRsqKTDd/7l3TB/g+wMtUhZQtKQkn/QxwgZdm1IDIpv4gjxnf9qXy1+3FZrswOuDewlyvTY4yN8
/HFbrRATjLbtvfejsQ9Me++4j4TFwkeMmI4qg+5iUiHtTr4SFOARtKKNk/mV1c1sNOdgp8PGkPyv
cJbCtQZuIhKe4iEzhGlxAd6r03cf8n+wZ3y88+/6APqAfUnPwfOBl0lBX+DHAxZTaXZZSCEXkvyy
byN3NfjzhOtpFKghzSc/YIMOmwRkPpJMDV2/qwqednFAdSKZ1Jmh82al026uspciJCVJ0a3r36xs
JgkhHBHZlf3nRmNq3HIaV7NXvBHGd9mDHVHmAjal8zYgWd+KEDpuo9hZy4YfbrS8qnvLfCr/qk0Q
1in0JXQ16YD7eIXL5GiST7TRL5skRr4NYvvYJ9NnciG+BG1z7BuOea4KqlbM8FQBPC/QKPp+TqRO
xMtUiTlr1yJ95OmpnOH3o7sNKAA5SW2CiA79NVKXESuAl8E86Qbi9LrbPnF32gUbLfywoGBIB0S/
eEvvgDKvqAeYurbftKPCFXTVuzH7BtOQTUNNp95uGzYmGZ8DLnsq2gTRnIZURD37ubCcnjTPxPTV
lZEG99kQPQ4j4A0P6OZACW/ML7D9N1AomQka2UtXIhXJvhZ41ZOyue060mT2ysyeOk0BSHmuji4H
6XYT2X6pvO0apE+2Zpq2PVLY6Ezt1ZflJ9MpGC6MEDGjUfMjoO0v09OILcGcSacvyqhfT1OI7jQG
zGncthzuqrXGJ5Z9hFslowmV20+jNX0dnOo2qnk9a4JyK7PxbOmY4pitDRuIVZxLFAMFg4mcmXoH
QmJI2p0huz13E1reqjvOdn+rPwEGoeDOjea2txBCKo8/VyzjXYoJBKIKvyny5CVCTh1r/dcHDyMM
i2PYFV+Abfar7sov+7vSY3+HZLDpspfFQKsmuJ+cDNROBxuXYvSC8FyqsGo6FLVzSgRYnVATVoon
NnPncuSdxuhbR8kO3QOLl0TiXZXvozHthGyoLpupxD04Ij+c9thMnyDlQCFOS/ocmyRlu89OMlg5
DFrNOFiXPaJ/TjKo0hTIaDlFm4UrGLvXU+enO2WQnG2jkRyn5OBY1eU8CMImQxpQnB1SSBGdxu4h
7NkKLkRKuH704kbzq5gZyPrjSfYIh5mqkwb2rmoFo4QkTILYcs+9gmzD1c1eCP1GQAOHl4qQgGNR
MG6b1jupmM85T7lgssa59iZknmUj1mVViXVANWgG84roovcwdOGvVQYzPW6lZBk/08E/kmbLSbe7
F5DrUGWshOVromvkpLhEwDYpk+9L5zDPnIBGZGcjj8+J3m87Fs20dPBpx6cADcxTwXzchTdmy5gR
6AL0Z4K+YoYrywsPWW7c4oo1Vhks2bTU6mg20WNzr40kI1ABvLw3JrS9lad7JFHEW1gmuaMPwt4T
YCAwfVoUPkPt0edku6TMknOlmxb8KyFXdEsbc01U+BUb6ivUUj7zk4fck+EKC2C+lRJdSgwkseXs
XiY4eDLTnPg4i22iL8vaCPItCw1pXijUuQu2bsoVYVzOE2KSOuO7qKtfxl5eFZrD9CFxtlBbuNNl
UGtMesDtVteE+kDQxfKcNMZaZM8QQ87kMZBTjR7xA9SkUSNl74/bGrOcHjq0+IHGs4GSlfcNMyap
7LVITf8vBg2WJkr+QZxUum+NqMi3+Gx8zI4/P+SsoFPEELSv09hcVI25jYbiWuNxcGa8+NPvK0jl
gLv8nZSDeqyyDok7s1hpMyPZ7cnGkM4KWcfWNvKvv36m6SfWr45Oz0m+62xLRGldLZtXkTrPXZHf
fnCwcuGfesJtf/1S+mn+p5dyddSiwPtJJ/3Hl0LPamO0qF+LVLwsizpnfvYYL57cxDAe6HOuf/1y
1o+oz98/eFcJR3pUGUqaP7FNA4I5OtfMXqccS1+x4PPg5t4WRXtyjB7Z1rDKjfDeiK2bckkvPWv5
i3LB+hGu+ucD0Af43WebQR1rHCt/9VCtFVI9y6S46O19XvqXfmdv3RXWSbZY8e9zph/GTN+Hm+rw
0h8/Z0oTPLG+63vas/sT4jRlZ0ZZ0b2aUt5XLSlQeZk849S++YvP9+e391EMOYLJi2d7VIyUrN+/
PcseIQWNFEN+P797yrwWmU5SyJvbnIWS59A+aaO9zfTAzYzXX784t9Cf3qVt4/v18X4wmuGi+vHV
y8hsJ89sX/spJakofYmD6W5elm8eK3WnqBkChSIdPe+LILwiQC5Zp+VT6LoP2mEwGPIqsrEIaK5V
Xc0nF6hcUvV0NSr6ke71cCL7kgeAg3mLpkcWPVAqb2oqJDj/2bdx8dhbWeODsHFZBet6XNAO+uVN
0dnTumv3ZkjZFS3pNk87lEU4Z6oCxoHd7K3oc6xB+bRiPnxh9gAHYKrUvTJxSZmlOdI5v0g9+/Bh
6FFivrRKdSKg0tu4oiL6jvflzIgY/D56T3L/y2D1h1xpM9U00gAz8it6laAkQYbT5sco8OG/S6z0
ixkabwwudzT7LgvRXI9pdBXwAMoUXbT8lVILnb82HJgRcBagSo0BONbpANk1gY7YCN9L/Mmr2sQU
MgfacUWDjvRj5IYurfSFaLnANOW+mMWEs1ZD10hn1M6BUuzTIZvBInj6aTPBv82/OEPx0mAIJSEF
vfNhwuxDHW2nOzgq2hPBe6LAlmgRuwtdghB9wXpeOWjZs1kwao++5rIEOTFhbTTzrwSiTPnR8frX
2vaOdnpCVkQjX2EzoKrEP6ldB4Stb/HCMOJJQCNUJmVeZuPgmcC2kAQ3ZvT+mdgr0pkQVpKGnoAZ
5Mm4xVJLEVEj5XSwLiU8+Eavvgr7mFJQm8E+xOxmvB/GzN2IEOtOny03Kd3T2P8SOhNSs2afye6O
FfdqsCwC0OWVq5qd2X1zJGV8UnL/NMHnIgJBCHm0JkXqg4ZWtslLOsw3VEvsDNp+kzinQIbmGu78
1QdYMygA0aFJUsOm96J5neiARKD2PMFtcZgD9axtA3bfPloJl09rkWNv3jQSD5+hrphB7MquuEZi
tJ8jcwuYa5Vly6mpZmCYR8MdDn3FnbKUyQURPIdJTqdhVlfI0s8jwfNFOj3pv1WU1uk+RTiIJvvc
9vM3r253Deq4lddB2fPsTbKYl7lX89F0CmehVRyRq+20hYdg+w/PA0jbJ23DcCndkA35MM4iP7nQ
TgeplhscqE8+azUDZbqSs/OsDUZRQPOeCDyNrAsdml2Loo6z8dNU5PtVU/vqRIs2H/Don6vw5As+
XXSAczGYGCwQOiOV3tUflwK4vrn5mlUWo1Lg7oBGw2CdVS+Gn36pixJef9QR+1B/xcVzN9rus40X
wYMxA8wnPbs+d6dv52f1nBMwQ07bVmHscHnKKHRodtR+miSWRxs7izePF9FwRhN1FSXjTc4JGTCD
zNpSNtYXRl+uKuCFunOcMgieHhofLhK7FWo0/jwKQC7C6AWOG8rwBpWxG1KrZfaNkOylFJDWusfK
lGpXWor4y+pyEv9yLjSpxnqdOFdWBS3PSFn+IJcOLcLikJK46fjqr9frPz/7JUoBHvs+Dwwamj8F
bqNkDTI7Sd5mYs+wHNmvox+eGV2geMlS59T/1aP3YyL/40OQZxIDWEQDvk3o8k8vGBNSF/dO+hoW
WrViEBLpp+/JzWxY1wleYPi/YiU1X3BpvGc3omteeM+geuGYIW8cH5rOeSROAqYKU6Wej1xEEBfN
EoO+tez0go4djv3FWJ3DVn1hquauC5slxjHu6kztKxVeMTOho62fRYtBOt1SXCcyeU8GF3XN8qRv
D9Xr7VBwt6iO3sAEGbEKxcbxvbOy7g2jvuhBv2XmtNdGuXkgSnKX2AmFBGcMeGSLe0l46Qm7GKLN
7lgOX7MxPZUDIknuLg15zGV2JneGFmR80bYQKweQrN4wfhpdb2ss3EOSc8NohwslcY2TyMURXnu1
Hgsq6bRxH1QCMMdlV8aA2Ub5iLeu6xnYFQV+ENTNYcROSPMMF8ejtyqfYbgepKkurHx4HKqIZqgi
Wd4GY2lND4VB2lkz7Jdi2BooopMcjin90TuyerZJHb0T4g2IfBjuXMSdUTAe9Bfn2gERXBdgnDMO
ODlHlfGWYDpM+Wzyguu/n4sTm9GGRCg/vf6opa2o3aV82KZicWtyPazodkvSbQa7/1aN3lVisEg5
4wNo3xtimNmBuwKIKmaaOLl0Uu+GjIu98VnnjDRSPmMBOkk3vXAU02SqjLBNznYurxYruXCz+caZ
TXh/8qov0ntAAlUPcQ77T/XmpNWmOruBvJrH5cZtxru2rQ7xIra+vZx58G5qg5NidZuosE4DwNpf
33x/6rNhVxBsPzzdcJMuuJYfa6WAkes4++1rULn7IgDa1FnNNdjAc5M52G7io0P5rfXSd37SP0wz
XErWgxIgL3q089B/q7FaFlF03QTXjXcZMUur1ggE/iIRwNI7gB9vWn2c1K2C/9KY/Gkzkmc0Zhxn
eHX7+L5Lpn3JyIM4r+QsAutRncqHZKLvodcpKcDQWs18/vUn9edlyiMOgXUKz6HjCPenA3DiwAdw
2oer3h2hxyTBPRI52gryLrDL51Gnv/z6BV2l/+SP79kTqItgvThwzG3507kZZpSXZJeEeHuo1Kr4
LlQ01tmb74WDx93FYb8b9CTS0+32yKADP/rbbmgxrabRITKZ0/uQAZmBvPSMvCQNOaBAxcVQCou4
28sm9p4R1DJ4g8NBjPe74eQv2VKzL7arizrMgZx5A8OcoL7h8WboqRrijVzZugoCjCjsS8YzaJej
4QW4n793+/kuNHWJXb/KANOtfs3EKMFIymInveqMvS5aRbr8xEB2TAzjdgg655AJeqGj8pxTZaEe
bkxEn/We+8Xf+gTXYhtXYsM+GV6MTgqFC3zIuzrDxYYJPxQm/luwK13ifgoUrIDc1xIIy8L8UJyn
RZbYnJE29waD63AkSMo2rnGhed0wXBhzRJdVE7dycswKVR9DNuC7uOjwHS8uDM6uoAESxB0gK5SS
Jv1T0cmb2iAJxB6rnWC7uubQH3xvfhZhInfZGJ0wvwQH0T7KQOgkOzS5Rc5jgahbSHcLlMigDBkH
1eFGkItwMxKCivR7J8rBgn/bvQ49j0DdlU0bTGwNHYyO6m0L+hr8ySHwsnkzhoiKMKyvK82stdAy
h5bprStX6gS86rnRLRQP5j45ybTNdK8Q2Sc5DupKAJjwi6m4GBs8nnLRyQtV/M5pvZi8+ZMZl5dc
mygqfKKAkzg/Yr1nDsfh+DHtIGbecEIEH0kmCxD5iEFR3PjbBTn0BvxcNaB5CkaGZTaP910vkBck
Fj/QBOLdheqyWsA7YF4pH+Yi5XTEjFuJMCUFt0avhGW5cjvAp3zwYUD/ebkc7ORhHJtn4VD5R13x
ktnOAUocDdcZ41DunKtAHLORC0EdLXQja39sPgFgJton1B3mBmHL3EbPBi23tWu255TJ46ryE+Ah
Eb3zj24rh4ZUHBzmenC+FaENQXOMVojdvI1Djg5kgolpdDVvFr+9LQ3d7u185BgKTj/Wn/Vi0yp0
ous84cGGjgz2JF9NMTeuXcn/G8SjLRe5bj06Vo0a30IHQXk9ZcZ6MfJNMgljJUag5pbZacquAfkO
RcXHsQWOuvKRPFMNhBvtQnZSlOq6yxygXMkjIgJkbOxYSyDSk0OluKTjaHyfJJPt/AkNvyQKlDae
aDOc50OJ4CMstiOCh7lXj6NAfsw2E90KV+liPk/z/PABlE+Wp4Q5O+4l81m3p1r6bdveqfztRzc3
zPVZ0v1BQ6QvWVId3di+lfKpbvB4S4tP4uPn+Fy2DHJf656vtCJ68UmuXm/7hualrYJpm7TO2yeQ
BK9zS9cfew6AxIUaPQzVdhYaCQS95aPpH+t+K9sg7BbBjWr5XS90+00zfzEmkAy2MVg7mbeazYdT
Ruhia5ni52Xx16bjTsSdkk2chv0qSww2oz3nscOQMZThp7DrMQfWYs3RleskmF9dVVU7RCQAX9gW
pYfWKa1dwGrZIp6phuZedDYoKO18cLiYWvgndAoIw0upGzLT2lXj8Gn0BMfIDegpoNchHcwE5yEd
7Ax1lDmDs6JZ3esECSukY0GnPJSIBYO6Yt6Lg9PiEFsvg0TU0kaWNlYRCyesHY/lpgFuyR3kXLQj
F5wEwVgnQnMOvE8lrfKPM0ASPW55f3nKdGfeJEps04AxkSmnLfbq02zJu9bqh33iEN2CoJWyqabU
5A25UT6tU3n3gZ/+fRASq6+ytGHWhFTICwhZFw3EUXpH08gB5YAimPAZUxbKabsMmt4nF1DnWmfk
XQrJ20CPE67cBLHhzPF8rCtmxAvP09vHnlzMxHT2pY2Gn1WoHp6FJMM5pgluWHysi9XsVM1K4E4s
5Gr43OuX8kmP6CIgjS6LVkl4bO4hPRol0fOjugWjzYdh1xhKdIgxt6yIeBzUbNa2YJo7sjZmPZ1Y
Sk5FsuTXhWsPLLzgn4acj7nCnr8Ad+6FvRncAfrDGL9UefnRgjZGMBceEObZ2qOWv4UAfYw970HE
IIVTTqvj6WMXwAa4g8yxJsiwvDOT/AWCzjps5GuLk27blRxWkWAtlj6kibwpNxHXArqpCoRYyYN7
bbQzUsOvowZnFBmChgLdfcaSpEyYpg1EA9uKV7QAiPvKXoKBH5PwYBAGMEKMmf6YMZb8ctuP1131
XCl1luVVo5cQQFg48/rkBcDGJhDVZzCMiCYMHuezHq715vjWTEd5T+ItwsyJ6VTdAnsCbEaU6SMw
l2bXmTQyJM58/YBRGVPDsV+enJrLd/bwL/nN8JY4zc2w2Mj9xHWpEmMno95YR4NWMOuZjTC489tE
81EtRfxUcAjnr60C8/+xfGkoCYII7hQidnrLPmoMg2R6EWUI7TooFx/L5QfVo0tMYFLd/ceo1YK0
w6euR5Z68moOE42yIHq07IaJCyxKQZk1JylEoBbB2YC0KjKfQBUQopEHJEj2B72ZaX2KL1bJy3aO
rowy3KQtq27kMuINyRBJ2UlDojh1LLgoKvDQe+4xMKjMilDtUFeAKrWbCtYdxgKjxqVNBCF7OwI7
QdGLuH5K9G5qydNdk0zD3td7pHksLoPK476xEWO11c5mS7gukJbo87Uw0URrd99J5nGwSr91yEM/
bg+dNyBbznkFPrpkpVzFXjsD8yKFg0XwCM7Yx4uFFBARag3fc+inZp3QI6Cn1G7roeUKZhPozNCl
cK6icNa0OOIFp4lFtRAmtQDPvI9TljAcY2T44nXtF7i4KLkcgi9oZawifUN+TKLJ9wXcNW6HinEw
Ah2sVBDKSk69/qyjoH0gouKbbyfztjG+aPig/rrTJ+9Fi3KvYzrUq/4OnRN1Rsu1jdlqP6jgBpWe
BwaVRl/LTE4/wzx6rFQ2C1bJVCTgi5ebWbuslwRSOOm9JRVzE+pLTdQnvGjX09J+i1KUwHmsz5bF
9W0o7NciwW1WBVety6XxMXdz7M7f1pb52renKPIPhRyHvcm+4dDLs+PGe+KS7n+9HfgPwyLPZnzl
grMkFM61f+pqQ0Bf6mFh2E0rYee6WqJ0uVTuRVc4+zTIUcMVF0AtT03D4JaxNSrMR+xx515JwN3D
uUlyIn7VZb7wtDSKvzi8Pw+L9NG5Jp0VrSv5uYsj5GiGseToKmFfuySBdsDAqiI75F71F0MM7+fp
AjWsrSdmQgrhWfJj3/Td8CSGQ5vSvoTTYKnPuFf1FTJlyZfYdfcUuucaHaYREVURjhUn00MZxe1T
O/kWkgaUiO7ZnQAVzcYWavvNNEWnNMHZFp6rBU12Rsk892f0uNthNu5Ae0qHXwpPugPMQIlWp59d
W6k6+gb3cyVuG8AJMe0S8vx2dedcoZXbecG3ckaMOIOd4E7mHj+oWHF7ALbNsW1bcf1Mo2PTpvU9
6LbbRXgPg5T7zq0v3JbnLVraAE2sQlPJ39z3i38yovBoYqzsuwKdoXOFh/KGumGbmvGraQGNc4xt
0hf3oXFduy4jaGSDfXGT9famsiGGWPmlan3KI0xkHxfn/8/+JYQA3Gs6BPBXiNy2i7PsxcDJdH4p
vkV0X34XculEwT/+wj+9TOZvWlVFv43/oI9ykTj9S3NlOL/R99LfQEMkfY8t/x+iK0tLtfgizVFu
LtOmD9CWQFf+8XdEV6aQWm/lSuZddEb+GzOTgNH7Q8vBcZGCSd9BBEJ+JIKBj9Had7cWjf6Chrv1
2llUkb6bClbL8G0p3RtCHKLrEIbHJuGxs0FAijZxlj7ZTs5z30MFlL2BeHIpXyFOQ0CtTHMPCLtY
J5RKWdySXIzOdC9S12T34Vyg2oegRKTGZV5ZPSDAEt0He0LFY4hJUZoecwJeB3qIlMRNeU6c4bOT
MIUKw4S5w0yAbRJIdu9ZQPAEN7qoa3EZLrYkreJS8AOXSz7VV1GQXg6KTW5e1shJKyYO8cj2Psu7
6yyzX2MIrQRMMNNmZbhutCli8vMrTM4sLUNYjlsEIs16gG64HyM3WnvxDN6kaa0tYIK1VRbTozPM
0Czz0tqrpiEgLZxoWBifNRGbLyebAenvtUnNVANNbZUmrwGdsQEIybIgrhcwAaBcm7CciVYnb2lL
Ngq+n4GGZ1IGX0yTxd7wHZIMYljZosq2cRT0/L3m+n9Tdya7kStpln6VRu+Z4Ggkt+70eZBc7ppi
Q4QiJM40Gmfy6etjVje6K4FqoDcF1CIDiXvjKhQu0uwfzvlOwnih7TBYCad/zq1DJmuIEVn4blYE
oLuzgmbYcu1FnTmvjSghSxP43YhmtS+5r2IzOvQ2ppfRzQ7VrN1jMHf7qLG28PQfrUB+YGX6xmas
ckwNqAl1f0tFAdtbZOU7YR41Zt9wQp4UqWfX4sMjJuwsjzIX8znCN0Z8iDx6FWAXYH7JhlnNShUw
9gYEI/QfxcbprP4yZ0XOslG067niuEqdZl13s8EqcNlQ2JZ3kf0rIe8WyhZqdGIbyFoeNPrv0H0w
PGPgYTjlgtaPKK9A4RrWnKz0zqs/9NJ9Jb18vPmyBzkjottgewWo40wPJscQW2FfeuwnlBFNs1uM
zbU3fmRlzl/WcndLlWknzfBA+xntMOgS5RkREaFD8Tp25lQQLskTbeCY0ZlvtS0gk1lrDvaCnFFW
dCt6C0N0ARkjla+UKdl1cheDgYaqP5f275FYwJM1hb9YjNrHrGmdU+nqal0iBVoz5ViexexrwI2+
twgHW+WluhussnZzSEaVNrTM05Yc5zm5ejAUj7hr3yc7x6fNhC+20z8hA/yoGD4gskTZcJNLQrS9
ZEV3kH4KVsF7ueRIG8RRUPGbby0R05FHc5v35SPtq/BJcV2tEqI3TKCf7KZrh65c8WwOPs9minRi
sdW7+St58PnBsxkckg25oUrCpyPIG5IEYScEYk+h7j0RP96f5/28zEyZyEUHv3Te8XhogbnEH3Ny
aLtuydpuMwXowHd8zFokcWdEcoslm7s1G1K6zRusGvOa9QcaNmtjglteh17NVCgsnrMkYuMWj9gS
+Woxjo1DNHg7ycBeKhLCiyUrPEJYNRAeni8p4iSfEK+2BEXxw/YDfxE750vueLskkEe1TtPh6J9R
u6STu9pnP+rjfs4zlkUsknZjiTmJHmVH07hHGC9QSl7MnOGokKZ+akr73eb92Xuivxdga87S7Yqj
r9EZFq64MgUjEKV7RBrW0KIEUEyewrRpZpLXmyWDfUbBtc7LVuxgwxIo6tDhi6rxNmYP8a69+dD3
lkx3YCrbbkl5B8uvCH3PM/2iKf+JMHp7DaOKfHhK/TolKT5jMQkMkd+/pMinDTurkfZdc/rvjKD4
jYtKSl+y5/uM/CR7fKVxBj3kih9BTL1DXD2r+AK97ZJgv2TZj/lt/IpSFqiDxwO5cIvo+jZT7XUb
zTS+cTPMDGCcH9NOb5VP0JFmkyETt4emIa3IEUh0/fE693HMb6uJt2Cv7/vAiqwG6RfWlmPHyXAo
YVoNWIgq4FCrIc/N87M0mWt69qTgGkVMe7vqKRosd91U4mfwGTD1xmXCCjHJZLkp4mkbcZw190Er
X/2R2YiMXdokA/1waog7ygWjwzqjcyevoZIQXzClr+iUz/HYlNhV2HhnKTsvqf4MyTzseDHZL7ne
F1JNNtNWaUD9tiE65dW19xlN5PVznCTFNk19b08QPcNoaE7nJofxkNi4yqeEKFgtMQ+TXDhTGJry
2PPoOLtwqxtdxylIiAMxDXhT68ldT9WQ74raal9IeCn8yj+BLz3hrKw3HG1zkFz9QT5NEMYPs4MI
UcuRP9pG6K9L48UMm78E3J6ApRxwOG/JOi82VQr32cRodYyGrFixGLN+NSJ8sUHfR6N+1mwJ3jwJ
hM2NrrwIgB77QwS5n4aehQHpUSA8jVFtWdrh5lHh0UX9eIJiWLAAjZA1jeTsldP8mdTQExm/4sEr
xpOpig968eqY9r71HI50yKajjCXhkSlJbVnncpvhJz4V0XcXYn4WJra3jiEdj9bSHHv2r2XUvfYn
r1onEDw3YiibfY+7d6VpVbobqglJDULBmK1HO+PF4wHdoSNBU66OFkCxyU7KC9s6u5aQIXRZ42Ct
301IR1xgdka6Xhqe88S3VoCvPsxQ+Icmsgqo+uVdKvOlD9Nz6M8l0IOYEaFxMvG1rZ2U2kPXv2Lm
iNwaID9sNLRTpsJN7izYn7yFXl/y+RSx9+wVDEjMISdgQ+bJMe68d8LvgBN2mzZJ47tJUsgRE7K3
0htowKgPeGxrFB1aquCe5ETR2RZuo+jCJcu/slR3B7xy9YvJPuo1YFFpszmwNW2PxJj+OazUp9XF
xyILzcB2HZttif4nqt33dtScR61oxLHp8OMeN0VfvuPwntbmgLtPJM1ZTSV5YoXaoXSA5+ZFHwPU
EwjuMqVHD2yFwMMq0pvhmoQHqvyRLuSWkJez73cC/MhTB44LEigwe7+3ky0KYO6FhqEw+EF018Dh
hCX1p8QjLkVvCS2TcjPl6l0hXGfGJwIjQdxO+1PBbyIhmZjf79D6ZE8b/WXpGVjWW1c73mnqG7FR
2rOXlHc0L6iB2betU4J8NpaHCsJ2j1KwuqXJX/Om9VBxiIWyw5BPc7JvcmzLk8822I+Fd809D/BO
+TstDLnuIwYUON0tFkWBV3PP2pQNgM/bVR1jIYUjSO0yM38U+j6S2R+r0+3XAsYX3jd0JWbuvSvO
AkVJdWG2znlplfty7NG/wuqBXUzGF6UISdicahb6Gn3gisw6a8+e+93PhGJL0LwDLbYPE9PyVZEW
CAqmZJuHFgYgCyZIkeSY68Hflm69o47zd5Gnxaj0G5vnsewOrZE8zFptuKkJSDDyQKti64gkEtEQ
FC2xoCvzkLc10bQJPqMGBm26NZrzQidRsT5p1NEfmStZeX+abRhk4AfzK4cL8zXz6OAK+6j5CXG6
A+iTCoOCF7Wk8M3Mhqq21M9tOAY2R09gTjO/gwGR3XjJnl2mtSktqlfBdkM0znQ0fQ2wgNn8Wv6n
w60K6sJp3geLPL84/x56VBlCFGqr+HJHlYXRjvxDftrYwiCTIb1T3Y5kCUl8kQZfHGkvUIP3DMYh
vU6cnKLxZojmIMumPLba9Fr3WvacFoN/YVa6jir72FBd7bLEsvCb8yjFmyzrGZyWpIbWy5YRH6RG
rKZ69YpR7LWkNa6NLlZZVhP1q7OMcejWkQP2Mgg1z1urHLoTyfDMAiOoyPNzR3sWZLNLadrHTxJX
8RZUkGQr89tEb0i+gcObBfxl0JKNnI2JraHv7CziilaGHhWBdMwcorr3pOcQPQf/xdAy7zb75GXE
wjj2nFRbvcZzocwm3Hdm9KdPK8KT8zQjxxZHeD+Ef4dpsXWwQ+5dWr2CfJMkbadrASU6G5Bjg5L1
d1nLgJUD/r3EJjknNidoSxJDyLedOi9hib47NYwnxcbPqbv2mJPbtqqq7jnMrgUkqAPyonlTVGBt
vhv/ksypw8Elyp3VzP0b9/Qmh1g8ONZ86ngBwxRUaVj/4PgEqpyGEMatbh12tSQExN0O/Nlasuy6
QhKdB3CeLeM8KZm6mBz46AmHC3bfK8EKcAymXZIkQKeMotg6YfVGzi9f1CPMFdTMTFqdvePy/Wyt
QdxSj7QL/IILUIp5m9+mACbIRyqqV1LRsZRI/NYU8sc20j5DM263isjBrZExfJ0nNk0dfppAmfPV
HhmjIiz76ZeEJIZcmDMSuav14fesxrsp0yv+kgnTPnEBjnKZDRtnP0puScWmJERMK50xDKpW/5v2
fwcHB4bJLMkm/rSV5KxKz/zyxdydnca99OmAMnJucPpxSgbzsCSsWnI4mgz8QWBpOAtS8V11Bd2B
0KnSYi3wyH9CWtZeYa4NjLt7Vt30r7VmBj5Cso2LSChwYkItyaM7gcl9jX2NYqCgGPB148NZepwQ
SmUzJ9NTk83z1rIJwyoH53drIFbAn8xqUvPMva5yuj3HZHgVtw4nKD1Akx/wVsM6Cr0jSfIUiQ3L
/ChFPzMVtkHEVkjWZ8+na2usrV0ZiBqK4uxTeOWiaQOiYaLLP3+ppi9K1uImvLehi9RuNvw/dbOM
KSaCKMImeQ0lLD6Db87ASmHm3XC3csgRen+iIbmlxvxqu2o8+0n+XpkIApIqYp9CRljXz09RvkQo
oHFkGcYOHLcwj1p8mpHiRsurgmaSTVWnH8okjAIuhRGXUr7JKOfjvKf3atOXufMvHqXJ1MFvtVSD
uUJ3BYVJ/SUdH30/vL1dShq9ieyhUc3Z7mONwiJRwWjzgTNdZBMyWcbebhh5tpNTnRpIhByzdXct
ErZIFTDLKHxLdFYtOPcgZHjaWdqt2g8tybdJ9DZQQnvs1xHonlODu4826FFbkuMkTlhpGrI/2uN3
T+RcoIXZA+s6EQxeyFw8Qo4ZC7XNPJLldCYaoWnyS6m0gP+81PCmxn7FAYQ8ka6ZjBRnranwuyIQ
d93TwNFzjc7GYDtMeArCMsSbf3EY00QZN1dz8j1zBlICbM1lcU2fUrWGDuJwTV70Xs9ab9+WuE5w
lJ2TuIkOIBVxh+DyFg4YTdG/tobixQqzdTFh2zVYoq6J4kQxYGWMR3L5NhoFAWwayAss0K9D3HRX
nu9SNpfITj4KBSYyibR8M013szkJaMu4Fbaob24TTvPASGkn6wxw1wy4tjVr+x3d3kOh4RJAOIou
PDa9xkQ6ZfRqxIN2ytsgK5VOc2c+pWTXrXq72nczeI3C8dcsTQnrA6URGvZBn5mvmClJBsNnOVBI
mRFtINS2ejOUsLMGsk31QreOhgEYuJv/4sAp9lpJEh1r8/TgOs+uv6uG+VC4Rr+1Yts69n5+bzUZ
lF65nptHCr/5WjZtetKkKIImFVDmGjKRIRo6koK6JwGDV3SDYMfbhTkfR4g0V3efzSb9m9UTmD5u
8IWNkdntK7vDO4DlteAc5FUiQ093NllNjJ3q809CQnkH2prBdSF3M30gTzHvYxr3Hw2RdUFVpDKY
GndYD6RPrxFRlhs2cT81T51Z6C94mXeGj+vO1OJ6o6WcbH7kBWMG0SU2F6qNfOS1aIPKYEcZ+caJ
e5rNOgZGYjwIxsLnN4efERu2KTEwH1Yflqm99RghSNDM6z0DGs6UcT23DrGxLqojpXMguyaqajJ0
pOew7XbgQpMrOa8msyb9QlmUW2nNmJPF/NqoSLBra3GOSRbbRAh/pmjydnEv3zsj61bMZ5ZvGgOm
MZncBA83M37w1m01YndbEwIKVj9gFPAKFoZpUpcsLp7jmglKfRvapNtNiYWkgg+cUW50dmEJBcj1
W+juYATjeQAPZ1CpQicgm3yksbPhgNYqe/hmig5HZo8e/DVqqTrdK41zV2N5szEsu1lPC9u2EfbJ
TIxf3oDXS1dsGQ0akE1pG2hEvJL+Nm6/QDax5o/6i26hYCx4rePWd0BRVtxbAw9y4sZjIOHw2Ia4
DRq4yBfACdDsaneXZFqQ5hk2fvhUsRiDmWkapAMGOI6zjpoQzWsC9qCL9Idd6kA4AS24bY7djxiA
2ZizLVo8aHx00FPrbZxeK+kOKEYbQdxhZZZfMh6Lk+kw4/ALgMp+FH01ovwp+Vsik4LUP2j05g2l
YRIL/xKO3t+kXRRPsjID0+DBCof8kLmwo5AR5MHE4wsL4eqDxfDp3USUQxGPPbbwnFSNdBNEtrg8
OmgyIO/8qjsZSyqzbr6Ni5h2MuSLP8u3tmG7Go9VYMqo2FeGvVOsPaFkWievTuQBXHm5icqIhoxw
42ZISzJY8uqQWhKFmn2slVhVbt+u9XJkThtvp8hmjgM0g3PVeicPB88IU5IVmgDEAcZNFjOQyZQB
uGu/+lGR84HAlVZP0LseqfWbboTMsCYMQC3W60J6fFUyaFJ76NY5k1RyYndNVburyYeo3Hf4p10H
E0lPqlBO7alr/KC0kfK1UUSSAX/ojPgtqV3oRPN4UCJtVgPQ2CmD+9UJOVEkiF2vxfhEJqveh3Vi
AbxBXlZZDkicJc5JJdZfuxo2XRF/IgBzyVcrQaCn713kes+hTnffZvfWYpLp22jLnIEWZSj7bmeG
3M/zyASoV1cqkuFlcv16nURUu/PI8zzrZHFFveOAhlorD2pFNHPiZuz+vEy8SxdJRYpt8oKh1QYy
llcvnZv/9TLjiLTKu8S2OkvZGId6+nJydOBVilY8tl2CdeTAzdT8ZhwLL6LEzELCQ2xX5R3h4mqI
5J8hMn67pKcFqUmFypWA3fArmuB5dpRgFFFVUnxmmiCILr7XA/IT23NQ09knZfg0gAAmMr/c1zUa
wWS8IyW7x3DNAS4MAcYbdFhlXwXDSOukKBFpuIX2KRFmUGcb5F5Yb16m/RI67BXwGdvJkj+JqJ/H
yH80qrwXRvysST5pusgTCm8Uc9Ycr4YaFK7n3fHbZLu6i7f9rA5IBW+iaO4FYtmVL/R062kU8F5z
G92ZlUdOtZP67KOFujotRQpVCSNU4z123a/B4ydROS2HfrqrfNvdtS2CUs32JXWMB4pCUotDAeDK
dBQZjDNxP1m2S4S2z7pqOrhm9VanZrUmDvsxoJZbjx0dShZiiXRyVO4cCE9SLXATZoRSIybeMzTk
V2MFiVnIHXoiMGpz/loO5i8/BtHpMw9KFnZdkkcXPib6LS2jzengEBUT58uwQJUK5JhwfxbODKps
fqbx2u2JfsH5y1muph2X17M+qrUj6DqqJPUYSwG4slzIJ1b+PcZwWYndus+zABLSMsbhL4k0W2zQ
hkQcZ2kgjD45Ux0wMKX38eOOyRdT47756vKKXkwbf6G3ycrmbFai3oI2hlrqInJFlc4Hz1QdSNLB
oLdcyXAQe6nTn0ZR8iR7flaONs5HP1ffpeffiays9xOw/6hycA7D+9k2kb4f8cYYKblFxpjSYNgp
VDKrijaaPh7YjOtB4WGhZtW0a3S/CIip+rGyDnM+SIK1ZWc8ql3nQD9W61xLyPeru3tsLiG0tXvN
ShRjESfnOkyMh1fON5lx4Gj5kFC2zb8nismhZ1bpgsIunGeOk2JVF318E2H0pfGW7lnJAUPjCXNG
9+IkvNBD9BrZRzHikja2KjTddU9ANsVl9xW3zQebihMTKRRvBFYRPdI3SFs9wEOSHlHmQdvUw9FT
etClkoGR78q1ndc4iYld8Yz4Tg8lT1FB805AxGL1goXbWT+6C5csNjp7E6u3qef6EJ39S+TyqHvD
q4gtdqfjZ17IG9nznIe2vMSk4a6bQWcFqesJ5OnsVsPD5edM7k7Yly8m3naYTcOfJjM+KwCWPEDO
9+hkNZJur76EmKINHaEPegPAv1zHltEXsGMmvmfuUibXJlGQrsj2JA38FCAZOGjrZhcmqFRz81EX
2kgzNuxJP/uyo/zYqx24GrayKd8yTHg0O6Cb7HHbtyCCJunoyGcFlzBu/oG8h2ECe1UX9qZlrhar
C6EPDRHz7GlgxoNF1FiyjEl2ti3tks/Tyav4SeWZEYHLTqH5h/0yYnkeNWLHGwscRE8jj2pSrpDd
kFNmZk8a6iwCHBxnVVYjZaMldja4GTjg+4QLjekY88mQkh2g+kqbUVa5g7i4aRGeq/KkkH8HSacP
5EMDm4ta/5rBXGCk2PM9eNqpLzEbgXcHTcm1aneomXuGZLR6CKoS5srEjAayGfeSF10oZovCLwFp
N5CvLI/ze5qKT9CCJzc9prHWXyN3ukX8iVvHGj5a2V6bwXlJq6wEMWj/FKT+KeWeYXlxLaNdjKd0
PugCu5lLorVmD8GMeAtkNXxGNREWrkrv0IiXVC+srfBKWJkOvUTR42pPMnJ9sOFY7AkALoA8KhVf
UQdIIPE/7jPH24TM7faeQRXsf+k5Z5qfYl/P1C8LLWrWao8uT5+cWKIsNq5zkuVbGvSHmIltckf5
ViXI3p221w4hEkyZDt52ttBgyvIl13e9wuM4TV8uiIBVkpq3pGw+gBwKAGIQwzZhMxNGBqBklY/L
RAoqYFScIVd/LCoXhIGPtIJlFMNN11IauSL7GR3v4fcuoXbegxCri+/LX3EIkihB7V74JhVEEe7Q
5V9ANKurkcIvglq4EnWqb6RyAWxGrsYn5n/61hA+T1aGNdRtQJR4hG6XiX/WHR9iRAgJMUms9mGN
9HchVdBAzpZm2N21HrhgBp/nRa/NA7BGvIuM//UJpzI1YwKFbNvGMt66I1U+WRza0ahI1PFr2qaS
Gd6WKLBnMXHmecA4YnLtWDtp+jpWxEDt+TGM56bZF3rP3nms0iDu3GpbsFxjWZAZi2T2Oo8TsQc+
mty84C5FKzzLiiO7ihn2mfIyJ2hYvb4nb9PGW2ib+rhxNfyuLlmNy7gJup6vTezJuD/X0uzZ/ZvQ
0Kr0pdDks1//phqCR1VED4s1QGr75HLM9s3zue4s5K6uZS1BuKW/aRA1h47/HCWLTdUT2g0P9yKi
eK4cAjtk/Kgph4I6H+B/GmKPhLteMcL+MhoVbfy4oRPC3Iljbjt3+r3u2JZovfVV9k/ehPzil2nr
Photn3gl2N6fiWf+ylJzx3tQn7LJPeg6E2W6OK7VyD3PyKeeLKthctJ+WYP9wbzPPk0VXRDBh3iT
TZiURu63uG7nNw9J/yv8thc9g47Iyu0qpuRHtsQiSSP+42bzVZGG+cvzoSMKkscSp9Y+Gz74iIii
Dx0OGlbrcaPROrha+uzq2Eic7C6lYEyfFVcvIoIob+fLKEk7YS/LCrRxGIzHrxrTyrOcvggaoI2j
jTzYI/LcpJgA3sT+tdTNPf9E3ySKrEPD8FRAUxcAqGfTOIMoHBgxeZN1TRXDVZOC96iV8kxgAfFK
4EswD7C90GPGNH3fUXrWgPDpF7RJYagJww8A4o/MNtVmnpNyO+sHNHgsR2vRnd2eptetYloE+uKN
s3g5Cq9VO6XSbTJicEvsjc1w8JpU2rxPTTYPhXjK9KJ6hhoTVPyn97KjWWaqRM7WmHc7t2GG7ht0
8l3VPVkZRsgpLd9GG6lclDjhZUrNZ85cfU6pCDVuFPQXDwunM3FD7gWn83HI3O9QzCc4cOWqjIsf
kHfNETnuPfUZOGKZ0bfpBBfTnAmIG9K8O7Vmv8/ZqF+KcvgaRKjtJ4foK+Hpn2B4zN3Y9MN27JPt
PFokOTONHAqWD1NId5H6+oeZV3s45brNHhw+FmI7UAwO25ZynrBLEPRHRqa3qa2CyqROAARygx+L
2Ah0IKIBp3DISGeTNNyluqA4MJd4TC50RPpgNtE2xYacKUYYQ/EOk0sUN5dQn41LI9D29b5/z33v
p2IkSRYxoWCWjesFk4p+jEHE7epa+TcXGjDWUQAFeY/PN52/wZ8iEIrSy4hUYlVX+XBeSpBwgQrC
vfwTi/rmqFRh0XdXvUMlHaezFQDfbxDMzzxBGjahoqzdYzid/TT3r65y/noNN2BKrAXRX8anHbl6
kEiD8bQ+cWv5EtDpYrJOBhqsmRmGZzFDqSD5Zqot2WXigkpz65Ixgjsolw61VGN97Y1/NiOC2836
FGW/dXsmrV0xhhszMOZxfgDS3TuF/l21lFCAcdiq984lnltAoD1QFkZckd3eMqtJ121ViY3dJy/5
t27Sd9UWz3tLls9aad2T47ADYPd4z/XQ3+fLXxp1vYmjWOOGSPDs0QTEe/TAR4EUeGXGugsYOXk2
ZtM4OQQtUv90DJtGB1aBUdH5TX8tWKRDaeLDdndmYpKX19M6TIO/d0KzPs1VuolQUjxHGksjncmc
P5slcQic2+QdEHdVZEh/UC8fmEEgfl9+GabkKBzrwzVEcmr8k0RncLAVKow801ZdNbRUnui+iqH8
FQ4VVOTUxzvW2qesIuLES8SfsgzxDBRzfMb690u4uElYZDyqDukS4uAxGce1WR4nnQObPRQpDbnz
TVd0LVS1FdWgSP8u/kR+lQRdQRxTZbzGUfrmNh5vuAFfFRFJxpyGok0iC8/Vs8+clLgQ3LJQn+Go
mViaQ1YXpE2rk8gQ40fN/Fr6HpF7y9uhace4HWd2jNGSFMyhnNISl3F20x3iXiPu2Lh7T535uZkV
a1AdiXXq2OOhsNMa+CkGP40XRFnqMYVrvCBNUE7LPEjr7+iimo0zZ/fMBCKipcWblcbhuoG8AHKS
5XuaL4wRApISsmjStB2OBrOxZjHZClE+TYu+NrcNOjjH/NbkI1SoK3LAGGu3fWobXYIQtVaycKxd
ahpXw9YfZqMAb2TRqU5CdfA5Ods+P5Q1/98Zr0zXAXbSIZ8iuzskfqFvZpOg7jr31R4r2FsGwuxk
A9k74rhCc6P3V7sUL3BH+z3w7BUUZ3cbx57G5DHWwX0xhMvyCUdnJqpAx1dSTiS0Mh/wUEdcdThR
hLiZ6HViuSuYPNTSds6JTVT6iKoRTUVlI0LmAioOJMQ5m0rBv21qxNHCDkfonNSGBEQQwekxyYDh
2a60WhAAY8QgU5rx4C01PwHQx1Rr0Q1FzVl2rg5OFKOaQcuBTDXaiPTIZcvCc+R17Jpp4gDV945C
bIFYEaCTYbER5ZkvNS8KrIKuwZd6SO4o1aUl8530iIvrRIucUroHwBu7vHegZQyQyG3IabNOPZUm
z7VhPdl62GNacOpz4iiTkGOcU2X50TvFI8qppLteuyrDMxAQ1tMZTXWza9X0O4Zhuqe1wnDVeF/F
OGjPtNEElZw9SqNtFBfQnkIHHrfebPMC13Pl4Gh3TVLBByC5ob2zKsgHekdOCCByZCR+8qyzRfHm
0V/OVMa+3eKqy4DsA4LOxaC9lw6FMtPSIkogsw/pq8pn7zeB5t8gkKJfXZsTLTEaxgmoi74pyuSv
LcNLEQ13FU3uHh/DRTVftQ7mnUjBmWk3BTk7T4KbhhHYVgU2LHcsKFol9HLNU3vJU9DXXMx1TNs6
5dGpIAQEvVv9ZlTpI5LfpCiTdJcjkTIVlDLGB+jBKGfxpjy3qtkBlUhorBmZwJWFgj+UdzsxTbAR
8JFKOlk/9tkN9v5upuNmNzm5gelal7Eb/0Sy0G/K4i2mZGx3ESFOayTqzEJ1pRh0Ib9LZ/Wnzz3t
KES07fRCHscZCaEa+kdoMjqoxjxghPPiOXzaSee/Eh7nsfvTD06m7RxyUDfaNNwM5mRO337GBXOY
su7eSzGxWqMDEPN84+a7FXzEkFfZ1VoJQtwxjx7jKLg+xB1GINlP+mxvkJgxGyeLrl3eHFyDqFJj
3wWrhviI1dQWeWYexBUHQeTyfMKDWCbozD9ZJG5yzffXFaW95dinLlSXtKUndNJxoo0NnybmF6vB
JGEmNc9FScHR1tUmVNqfwRyhHuOd2Q2aOpgNcPwegS5+F9YPc5nusxBh3uCbJzDR9obsAcpyheG1
s9yjWTRPptHJA33xG+v7nLDZ5KcNRbdunQrrEecKYCX441qt3yuTzU9IbA2MH1xf3PD1vWb+jjFu
3rhFrHOPzRqRX42DgbrYeSMn7uiOOzZf09oW/QdyJnYXc7lFHP3T6rF5zOOQTAZX+keBmlm0prcn
B3LV9g8zz/Mb5Vi6/p+LoP6/zFnw3xX1upgHCCT8f9sPZNFxMvz++z/+fuM/+FsnoLL+o//g37/E
//IfWP9AWwkh2Odwtn3DXLBo/4581ex/OK7Nv/Fcb0EsmJiL/jfy1fiHIfiPwNEL6B5Ebv4f94H/
D8+Dg+5jXfDxJHn2/5f74F+9B/zB5LnwfThMix3nX+FkSe2LKTZsQrcFvjBrYGFbxhcmzQQYlSdU
KKdkbMEFKtbj+A03SS8PdM9kVzZ9uyvZ/juCDWHrt1uPMLJNl3ntWpuyCU6B+p0Vc/DPR/M/hanB
6fsXt4Tg81iYFA6fgGUaFnaO/xtz1kVxGYcp6u5wlH8tMVQvwq7slSbUdLF7ik84ZO9Z7jAwi9NT
tewa2KcOhuZsLHTXeB6UyeKHOUFSEsYcRsPwkjiOojjAzzcTmduSBSuW3Ua4bDm6Zd8xDvcQXx7U
pcJ/7od3oRZoTU/Gcainn8CmCIjA1eC1rNKZv+NKGrmuB2ltFNiO/bDsXZzQ3YV1w3JxjKn2WM5U
y5YGKtlB5ZwfRMG+YTKvl31ObdGgkrtBo+nOuBbze2+htZ0jJI3jshGql91Qy5IoozTUcgP2VY+0
qUDs7C4bJbXslkBMgZv67Xrxa67VT/HMBorEyyJzX0sD3QLB0Qc3esmWnZXRecsKkVlZVFvv07LZ
4rjB+EGs4KL7l8v2S9FkpKzDSlJpEPFVOKMKxoHLzkwrIiQdbNHcZZ8WsVirlg2bZNXWuWWxzzsF
qXLx5PqK7b98aQfkvKVmvzmoeGJSGk4zKzxCEgjVfca6kC7b85u37PoShv1Plc0HVsX7SbOuKiw/
O1/PccSwKfRZGRrL7tBatohiAgyBW/RvvGwYa1aN1PPVNRqh2MPeaCgh1I9LZCTRyx13CbvKatla
KtaXGMHYYy4bTbHsNttly0kDz2ydOjARRBoT6V2OzM29oQ6cZUdKCfNgmMYPatmfknfqsA0l4IKZ
v11rCOzKeJexdE1ZvtYsYdWE9XiS91ELsEHcUHHtiA7l9+HIXxfLHjdZNroQip21wZJ3YtkL9S1b
odhmg0MV6LYdnTYqIHLpSETLXGgL5jj9qlkgq7BI12ONlGAOiSjkbXUYrrNxhu9Em8kSWkmqv4a1
dFvBILAmwJ+VxfVb0JRi32ASvOyz/429M1tSHMvW9Kuk9XUThmZx0cestDUgZvAJ9xsM3HGNINCE
4J36qh/hvFh/O4bMiMiozKqKbOvqtoNVhVlkuCPQsPda//qHqEM/roFeuR3ct0kn5943BuDF7cQk
HPCRwfhmQSTgAbyDxwaWpVMOCCcwzNyPboMJlFuf6d27faMOgG2EI5xry0HIISHuiM/1dPs4n2dQ
n8iJfcPoXpUz/LjCpSPGVt9p5YT/Jmf9qZz6W3L+H2kDRsQ6/qCNZAeYmxm/RNMpeQM2JbbkEZSS
UXCR3ALc6J8SyAY3STqQ5IMNXXa+w1h+1UpuQipZCsTNj2sDt9kuZbZUQGVIoDRAr8cIgOUiyrix
WAsJlJcMiEMKm/OkriqoEXIAA9WLKFfJmrhJ/sRZMilqyanIIFfAu8MIQ4VQVEC86EsGRpQCsSfc
vv34CNlfM70yBScyL/ELZjJiA5HDbsuHpDox87hOMvRVkir4pkL96B3DnmSCMI23gzPkkAskEZy4
CXeWvBFwLaxYWi86AY0WkltyrM6wTKJ7DIFFw7W8QELRJRvlcGxbYNVr2KqBbSzOkrUSFfBXyBI+
DI+5+oZAk68w0EYFMoKLCUSjYwbkMQa5iUJyYuzLM2ksEoooJZIbGpBnIkirGOAORCt5NRcINsQb
McmCcsNQipK7dsnI7I2jDFZOVR4Gfg5Rx6jopFXNi67Rw+lg6E/HQ8+rJLcH4kTjmDmzLpKXsRIA
y2DOpsEH2tydDVRMR8kTiiEM3aIG3wRXLt0ypujBYvTsXiXHyJZN9EfWkeQfqZKJhM6NcBDJTqqg
KWHP/XCQvCXTdgn6hMcU96MQxdXkZCF8sxPFHrJkDHsaLKlNf4xDTEw1mRHGfq5Kt4XgNGxjFlHY
U/g0viHUwfJWMquiBI7VRbKt4Dhm+A1s9meTx/rQVCcRH3ylV64KydUC1IOJ1HN7ksXVST5XDrHL
kgyvPlSvDK6Dc5bsr6iX3V8kH8zo9rXkh6kfmWKSM5ZAHsski6yTfLJBykXXJkn9GKlRiwq8ge2j
ZF4hie4XxDh8+GwV6/A/8qaY9kwFDqrVjkpFtx+NI73vVT3skraZXusKDu8ReZsBzzFPFDy0+9my
PeB8SfIaPYo26/cu2EAdmYxouJHcAx7a9aV2zQtTjwgzCtBvp+3DkevD6wNM0UfFtQ/wasBDkLNf
PUbmqLNRxz31jESObrTrX1ArdtiL0UomgobX8MDwsIjBRHBw1mwfMAJaMbUvuxN3dLUekAA4OsIq
iHrYlpwQQJ3KQxRQls9OMQExEPm9rgH+ISLTj4xTcCU6WCVtawzGty1jTIl6Weq1ZY+TluXgo+fr
bJAhSDyd+3fJVdvHVgOKg6+SXeFezMAOqoh2eVUg851MiRdsrC7USmPfHDTbLfKPHh3nqVFC2r91
DFZa89IF8aCGl5AnfV/f2KvozNze7IzcbSu8u5mLZDG8rbLWUJBH5Ut5g7lC6Ee90pNNz+npiJfO
6LPhM4NdNzqEpfRUSr/2dNgCrjXUDOolBe5RjnaQM1uzjJsyjEmCxwsdOaiZeoaJlgwFnLTYKFEZ
6v2JURTF4gzatDjKMig/Bh3GSSOsTmZphZnQDedj8KGNn3eQy7Xb26EH+QjPqJ19XWRqDYMmahG8
SZTCSEARr/i5aemDlW2gFPQOZE9mijXHuyTUlHMl8TVxseIzUx7tHBxPF9T7jRKgrti4Jdsh1vk9
f5PVpSiQaPfs2UmbMh+GQVEzj6sTYI+60ma39Dw/aWuDCe2VRpA1EH2T1Rvgs1I/YfVqg2Qm4ojE
RdzaNIjV7OmixgZmGTj9mFZ3DXA4A6Q8VKj7e5fxAEeLyLi5bRwB+1jGhOelhMNT7spTC1cm1TnJ
9k4hceUYVTPj0uF/JVOUiYxy+8xBzIRgYwOaL+HBHRWzimkPlJteubOOkxptQqwmjnIB6KmYZLps
9S9GpivjQ9YSLXM+4UOSVmLGFTR4pJdRbzM+27cFfr/Tc1I1E0U/CiBVRvNaR+IAdwfjuNz0GP41
A+Wy1DEVx562WPQqe0QO8vE+snaZ/BLFDePfAp5mdjmwfSA5xpYii0hSKsygr2HSU3JHqDrn45rb
/Dzjk8zaPG/kxLvP6HvACDySs/CLnIqjL9gTrKsJG5hZb2+vmwujcCh/q+JmkECzMUCgjMMyAbdw
+xA9/TyvjsQQnacbXKYgLhfLPmP6q2nsb4ztr+pplETWC5QbJIDaI7YHulfhvT9q4KIjGWghUkMC
ICcUKoiiFDiOxncDmAKapAwkilZg9L6xxhZ8gkoSCyhHIJAVoW4rOQZLlBWapCFokpCA18Q4gqFg
KRcAH0JR8bGyRK4w9lVxfBldis29DsNBh+nQSsrDFRg2NSt0itd0x3IXLw/IaKGyWouiytqRbakI
oAKjUrcwCxPKPqpxdM/LzUm7J/ZbY3bEZC4+UmUp8Cw6uBmo/Eh+YnKpStqGKgkcqqRyqJLUIfmX
6GAOLtT4IJfED6prxaUSCmtJCoHDw5hUEkW6ttbDvCVtsFKGWU/p+z1IzBQlpLxKoskBxokN80SX
FBS9Dw+SG2h+lPSUoySq9CVlpZbklYbdtY2hmsYsZkrVQ2gtqS4pnJfEeFBhwKgmlXAOJyaHGxMR
LEToGeMDPKQMSZ8p4dH0DAg1mqTWnEvY9KwNXD1zjrCivcPuPlDh46jwcmxJ0BkQ2yVqhXsxO9O0
kH7Ukw9lrxy4piT4IAUnaZG67CbJP7mkAbWSEARMexQYaF1xrIcuVJWokRCFTJOCrdW4meJERq13
gGWEtdWDImlHmiQgWTCR7E3C3d0cIdjZKBkHZGs08JZ0SWBKJZXpIklNraQ36fCceIZpB2A+pZIC
FcOFsiUnCoF7N8jOnpYxgVUkcUqrGPxYmVoMOwslQ37prMC+JMGgLNf6gUoQuvWuRSRaw8lSamrY
Xg/p6KkaXyRta2A1xPBa52V1sKdMFVIfpNwkm6K6M67QVWAj4kztdzjxB0TG3+m6uu0kUSyVlLED
PqO5TVFywGQPWTeRQoN75lILhAfvKayzxDIxT7rZL0jeHy14aSdJUMtgqmHLwqwC6hyDmuR8Qjts
4C+jp1hXW7fJpVHvKlhv+IqhyzoMb811XEpa3Bl+XKVDlKtgzDUw5zJVf1Bu6fPtLJo4W+tVj2Wx
3J0TphFHFaWdpOB1cPEuZf4KPdWhzT/cMXMd9aDUM5KWs4rzVofPF0lin4IYCFQelPt83YGPKWEE
C5A0GNxY4QX+F+T1j6QbKaZCIu9A4j5/YLmxb+rtNyjXb7/1GeYyPqjIzmDwaqTwYJyh4Kv5GebC
ZUNViCnChwPnGFxqONZnnEszcOewBtCMEe4DW+tfRRsZH/CoH+hYyivklgGE/TM4F4fhrb4y9rQV
xWLqCwqnMljmg+rS4OZ1u0rYp7EN+e/EzWTFsW/tc/q66cWrQ6JdTHMj1mb30r1u0qF7hLozcDaU
lZg8ePWEhOyJdZdOiqHIp4enytNHrT++genE2LeJ8+NxcfCKAMQ6dTbvfTTHUeBfsyFav0wNzMHd
oT91+1fP3ngM69tnLfUQ6+ILoJCOt0/TAM2ASPdLdMOpMBpnE1yC9vX8uC622joOq2F/V6auHujB
FbCmGcIx9Wgsvdg3fDeetv4mUFwnGh9DzJAm10f/MINXLT/45CLMkY8BeLKFjQ7tJ72Icb6+CFH2
huUapzA3ecrmJjtWMmTmIvqCWjIognroM+8XqBJnlyHcSWeK6cSAj3cVqAO9WFSei7Z82flrM3CJ
iZliKxDmPv7aO1w6PcOntHP7IwoSXw30l0YUHgCTU7t1mE6OYeeWC38wp6J1By5NvNcxKxdYfty3
vuIXI1UwYnEjrw01Z3BPvTi8DRnoSxano70pd+ro6lm+f5wQA+dXweERlCHQfGtsh8RM9YU7uGsc
weUTHN+bHkMtpKb2IpG5iJycUmDi6DyuH8doFUIfZbX9Ttq7cwvxrbi800bZOHLDRHMSP5kjUL9i
woz2yXHzPZk9S8pIEAK/A/ULr/nQHcyjobwe+TgKuhUKHk6kexmB5ohmCqviPvNO4XGSPcJ3O2L0
sO0Np52vB3npluGLLi7b3pwtzddH4DgeoiuvEv7m/TRxzZcO/fwa10FxFmEIy0xkD9fnxQS1t5M4
O1cqUla64NQLpxuuBjM9DCyPYOWdyjGJ51Jepy2fg84xCJPRLSxm8eL0egzb8DhXOHsv8t4dCEQX
wiNTyY/9xBs40OZmsUBL5AaZ2Ew0OpUFbV890Zb40jqkM4/iWTa5LK6LzaRmu3PM+eFeXP30iUrU
7fElTvObM+Vc+JnwlOC81la22xCbMy6fNuGqar09TZCp+lNzq+83i24ZPVynbsG9m/rt2CFFz6kc
V5lPUbc5iF5wrcAPcfIKtcrhNhyVk9srbDxhijb08f728N4PeyJ3vHqE+NDVHWXU+IW4l98j9p3Y
RaQHxZEa3XHM0JodxEVzXtnPTjg+tz72+p5Sj+0FZpbtk8+AvTk7+R2x9/exHwXauB12PqWZcPG3
5CmJRqbbekywHe82IiBANH6y1NyGJAM3dmlOHO/sLmABxKvTAAmdg3nUORldIIz0Xm64Cp5dmxua
OOs0VA5BVHmMVHFC94/vkQXY816ha7081PjC3QSUb2qA5e2KKUvYPkZv/cQBvXr0ylX7csmE29xV
d+c7OByCv92RCttx6int1/pONPPiDSw7M966d4t7k8++sHUPG4ZgUC3U3smzEETVOF6kjn5nrtuZ
Oo58fZZAEqiebKGOk+NyloVXdBgjgVnhzXLPbu/omppLnJlLJK0TBaaLZT8nmgaGog8joABBnNN5
qBnSNzw5/V4AR6MjYZ1bDRCl9K84EugVlnxXgjrwOg+z3vCQQJ1aKSOmjiL1csQPXun2xXQ9qPpC
oBVrJ5t1BVl1ipM62Uo3HlTUMRuhYbzzxh9OCIsz4kL1hrQKbiycnjNWwjFAogv0xBJEdS9uQ6b8
3Mnkd95GTm/aCWdSe951rYlaBKAugTaMMGUQlUv9I9CQEmXpQ0a6OQGiTj/GZEm2XMKmKRm23LOe
uavu7jIXp9SgcNL7g+WedG9DKkU3G2iMzAM1FeiZMCF1YJKMe+Fx3a3dfK3OWstLYHvDuj53Tpu6
lR4MMOGlhSb6ghUK29tckAgBcjfsDf3aR6rNe1jhV5v54pO59dcBNfjY/WBvtOmoLN1S2aCV79z5
I0VJ+0fN3is+TpPi+HyspgPVbcFUUd0K9sHCycOLWPfmdn9YzE73ml+H0RHKCQOfUDqLMk73gKVf
zNNMvzwUtNMXF4LtSaU8fICBPDOXRXLDYipw9SkUht4ZBu1IVVhqQTAG7nm4ecDOeEK8W/8p3m8G
Y7dMFvq0p7ABmp6h3jXDASEe9OLoAuSWGt3QRgkNbYnLG5+VIHokY8KaG6/VY8M6VIw1bQ/0pTpX
T5tUASZEopkZmMCnq056CgXmIdgE0HGmGSGsVTioMEqel/VIGTi39GF6MlbaOewWA9OTG6Tmkyzz
Qt0rbbUBRnjnqxMeVpclm/QQu87oia4mN7BWCqbFVjnfY83N7/VFaJpjO+g28+oJQ06hbjA8cBMv
b2YsjL4WNX57WkBShQMDuoTZBJ9sSwuibLZ2ML16LNQAs6wij3IzKGEIOc0jtCgX5OTkZfcAyr3O
Iah+7VRXRiF2qMPa0/zzqEouaOTGsmHpcQDcMfw3BjcuAh6XCFk9aCfN0R1nG5FOoMAtLD93k9EA
mqZzCFHmhcc+mgI9gAMwwhzPR/xHb24NY9fyGh9LA2EPxWl7kkqH/uLQBBoh3d0AvA3UCdSTBC9c
KlS/ebsdFvbw4ioxMKKrdbBdg3OyiE2ewW5i3Fad010nquW1yZwx1yR3CzFg1UYV3+ecXZw9sNWJ
6Bgeo+0xdnu+fJwxDredbhzJGaSzotsRDTaTDm6s29azJyFeMK84RV+fy3MQqT4ceZFcA0mdESjZ
2Bj1xX4wA0Kxaufw0Le8FZbQ1g7fcRZtnRF+QGOiX8IwtAbL23AA6lKJthhWD/rZ8Uuw6YzTCP8M
Hv5Mx68o91KMqWAdziHodOhDjEVahOwlRNgwBEBLy/Yg08Z959TuFXgG1qyaHn2/Pz0Hxuw2Y/gk
3yA/jfrkMayIeNZnRrPIAr7KbSNu58C/5dNz7S7KzXiDlHSXdU4zHZRuAacbtqF/G+JROLrGXgPl
c5I7C+Ckigxj1V/dJ9RwnNAFp5lzVlJz+rzjNR2z4cXmHLNlcGPQMTuMmeaO0W1gHYuI3ofWkY1T
9yDQP0M6cjEKSTyefZ/NqfXKd1x8kWULRABcXdpzkMAHS2ThTZTv8aMpRZIODjoLFu0Bhj0effcN
BTl3P7fJ0xGRG8YfI7YDeEAMhxzRlmClblRjzehikdRieNR37m/jnlcz7nywppWPz8+u2x2WPZZz
zvFQlDP9lR1t6piT9N2c2w4cGIL1xAlhFaiPMDlJeI/AWXFrT/d1RFJEMq89iz2qddiEh5fXQFut
NiELvAMbiWjjvmiDyzA6j+jWD8VQXQFmxQjUqHJUHHcCrHt2ykNZeNXGr+6VURckd9ddT4N+JzJz
hDVyJTLNq94AE8rt5ulwCY77E6yVZyW0UkcB1Vk0uyo8rRg85tybKPAxznLOG1/hQbyJbn/HHtS+
VIvDPWrQpvL4j/CwE6g7Tg+PHdc4C5DGwUIx3BwThZGWkSOCVt3J5nnjYpcCdGQz6BTq+oK1Crx0
xEKRQMdYLjHtZ7JWLLiMJAyBj+sHVGUC6iBDi+ipnfKJGGpODJauw1yHL5s6nMLH604dRqAGU3VS
LkvTvxzX0V3uHe57+I448djkDK67WaWLVA3jw4ioi7HioTfRuf+XTOO6B3unMiuHzAjfkQUCcGFe
vkB/OzIydsxxuWSkylMNzwiHOXbP494cm0M0H8/Gtn9vDjdPm12feEySALDiyrwr/vfAPlFoF8P8
4vHbNrFHfvW0bIb2TD04hx2zXDluJ0nVOb1q4VszTB/qh/ahVwg59t0zdpvTkel4bsDM8+vn6BAk
7/qL1veTp5jJAF1MO8V0KcX1wzmMa67enf7CrlORe76qhnkwCBkZ9Z96i+aJubLGrOcYkvj4WHcB
WfeD1EmXsVdPs1ci0RPN1RJRzbP5MTjvMO27iOwxDeNQWRjgUsPkLh91M3VyXtQv+fL00PAFbA8A
K+svexNztVnFL1xsrXHPcxAbrG7mynMBh8m/Bo3QA0Z6M0znsUy+uOf3wV0cqsFgWHjZ0+15YE5K
yzuzso/tqTFP708hThiUsugCbk7vNFcZMdc0cRAOkWHUZLEwNe7TRw7jIM0CmJXQXXEf6fXw7hrl
CDQRsYvzUw9B1ylgR0zxAMn89uK8jRunGI/fxsod5C/3DT9/akVIt07+ibb0d7khqv2jOmYgbTTB
IvoGM/Zve3wYH+D2ZfJ+sSibWkyincqrXa6V45bUtXFYTgZ8gaXm0AbSftKdjsdUiOPlI8Gqsla0
BY+K81i6HeVWPUHZx83q9xHyUWf0vXk2LEY3JyQlI4iFC7zp2XgROWXtYEMhjjt7Ug+hULDa04jI
Uhilg7OnT3O7sTbesG+y1l1IEPH8qR0LvyOh6PXmH5xpPeEaCmvdTZSJTzqt88I5mqZ+T+iug9GX
M58bPkjaogtdPXeKUeqrYbnLdxH92ZN9p43yWW+E0NLtL2hzTjyHN5G92cPMHaJFo8qdqb7teCZx
M1u0ASHWaZN4SPBGsFqQek83I9fBiT6/idHVPbECnv18JK7DxE9HbHRe6ozuQH9HzwTQuK1IRH/R
UnbYc1Zch8nQI5kCuKvkM8XrT5r7We4NwmbkwnRzXeYzBBq96ON6mvgWSi73zMleut1c3idO/jnc
8p+isE2T17Koivf6I/PtlYEFE8D4U1T4b3+bn/bHu7rc7+vp9vT9T8rj/fqj/x555J8ROwX86u8j
dtN9Lj1yf4DZyd/7jNmpHyB/KVq/D2GSPyTE9gWz45+sPr65tqpp0MwUk3/6DbMDPuMFEUu6QUvP
7C/OuMYH1TSA/2wFXpul8ltfctk/tyGcwr/7OENp+74tMS0DP1wFnteAP22O9DVkpzVFXbfpdWuQ
A6bjW1myM6ZX36QmKca987BStQC2hH8ZHSfWOfZ7jXOtE08P+qPisfLMJa5M6O8XMnsDMEyzqSxR
+4iucJICa6dkqAw37sBDlSia8j5ry9ENZWOoU6aR34ITLpXWJn6suqDNllBL+tTMhe9gKXaa+/13
ibalt1WoL5KHAU/9kqI9tuFWQ8EBFkQwOQ1pjc+iEOXJraYWUz/MjATCwvHRJwmCg7UYirPlrc+C
GkVyWGBFtXHgdwc/87AHAJw6e3hIkX/o03QYk/otgyDt9D11SxN2Xhn+zfW7yuXroeonunFsH6EV
i/O4wDorDautv16Oybpk+cJzUHRjp6AJExUfJHYRI9HEMMiixobcLY7V/uBCxXqT9TU2qR8RJMrQ
SWs+wtkA3JMiVcgJordK57BengyGD6Ozs6ZPGRZBBP972M1btyM8S+x6jrntwvnLLTy5V4jRYv1S
qEsumOKXLrWLc2Wv8Iq+g9m+j1nCZVb5hzpwOqEIDCjZYoYprf9ZuNFr4tKmMG9lOcbxhXOaEe/l
+D0wWyaCow5qgWjecKVxoeadRO909nqhzIQsQ/Mp8pkzrXvZOM4SH3t5kRhr7Li8GBjQDDYjXHLC
ahmv2znr/WVRnoZF52CECLXDOc2tcW/X1x2uWPSCPvt6YetDsBKNr9GrcXTzMZx1Qg6DftiiFGcY
P6GqcY9uOzl4c3eKpZdnjX3fH9pBHSruveLujn43pMNxQqcVk4A/HGdVTU3X2e+hRDm7agrVvnIJ
aHH6zpDOJgSvUO8XA08bK8ML8VvMDl+0cXdnTIrZxVv35UGekARRphN+xluOdCd4jWf1lltrVIW5
934UUFfGowlbErcT+WFDZIke0ze4MCCkIWYhvjnXljrjIQsEj48DZlIEPA4AW6t2mDgDZ20463wi
Bz+Pm9HB8/FXFOdZeV+3zmDM7X998K8P9DTVyj9yvyEATbx2bC7I3hu3416Ez5GrGMF5zyB8iGUD
uyVPCjskvLj9LezCaDhNFwQZgLqG9NhEI051Sml7ebxvZtkoWkZIhfHPjbk4lsvQDLvX53pE/sc9
FnJuKbK79w4lWHC6OtbDoeesNm8ELBj9gIJebtW1Asp6W/vFFTpecB/fRV4KUwChn0M7hR0Gnaa2
40M1bkhAqnPYh/Zzb5VJPvsoOfnnAiqQc6bhY6DrbMJoeZjeJy83B4GXzzv4SEg80GkPfIIiQkLa
h+AWJGJficHa8C/TfO40AQLV56lvvl+3m3eILtX2vFVYVVDGvpL5PlFHQMbFowQdCYfk/Duds+uP
Lh4+S3N/N4/FNG3FSxnG99XMJ5FedK464sErnIJKgiQj9zYx5XPubEbAAuSye8lsiiXkQgNsxw4r
qLzO3TFN6AOX127jmSNtkvuycsH2EUT6HmQ+zF3//mUN6cMf7OxF75FvzZVz6dMr0fdyP9sXQez6
54f4zqwpcLhpBRsz2iFYlOPz63XuGFNz7hXrDiWcHjinJ7rQeJ7WlDWFAMiY4xqU3smiCUdu33gq
Ux+ChLwlkLFEmB7uM5tumJLlSWql6fU1mk1qFuJRkFJ6pgDsPwdQLVzzjD2Ed2moqwebRUx/tLEo
ZM7TBtUiybDAtKjmQ1pe1Db7M9awWFCBOSmLJH/QWHCsm0jeGGG2N2DG09zoHrA6xbUtbMLMjBzb
76b60BA4NkyiheqbBSYOTkwwBAuX+d7reSfQJf8aN3ftLB23y7qiz+872ytov8mq4GG3ECihWUFl
IEot0V4uF/LdMdDGKEOzOHfNbQFsDvt4eBv1Yy9tsXXNSuyPV9VYybf9xm+OYTq1YhBIjp1yMjUy
ZDvsx+qWpJzN2NRYhUgqNUgshfDj4fHpWNgXworzjvFdw8IC9XaN/PlyGraGSzDvPz9N/X+trmJC
SJCnAfwpjf9Ng4rjjyqsRb69bSspArgrdvtye/zP//lNufXDt/u18GI+alF4EZGnan1LoY/5B4el
JmICDZN2Oc78pvBSGJbyP2QDug2N7p8pvBRb4r2/hSB++uj6gFEp6QZSlvZd7mJh3Cq8ldSX9tXI
fMsO1piaRYAP/mnBuAv4H+m74+BRx55jsEaAtyuO3wLG2U7O6IWionnubVDJL85rc/FSRP5pDmpX
yslLCgCWu9lm2tlCKDy1Ay/y2Fhyhpq8N2wKFyeP7XRj+DZjKVYByhSvfT+cpxOASe3q2oXPI1Ws
IlgWzywRbAD+JegmKtXNhiFciUOCw9pKb3pYVUvKruu2D1Erco+hAcTJ+w1c7RSs6t1hzzR1VoLs
Q97ASGqF7jE4tyNvhpPS9SDql6QnhuUUMY8Lyw6rCTbKZD68efiOoi/mcT7cnV5wPvUxh3IiF35y
xmxT6JB5r5Mqnbuadx2qJmr/sTpTbT/P3Ja1lTToZ0DYy58EWHJ5/uTafVc0lwj8iaTUXtTgNCFC
wNsN/GxVbHMIMg/GpE+i0Kt7fEW+ICep4Ju91WnnsD0NK6F6O8KdGaxxkhaoN4bHuwzvThdQVEDX
EKUzEukwHR2nfV+b6Qs8TqIpYGbmlfPLttiy7TBLK4QT3yFuH7lMDX3UaZYiDkHsQzPpJHzsIMk/
rGxKQJ9dr1zs8EgHL38luR5zfj0ow6Nb7VkQQfCCwxIxsrcJb2OqD2btjWNMbhO24IAIFmEE8bh9
BHt1FpZA2RAt0JiHsHMeBrMV0YP9sHGxzWF8srzs8uW1FqPDzb/4Kj14g3OxU90/KNP+PX720jfh
AXX3ZY1DFb623TG4oJcWMbKCkRW0nXvx97dy3I5u4jKh1N64ao2w2+lbPmaoq/TBeJRL7Khw9Sdm
QXrgVidXgnfXMWEJ2MpxJ2vCwIbtiAcMMhQRR6Pl9Wkj4GCPaA+G4vjwPiCiwMF8kq3TMR6YV/tL
jMumZZC4V0dffbVi/XDw88N7RTOJEBrYA8X+Di9JEXf0qjOG49QBbfHMcFxU75rPYCd1mguudXAP
PpEK8LCfot2u71383UZ251K/Jr6W4mmycniUqP2Q3smC9vAwvW6boB8NUbBcHUclcreG7ypodZCx
Cef6fBvdvEtYe3gX76FGwMPCRMkVKmbAhbBPLpoN1Qjz68i99PDFYd/yTmxuPlu1QK37J5Ki36NG
JnwVzdD6CLHYBL4/C/YA94FTZO4eL1yK/jJ6H8Mz5TCRr9FXnBZkZDjZKAsCCiNZ1+8pMFKn9iba
dAK6A0LpHcJ+qD77e77y+2BE3f585LaR486SFibbATgxfvFwaOT/4Id/fB3tb4N6+dDffYPvYqoS
dXOtFc3caXNSW28+2BUcjHySPGLfFgzV2eHdpod0evcgqlbYzdNJ68KlzJ+zEcbGonE9YOEhazTy
Yua6kAKyh25IeXUbm1Qkqt9b6vOOGet1rk3zsScH6oMgHSr8aiImjetgI7ZsQn0cjwyCQvw//n5K
n6332w3puy/43YbUt/uWVirmjlZ4foWgYr2isISuAF3nJNz1uvGuonYPjjoaV+/ZDH7PVC5GbEqo
+F0fZcBUNg49sdon0x6MjSIAPhellyxA01k7sHZjrkFiqaPu6Ea3mP46g+DqawGCMJ/FIl6NZvyn
98ynI8FIiz9IjnnouaPEPw/fluc/i0w3fvedcZmiHNHZ8FWCi7TvhrKaft2kR/38ShQKpbDvX16U
N1YQfLw7N32jTRqh7H7xQoLuhqZzcZ+7JV4Gk4mT8xfVpXJkCP9EX+T1727DjIsKnBAmY5/0dGWi
PWHdEj2Y9dQHkzg+3Rw/v+t5ejgQNMSKCwsHC1XPfNNBqkUUBNX6PMlX1K9zlzqYdckWJqvhMZfr
46gWQgASHqdDK0RsMlQkuWjWOH1g6KWSehha7NkfATDg2rrtekrPf3EO6O88SS7aCMILYL0iYGMV
vP7JuUTE+f39A/lroCFE75umOegb3z0gvwLDsEPxofovYPj/b2D4/1Rr8hmddrf1lvCdpL4um315
Xe0JKap/RT7lvy4Kgqzvi3/th75AqD9+o89a5Pvraf8//tv27ZAc3aSqy+S1/gYMpvcwyYj8ah3+
9e0+fug/ept8y3dr3nh/XflgAdDSeHx+sYblxTH6/M8onC1skRBV0+t8fNHo/CZE//WIPzgTf/wl
P53SP/6Zb77BK3zuWl6KKCmOX58IVfkHz8F37/DVOeh/ADpnYfkIioOLszd9fQ60D4ahY0KBWPbT
i3P0f+Uc/P2bQTaNP3snqNwJpmWhc/j261sfIBcPNK1PH/Jv9rU/PgMql+ubOcrHZ/OfeQa0D8oA
hzYdXvHH1++eAcYXlGhsQJ9eFNn/XidC5eP9BdffxObLUixKFvniSf/6KVA+mIyEcJf78pT8u94O
/+By8N3D9NtyoNofuBGAdegnPr6+ex4Uk/XAZLEwmbnJ17/fckBk7k8+E5r1Aasj+Pa4V3x6fXs3
SOcLk+/OUO/T69/vJPDE/uRJYHM0kDwQEUo0r3x9dyf0PwAy4rL8JZ2UUv8fXxm+KjX+tJgQcZK/
faw1kn31o5Lk7/3Alw329//+eXOViatyB/3mB2Xp8ana2f+qQPmPb56Xj1P2r/7xizPNx+N8/vXP
X/D3h/7mWF++1Zf/OEyAYstXEmo+Hvrzx5xtDxQrfzu+bfOmSrZf7//Kx5v9t8/yu5rp173hD9+6
3Ebf1hW0Gtw/P/u+izI5vianbU4t+Uvx/svfqhr6yrb68s6fzr/JmvWzR/I6KBCH7VtTfnt6UOv8
Bd8j4Bu8fnfiPxUdP/u5ZUX3n//r+NGMpym/O4aqaiZL2c8eQ8Tbst6X+7dfiMyU7j+fLsZs227L
cv/l/T9ei0876c8e8HGb77nu2+NvB/z6KBosbdaSnz2Ks63OzZ5DNLI0/vJ+8mtoyPYoi372AIJO
hxrg2+uOgbhFbfCz7/03BNrH4sDQRV56oqBXMDa+uXUHJvrBwV9wKIersaWB+iWs8u3x7ZuHb4Br
k2X+BQcR2+O2vP7oEGyRtGrqX/CMc4x6u2P9+HL65bX+/PZ/yeWuCObe/2ku96+bwr+21oqtPEy+
/YVr8ctk/92y+/Fkyb72Z2+wbx71P/T5+tnv80fiyp987z+hgf3ku/9rI9A/POiPdv1fjet+Xwt8
wQF+9GvfFjryJ17lc/wf/xsAAP//</cx:binary>
              </cx:geoCache>
            </cx:geography>
          </cx:layoutPr>
        </cx:series>
      </cx:plotAreaRegion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especies'!$E$83:$E$89</cx:f>
        <cx:nf>'Resumen especies'!$E$82</cx:nf>
        <cx:lvl ptCount="7" name="Columna1">
          <cx:pt idx="0">Castilla y León</cx:pt>
          <cx:pt idx="1">Navarra</cx:pt>
          <cx:pt idx="2">Cantabria</cx:pt>
          <cx:pt idx="3">Aragón</cx:pt>
          <cx:pt idx="4">Andalucía</cx:pt>
          <cx:pt idx="5">Cataluña</cx:pt>
          <cx:pt idx="6">Galicia</cx:pt>
        </cx:lvl>
      </cx:strDim>
      <cx:numDim type="colorVal">
        <cx:f>'Resumen especies'!$F$83:$F$89</cx:f>
        <cx:lvl ptCount="7" formatCode="Estándar">
          <cx:pt idx="0">14</cx:pt>
          <cx:pt idx="1">8</cx:pt>
          <cx:pt idx="2">5</cx:pt>
          <cx:pt idx="3">4</cx:pt>
          <cx:pt idx="4">3</cx:pt>
          <cx:pt idx="5">1</cx:pt>
          <cx:pt idx="6">1</cx:pt>
        </cx:lvl>
      </cx:numDim>
    </cx:data>
  </cx:chartData>
  <cx:chart>
    <cx:plotArea>
      <cx:plotAreaRegion>
        <cx:series layoutId="regionMap" uniqueId="{49FAA602-09FA-4191-9845-4D8E00187C20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1HvZbuU4su2vJPL5KoukKJFqdDXQ1LAHz0MO5RfBaadFShQ1UKJE/dN5uLif0D92w86q6nLWcKpx
GxennYVMeGvYJCNixYoVUX99WP/yoL/cj2/WVhv7l4f1+7dymvq/fPedfZBf2nv7rlUPY2e7p+nd
Q9d+1z09qYcv3z2O94sy1XcEYfrdg7wfpy/r27/9Fd5WfelOu4f7SXXmav4y+usvdtaT/YNrv3np
zf1jq0ym7DSqhwl///bv5vFezw//+K/7t2++mElN/tb3X75/++q+t2+++/Ztv/rmNxoWN82P8GzI
3tE4xBGLafL15+0b3Znqx8sBfQeXEEIEw1/PP/in7z6/b+H5P7emlxXdPz6OX6yFbb38+/rZV3t4
femhm830fIoVHOj3b3Pb3//jf8MRKNulXy+l3fNW8puXvX/32gJ/++s3H8BpfPPJL4z07dH9d5d+
ZaPze3c/jv9GA1HyLo45YphFXw0QvjYQfhfTOCEU4R/tl7w2UNq1s1GP949vim68128ev7z5E2v8
bYP90bu+MeAf3fofZdD03k5K6/s3/s3pl3/8H/PT6f6/hx7F71iEScK+2vUltF6HHuM8RoSHP94A
lv8a9l9D719Z2e/Y81d7+9aKv7rhf7Ttfm9xvwTLV/f8i2BJ0bswQRjFP8Uafx2L4bsoomHM0E8m
/QYsf4au31/Qbxvq5wdfrf5/Oham92a6/zyqfycahu9wwsKQkuRrUMAJv44ZFBKOMY5+RMP4dcz8
fZ4607WQQp+B8E8t8Lct8rsv+iaCfve+/yhL/n28r/7d2BfhhLCE8q92JK/tiN7FYEHKkh/NjBD9
xpD//Yp+x3A/PfitoX76/D/KMOn9BJTwhQ79ElNe7e1fBTlISwn8CeMf887rEMPvIsKjECXPrPD5
5xuM+1Mr+m3T/OLRVxv4/u0vrvxHmWd3r9XDvxX/CHCGmDHOvgkY9i5BSRKCXV7HyZ9YwW8b4+cH
vzHFz5///zXE71P2n6ubDGIhfymLfsHa//jqy9ahXPvm0T+qrr6G2eHx+7cUMwaU7Ody6/kl3xC0
b4LzF099AWYF1de7kJAYMA6qK4YACoFQLF+er6B3OP5acxEcQ6wliL19Y7pxkvDF5B2PGWWMwqWE
YA5P2W5+uYTeRZgnCQNwDTlkQvJzSXrZaV915ucD+fH3N2ZuLztlJvv9WwIv6r/e9rxURlAMr+CM
0pBSQnkI2bR/uL+Gshfuxv9LLth72pS1CMqt0CTas6a8dN12LRss+mHy+14nSJRtWbCVHzDt6v1U
XYahjEQpP8iNZHU85B6bE7bM4W2pzXlS8bzRw1JgHAQC20GJFXEnVJXUac90PlfBcognU/zi7H9j
M5gjsM7r7TDMgb1xCJ8IR2ECR/rL7cRoZDEvty+NrE0x22HLovFWr70SbU+u/RI1YtNsFEOgr6Pe
SxFWaDn0bUjyliFBu2U7qcjIBVZ9lHIoWnd2mwW18wdvXS3CLbysJ/xDZ6i5XZyMj6PTj9InH1bS
TTkhjU5L1JX5JiOXTm0XpLhdpRiVbHNTW5tFuIEXd0uX12SYM7Q6l2lCcU4WnOzk1h8G0kcZlpgI
q+1uiyKWTolpszFe8iooNjUkws8onSzrM+MmgWL0oY+LPqhoIdVk042HOVJ2ZxhN5z7TeFGnpRsH
sQxWZ2sX1gUzzSaitiZFS1crSLMF+xrhKrXNcZYryQkiwUlpKsFYEhzpQq7pRqscLe+ndS2aoUpO
63bT+TLUIkKhFH7ETaFp4/N5ljhtyyWPW4UL09tqV6FgytQalFkyzVY4vo1iKddKLNU0nat6y+0c
J2Jz2yEy7qqRpj/wKXqUPRfJGhQ1J74Ikk2gwLl0XOcv27Kcvvzik0GniAZ7VEqw58jPtyG2wnSz
zVor+1QP3ZBONB6yelSRkLqR6diutViic4/bOR0c/FW5eEtNj9piQaXKkCl1blhPdm3P7hrwFxFo
/L6ccZKSuMzQWIfZuvgfNu6MCJrtbC7bj4bM/e6hql1wnOuqEc2AT8p+rVNTLUNGbedyjKc6VdMk
tmF8H5DuLplGnnWyG9O4+/By9Nvc1qLC1XFpB5+F2ueDkXHqG3wXTIYLXvedkGVUZR7R4bhF9f5M
z64Syge+sOXU59U67dauSmlQR+mCwDJRCBtCTwtjeWxJkyWjV7tA+1jE+Ew17HQJsEvreFU7s3Re
9LhJjZ8+jRU2p64cpbCoJWmL9lPY48LpvhK0skxIlLic9KUI+pXn65jZAdxnarom7calmOtwSqWx
97Gi275R9SDW4XaIHMkX7Q59M59ArF62Iu5jlvVrNOaNkcLZuSnKxGsxyOXcBUko2rGmB+NKDibs
hMb4syQyneWGRLygpkDJSTCGLGNbKNNVfogT+kMTJ2kZICTWhGnw7faJr9VT3Zk+78PwU9f2Z9Mc
cLH120EOAIPL1t65IL6MlP2SMKdFX3dFYxsrUN08+bqKU0eIFshvU8pHV8iofW9jljelzsoG9ppw
QnJFtjrF03ZIBldMxueujKOUhrBWTOK83+ZELCoAN618lA798NTW1Aqu+0jUNcp4EjZZVXYDhMQN
0gvPGgvXDc5KgPEdKtl78JtGDIAkWcKPa4s0BLG5Ca0LRdPZrTBNV5R2nVOWuGsdABKZRB5UCEE0
8KDJmJ3uKk5uhxABUiWyTcdP3qOqYGV14uYYQHvsLhYohMGvLE+Xlt5gHzeZJeQHNfA4XRdM026t
sq2FLXe1SkTiklvvFpIH47Eb+jitEo+ETLQoAdFE0MGNgAL52I9HpftemBZwsq67o6PJItoksoLW
TZA6+0k62JMN9KV/jueOw9mp4LIfHTjnwqI07KJ9Z/1h5EP6somEEtFMDOIfHgwHcBRSweqjqOzS
ZsU22xqwnLX+diHde9NXiSh72LxipdrzUt2w0N/VJjpsGKKA9GHu+tqkLHZILLh5suVH384fEe0u
e9L2OSK3ut0iwLC5hSDzH8n0/mW/zWyKTtlEzKjfBHduyK06tCSI0nnTJ2VdfiJjMhaL3iYxULIW
zmuZhl4uF1GvtKhIR3cVjYqZlVvmDIRq5GRebQPO2LwdGF8e46nUaRSaJw8uy/GxTULYHL2ty6XK
poCDxy78dh6iJguX1aXh1Au1ytugmgo6rTxbHY/SaBtnId0urHmTId7CbXjKg7it0yCsPm+1/Nx0
yyCaCKKXdzRt2RCnzANCWFfeSxu3wuE+zgbbtmmM0aeWcyLCyDRpYi6GVtrM4rJQCJwCdBWXDvs6
WZtUhf2SKTQ9dlt3FtUqFlNC63xo7MlkwLpzBRG0jQPsd16yuC9N7ic8CxC6d0k0dNk2d+g5HdxV
C9KHNvAf2ZJ4sS4mfzF7KMvbjcCbPI/304r0keCrqKkvu3hbsurZOV3Qipa2p1UCi0ML+C+PIF+g
KRCR7y6YHK/UlugU603gfosFpP1t3y40K9GqxBhKd9BzlNUUfI111cPaz0eyhhXEsFRZxyCa6BAW
tIK9zmXzpEJ+GUwdPnQ6SV1Y3biQCKNscF6TU9IAAJstiVLWYy068kMfh202jGPWlEApBt8eXcMg
AGdsU7SUlUA9+Dcv6z4FcI4F71cqZDArATm9z5+3lqzLR0rhEJh6IEg/xZPVu5ktOevqp2mCtzFr
jeCQfl4CeHmG0wiPeeKqWoB10wYyQaZneRoChxEccr6oAhxkwzAC1YkgUgGp57GGYIr9w+SiTOL4
qwmmMbktE8CteesvqVydwBvZVfM1MqPPvewvy6h5gmi9a7WmB1XhWlCXHJyHFzyfRqkbm8rymkk4
4IXBPqJQPikEmAJ8626s9Ake7IeATK3oLclNCAc3hgDoi/VWjKyH+NLJFQ/VILoV0p6UcFHFZaEH
+WXgZv8C1y/ozMtApy8wPBj9pGtXDFLegt9r4VFZRFU5pox6oB8x/gxeu8KG4WjaCG42kCkqrIqZ
t3feNk9MqjZVGOLv+WBmA4uJxl6EWdujKVtHfWzL5qzBzX0bxZAV1+upTWdWHZWjn6yPPi1xcxaE
dF8Ffue6LgTyrM/CsM+nKUxpUxWV8aK0/tqO/KqNU/DSMpqlwMzd8mHdJWguanq/kCs4wltbBpkr
y8yrPlO130FWuh21u6WBPNaV/9BYv4iqv57G9dPc2Qb4OrBSa4Ec8k0Y664NhKIYlqZQE8l04xYx
rct1q1EDQZFNA/lM1u2BsvJTm9hJEL/sZPIlRJGwUp1FtgLiHwHD3E689ierWq5ltR5JMF41MwPb
1AqSQ3lZq55nScWsGPym02u1inlgwCa1eupI/eQI4NoQrUhsbL1y/QqLGiBixj65qtvouCT6dG55
hgL+eV3BnsNUPxHGR7HN3IuhEbEPunwDV04rUEdE1UICBcLiUkcBDpMQnSALrLfbGMuaeTqV1Xw3
4hBIxwjX69ktGR0eyCSvE0nmNLYL3nVqgroCAcNoENVppXthwfVlHH2kY389NxiJXkYcUDQ6hvOt
etnlCmnlJavJIbzkcyPqdi0GNp4MwUkYrC4LPXjzGhBwZMd1qkZgL5uYHKtzO0KiBBKh0w0DsXgO
5oG6T9LTgjT9fVWVnyI4Nh/1g5gjvxtYb0Q0bCeaQa2A6H4K6L4l4JGry8dkvlaTPmvK9WSO15O6
XybRELqv4QOD5mwql+tKuuuaBacnbcv2q4vOQ+MvIZfuaIcu53mXuFiKKBgL1435zCBbqrKomnwY
9BM3zVlXTbl2+AElvOBAyIM+Ol9qnC6K7TWQPhKiS01LEbr6zI3hZYjic6icdk10nBgTlrmimvwJ
IPA+3Nfhelobcxr2H5eefmqa9YSH6+75e57fZz3do3W9XcOpYFv8SfbudrdKe9JN8bnu1ktP4vPn
nU6SnxPqbxVtVyEh3yLfpGwD0Ilr0WshZ2VTLc1pFw4nEZdnLQdnmxP1JWiGAxBal/IFyrs4Lj+6
jt2iUZ+aSl8izBtRjWfMAXiMDH2hGl5h7qK2eko68IZI06LsEJTdfZNO3LuvTt2YmWcmao5QWAQx
uDq3wy5wH0pb33kO3zZ0G3iilUV2GyJ1yfCqRevgwkuees7WjrPdGgFvZra/m9ysRaYVeK6Dg4cQ
75+6WZ1WSyfWCXxFdo9NTYFkJwvLNtAKit5fm9jdx6SG3DfPaYuxAC2xTFGvTcrxDQ+6G1vh94j4
XkxU9SJ6YtWaNST50HJ909b1e9rwz1EZ5mEM9ea2DadDAtGs2uUKUXtdURFBCZISyk5qyfuMo+as
luO1lXUIXB7Ycp/XQXM+qS0E+oRkTudc9sPRTmjnx/o9xsCIVTjG+3bjd7XbRFLz96iLrvmIglQF
RJTleNs5RU5A2DgtmR7EuMw+ZQMRXZ+Mpxx5m6HEjgBk9S7AayBMOMwniWvyyXXlDzo2WWy2J60m
moXlCkUj9p/LNiZQVhIqGpWws23Z8moKmQDthqRh5dSZHh6watszNPLUU3/HgiU8jdGG0qU+nSVq
odg4T4hMcsNtpn1EdiXerOibkIplJVfhys5VTEIoc0qf9XNh2ik8mhYDI1uXi6SvLUBkXGc8Vmbf
TcN5XEeDiDmnezJ4vVdzD1wg3q7nrh8zX8YfpZYKsrqdDswswY2lzZ3aZJNKv32ouGKCGKi2WFAd
Zx5Ue2TSoS3RRVL1+MIF6N5G7XJIQGOYG1cdSr8A9ejq+YxXwQ6kgF1jO3ma0FWeDkQd1wH3h6UF
yDcj1OANFADKTTl9gCqEF7WFXBzHBzp5ex7Gt5DAzMn8XEAwZN6vsc0B166S1iaPtrvQWyDY7OML
00ood0K/ncZrnFIy79YA6kFtgmM5VlNa45mngAtXug6rrJ7WrF8g0CzNAr6Ra45BHDCu8yCIrAca
0TmdTdlmIV+OLhlMXnZJJBoNuU85fqUVlJgAJ2bv26iI1HbdNV0p2rKsgZAdIqCGGQmAFkLq+Ji0
bXTb8C0q6KgriCXapaPURuiJ8zOVRonqj9UQd8etD3GerLoFNoDlnlNjRBOaq8CvT1D7PdX1qvIt
GfuU9L4WnC5clMDD8DIXSTD0J7KqToaail6VeViFgwgxxSIZeghp350zEx1dj/Nal3YPNfkuQI0C
BnC0JjEHhOZWWGW6VLLRi6WBrDZMC92NvSPp1KHuzONT5MAeQ9tvR47hRLYZi7Ijeq/Zsh9JBB/N
q0ptEiypr313AG1ghzh7CitIh6rG9Y5hRHOyyk89n57I+3LrLkeFumvu61RH7W5YoloAky6zmt/W
LPwwL2OV9yMoBqubj88SQBxvJregOAqCwr3F9EQv00kyBZlGg0/DspkB0WTWKINvVhVkZaLsjSHq
rpNSHxLLoG6Dax/HsdonoGmRqiNns+svUIUu1RY96iUugqE9935a0rABfceY9topNRdzMJjjVo1V
2gZWZmbB6qgZS1nYuiNjy3k16dMmLKNDkPBdGJPlmFRyt9XzkFbcPUxMW6hDyEW02hu+KHxi6j6n
kk17w+7UhMwezgQDu+n8EWEZ3LWLhfNtnFgl0CxigTaNPmZHh5ZPfjI609z8ECA2nIA+gGSoC0RC
CAc60AKwvIGXH+1Gzrtx+5To6X3ZqKfnM8gS1nz0xAPHDiXQWdbsvJ4uKh88kdHXZwhkCtFvrjlz
FbmKrgMeQbyoTuVYm+S8B1A+bRoDylWgD4STQ9gB67dQaO+2cKmuq4lX1/TSWxUVQGrkrp8YCHY+
uoCNgOoVoWCnW6ClrLR9Gm8+StftgluSHCEd34x9vxUy+QBa5/m4gVjZMlBuMLuNwvqxjEIRdjWI
HgTcYLR4zDSkZAhYs+vWlYFYAq7JrEqKoUNpLMlHufmP48RVFsU1iE58gpJzLAGcKQYyzC/6eBhP
xmGA19VMZjOyIGgZMVQriB5LIupnuSiouxrUimnf4EEVJY2qFEPxuU6YHaY6ujMU+CNd07kJm7N2
6J5ASBtFqVeSAUAoArBn8UXFQWICmMUte9/PcXtGhmBM0VxfAU6hA2VyvuDlkV+oWY25mlQLMkKJ
xViim2GBMJnTWmfRMH1uZA9KujNbJrdYZmvbn25U9lAIkzOzZA2/o11wFuk6ujBJ8ykAWMwmfNLP
Goo4baO03CiUS1BCGI0+BfXCroFBZrpUh95vXkyBoieUgY5cq1qnCaiVuBoXOKI5KeppBhbsLGRe
Kba1mcTi+d7a+KYydmeBQmzWJ0Xp6Zm3V3FA9oOsr12tckOqS1zSXMPGU2xlJ8J+Ok3mCgiBq+76
oA8Kt7SnI1HQJ4izoINjpxXud572suCzxpnpNcuqhl9QXTUp5uEBmPYgKBrmo6mm5syu43Hug2Gn
nhWOASI+U0Gv8iYc+BmI2dwsoqZX4wL1FyaEHroS2Ztgsifj1pT7OHHv9TDHmU3uKbcFHzYjsKmA
58xBAtpTxYXhG+xvxSLeAppOIGSR+LOqyONQb0OmYnrqk/B6s+C9cgtPlwahtK4SEDh8xLOyIkUX
kyvFq8fBx5ddY6AI7pDP3KIKGayHRIcul9EUiUTyh2F27ryjg8yCnRvqB0XcNaTbiyoEoaDHixG0
MdOu8bCxqPQ33vcPm+uv5jUBFgrNFwBs/WDD4Tzg00XvnpsIU/XZGVNIu16VbZ+Gln9ADcNiLXW8
24CWc6qGXbscw6gDyFkQKMzlpnc45X4ooECQeckHlTHaY9BHFyCsa33YlCWnGkX3czNVKZqYPWlY
t69l7A4rSHcHkN6bdCGbLcx2Fm42JwakmaEyczGiAVowq70IdkNgTrQBgr+E7QhHOZ/GEfepjC29
CqC1EIJfspl0ApoF0L9QFYgJ7ZWPNvCC8GymSP5QluSkpueYxTitKrsK6oOrhhoQpmJ1qp1Kch3L
XDMTnFaqLE/H4DBv8wORyw46bVER2A50apifzJYIfV6eFd9xMg8uMdkKeVNQ6nDOZZ0Av0C7HhRP
sY1oy2DpPqnDnNsJ3KMHGSQeeFrW8VQsXWwvYxdmno/BiadrNqLPZYatuYPehi3WSZ83MoKi+FPM
vBGy8g91CQJdMu6bwT0YjkAnJ/q0krIY3VyLcUUSymQu4nB6apx8sqQUWA571U76KpnDHxoa4ywu
2ytNZV3Uo8Fik/V9FFTL0Y9IpsBzeEqX7QPrSp52my2hL1ECh9nW3RTFXUZn8hiw6HqSoSgnCkqT
nc69xY1wECUQAUMP+4TiPJ4ATmbG5p0j0N3jKtCFL8vuwIk8dX5eRbOWpQDxIFvGOI1Hfz+W1XHD
SqZmgmK5XuSYApM96bbhKlyQO4YGKpuhnHdWr1HBe+UK1TIlelKTQx2taR1ok/HN2lMJvTDg/LlZ
Q//MGARSq00TW7dCEe1y1M1Z6BT0COh6QQLcZ13FwxS04jO/xZfVGM4C4EWUw1LukKw11NQjSEsz
nEWi1JYOZRxmsZ9yyQGXK6OmvDSwXgkwSkQLMJs3UOwD9xOkyxC74gRoam/cGTQAHaCJugJGvmfd
DCX0XPQgQ6WK8jE1s/60oa6Ypmd5HfqTAtfdxdi0vIBO6imH0aZdPW7nYxxdTGRdCmJ9vkz1LY0f
hrL5YZTtDa2G90tTDSD5RIuwnb+S3MxQ5EEl1q1QI0XRZ7IvZXjSxMxmvGoLj8DUIGTN+eKg5zl3
UN9HeFcrh0A14ndJDJ29hZVPkEw2L+uU2aY+N4HbB7xds4B4B12V9iYo0bB7Lj1SEgSfwoC6y8iH
N9Yu9lDZvQkSkofzmA5o3lI6lRLicQ6E956nyBEQxXVlxNy3hdUeZKxSNkWz9bsZtGewJ5bAmziB
VhOBwlRA08sKOQ1HvbU7CZGfWWA9O2eATwTd4NKA+vsomu82aaEDgAKchUYBszToCkxgBAi1BCoW
IGUqWAUKO5dWA/Ygx8VjVidQzprSXUCjUKXJzJOCVdMFmaKugEHqm2Xgj2gAYKgwiFekXJOTRbnT
ssNn9br2lyb+CNi2AQeOc6hbR6jfonkfuT1ZniFcj9uunVQjyHo9VmzNmwqkGEXjvYqq7WixiYWP
otupVo8ucP1+ii5Ng/oTGk7QqISMiT2QSWgENnLbRJfUtyO0tI2Tlxiy9+CCCk6pgUoA6GeKsetS
szbXYymLqZzPjKcWWioZNBfK2waDd/5xq/1XYwOgtfIIJhASGuKQhTC79cs+O2llO0OTAkjzMgI3
Qx+e1SBfLifLMmcbC897UFpevvLHsY8f2/tfZxceut6PqpI/TtT//OvfbrsW/nuZ7v7nh88D+f/8
7eynSf5v73r+op9vg+/58YufZzpe/fKrAZPfGSH5OvP/OxdfzZe8mqP5aXjnefyCYJhP+P3pkp9n
Qv85kfLyxNfJEgqTJZjTZ306STiCEfGfJksCzN9hBnoOolFIE0wwTHD9NFkSvmOMoef/G+D5H8T+
OVlC2LsYUQTDExH0acIIx//KZAmFKeZXwxgwxBSCc8BoCQNqxTjE5msn6QF2VKPdkxqMKzCRJdC0
aIS6TU/XJrmfl2q5gcIBChzznvh0NHS8smqKsi4ExO2DdTt/bjvhbFPtg41Lf/Rzaw5zhFdQLmR3
LhG6qA2ti2RewkLSm5Dj8DigMxdDD2RW1STmcWVnkVMDaEYmjXQQfpwDYEUsXJusiaEN1iiN7kkT
g2S7mB+0C4LCQqlfTUOYj4iT9xRHfe7qqNk5aDWeYRAOIR8yEPxX2tz6AGY3NvqwjoO/LG0E1L87
n9tgvXRT+6Hh3B6nbUsuhgqV2aKhEQQJDerJwVyPIWpOvS6b07YfG1Ckjv+XnXNrjhSGtvMvooqL
EOIV6PvV9nhsz4vKM55BXARCIAT8+izaJ5XkMUmlUieVF8rdM253NyDtvda3NmuHfNPbqLovGgzH
EJUym0gkeWI4NKDBfERwTJ7GKlgufAq53rQ5/xrX16deG99EYf+4cHcOfR9PMJbG4SQ7W+xdIs1m
iKPy0ER2yMbeVSi4vXEvyrHcEfAbsO7w+6xpv7hQ5vB4y6qsTr3Q096BjrF3A6kORg3V1a38FiRK
cVOLM19Fmfv7GLs/bGITH/JiaqttqYiB8Bk5sCVn5/j4Sa0PJ5/wJgn6gSeNZmW2ONDqut5xN4o1
85Wqeb4OAZuv7kDD05TLFL0nhIXO3KuBbtEtze92Keod4JNgZ2zjPpP8EgzSHRN3mYN7zuPwZS7M
kE6mG/ZhYMSLdOx0kWF8r8Hu7HqjcE0RNDl7ZyH89DgM8H0hlZFjDY2yWaCWFRV5Y6UddqgbnI0P
pcKR9IwmmOzABr3b4oPwzJ+1RLIHDer32wxQwHaQdVLHpe3ZJeiNRKWLTchjVD5xR3ezV/ZPPhyo
NCz8eJPLCk2qU7D0cRaDuGG370/DYikONSrG+6Cxf9BugSrdF65BM833cWecfcUXfnocVBl62++3
AL+qzbrSIcdymoGIdKN5tgAnaLt18rwAJeKobUMc7zf8sEMbYtMTE7lABoaSRqi7r0JPwIG2/a1Y
DxGJE9/UuAYZ6bx0gn90xOVUZn4ccpg/1ruH3aWeBfnSUOkhp544oKBX2lmxk30fZBbmmCgX+Yc0
qJ4lSUBpidNSNc0dmBvco5E4+MKJL1Bl9/iA3lfodlCpA/jquqfm+P2NOI0BRxHrp6Xtoq2mokzm
oPqwYc1+OmMOAmVkfxqp2PX7ESm9PbMLTx2vdTLCaX7BZg8dp/Beq1A3OhGdF57QwELEHcthE/ka
5E+4uC/W2igl0feDeH16dL0ic6TxzgWKlC72fnht+MN41QyntseuzIj6YIb+moamfWIFXI8JwNi4
PgorVm2csrL774/K6vwnyIz+9jjEKrpDj3vBPusem7KhT7w2X3HpRKlUBA5lEemnWqHxRctROcE+
kF1zb/uSbKDcyMzRcbmbFlQ3j//pODzMijyfM7/q2iuszQ2tCQzgaPjLmn8ihxmXVERcRTfaX7OF
zd5TjwMJxH1L6wk9rKfecIrqXcwNSCeq2t9YWsBl/a5FG2ZR1+ispeBIfN0Er84QfYnS7zaFmtvU
G6n/amr+RaU3ZIrM0z0i3cl3SHwtOq+F/eeGG3Ae9s0M9sqtuNPCay+TN4UvVW5XxKZIrD+Op7au
4s3oLdEtZDHb5KbIjJ+rzdSI6eJC3UXZvl44wxgXZ0gSPI0mLQ5oOJLcFc09shplCDwvLJQ/nTIv
X5ycHpx28o6oWNqM1wv6nEbTl5bX71NVVRstZucyN8y5UCPQDbiKySyHQ1vGOsFOA9GxtvO7WYY5
KYoy3ofC72+Ah+bT0rgnNeT6WFfDP3e9yXXIsN49Vm8L3HJPpnlPrJR304nmR1HmEPmqm5z9Yjeb
udgSeClv8QhvzAtcyLeQ4ryO6fPjAOaMwdR9a9zMEIqmLLcARkJeHtsx2GEBOZBa9bcyXvqbhmcI
HCHUW0PNdKkUL+B8An0c86m9WtOYZJq5n9o+py9Sq9dQDuNRTWiJomHu0se7zwf0m+A/SUpEVXhJ
HdjuEE3LE1pTFwBjgNai0eIyxKA9RtLeHhcfazZLiyXZy/vflTFvOWDGI4kBviyW6DNc5B63tUDB
TfIkrp3hGc3fiVU6wMqIpRHoUit/lXVzoaQl/8ygs5j+kZEzppNfsEz10bxVGr5oRaJhEzCwgZ1V
watiGh+IuakpC30fAg/rK1Pzewt3jxeQucba2IuwxQRdb2wzwEM/SORHx77T/S0MqvngePnHpJ5a
1zPXYD2v01gDBOFU7xoOvQTG4fQEswz9ZqTb67wewsWpz3Mw74ZlCH5OovgEJ9K9u2Q8qQj9Inzc
8lipyDtVU6ATNlVlBopnfrHCvVbxvIxJUM76y/WPrmjdrfClv+thE1/lUh7X5i8KxFvI2vIkuZhS
hwGEcMZ+PMMu4BmIl2DfLg0EZSq7j8mMPowA9qctlPz8H37I83zC2fU14Bmn4ck8ZL7m4zYWrUzL
dZ0X62HEJXL2/HxbzbOfUcHprgyEOesJuOMw+fZT0F+mbU9Qnek7yEyUQn4fPPsl/mdR2/IQaLQd
Dci5FIWrQAE3BbjMdfcRxvhLzlygEePOoSvK4NWrwURMdD7MjvZ3vsvK58dhfaqcWXdwlH6KdbOA
oKHvzIC7AhEngmL8YeQIhIHRWxDz+Mp55ae6jtSxcctTNDjDCwFbdZtkUCZLoYtjJKCqukItoMkW
rMrF8Ow35BP3VkyP+dL2h9ZvvD3q0xg1D3H3xACjrFBSAKi0fjpKTjJho+gSA9E42VD9QP8jssd6
J3TeZqLKd4+V2VuX5+Gw9Aampmze4MGYdJn95Sn2AXINI3SRqjoIhGdeQeueiMP1J4cbBSLI9c8L
X+yZ+/1mytt+j6JJZ9MSLPfCdX4tIxCc0eH0S6P/dQMGA99O8lKFDb20A/x8FDfqjXnlx0hwQ4Q2
8LZTOXcf5eSeCqbCE5WVynKp/nbRGLwVRoY7z3Lgx7Qjb17gwQbltj5BRdi0VLONmwsPvkDvPauh
zGzAqntQ5OOuMDPE6NmiWu5QcBRQ4l4Wa7yLcKqDKdU1qsrwJ4gxmMsmgpCn+fBMm74CveJXn5wE
ByXcve2j/nOaoDPmRAAH9vWWUPggQ+19jXi6NaN4srxsEr7o6ggUTkBbkv1TwTu+G3LgC7Y9BUUM
Lx0/uIWYL4QrBgXuFD6eBYv72E6gIspNOS10Iw3EWq8BcpIrHZ470HRnXPgCK3y/JJOEjjP1uj0C
owxA0eIr7Nj0UUfeuiPQqoD23J4fW4UzUnqWvqY77juonMww3rAtdFkPtSOjZecf6jge06VR816S
eNk1cTzdp7iLNg4KzCuZDblGVNhktCHEW+mF+zlm5jKEFh++X8qnCDtCVk+mfTUDtowu1wbcggvD
ziPhEZ7A8VE0Pw7zUEVJNOthO4Xjph6WNjE2JNgMYncbDg25xmGgtoMHliABkaHgHvXnBbvB1/rD
ZMr+nYbOiybBTy5KmLS87m8B+EzQJ26fRXUzoOgoq/OARqsCyvy19JAjhRp+UOxtCRH9vHIs9MJ8
JeH9/Nef1hNrFyZOj+f/2//wphPRjB104JlnAQcZFeWkrij6VGbddgN9cIbZPMtN5YklRTzG7B/7
k++Du45LfGlRE4isVQIIsplVi5JhzDPPQvbpi/4civb4XSd0Y97+Qp2RVE43/+mRRfguK0Mgd1lZ
gsYuR+zaaxdaTs0/b2FSZCJApRD18JjKZfyBXmb84bvzzqW1fyclDAHqO+fHqWxYyTa2YeAeBYTq
QZwfh2GEJKrXw3/33EDVvqgkwBRPpwSX4tE6+hDRrr0sax8Jneg8Qnc913Ocp+GEE0p92V4fB5aX
ArQisM26k+lj//rexNY9q5B5kMHCcr0MCyAAhCk/lpYHF95DL++WllweDwVusE3XAhL1Y38XK4L6
RMT5j4LHfxpRRAeKv7ottPjVeuhyNfQcFEFVsatdLd+gCh07aGm/XQYC3Lf8U1WiuI0x6yGG1dHG
8GZ8metyuYW+3qMMNUPh/QBuLp9l3my/C8f1UQRKmfUi2rVqWCVYM9zNlBdnLeeznntES+rWX1HB
A3g1dQJZH5XpqPftOLVPFR+LPWchKHA/6K/VFG6+K6/1HDZ6+H7qoSZIydudQyt6GnI4S4EJ4F7m
YL2n4RdOnD07Q6FfeBAPexr5Q0omo1/AVukXNsCKM4ByUQa1z64LEwRUjrOd4ipOGcHbgN+L3ivy
fqjIeGgJ3ExClT7DfagTOtl+19WOfBYliIgZJWi6xJP6iOpqvnX9Qrc2Dxwgmc6pHhu+BVjafcgg
OHDHpy9jLLFZh1Wb3522rjdllAMHcJdRX+vAg+3ih384nI0krqLhtWkarO3OvzKO5/exW3bGj6GL
FGI6MN78bBc3PxnP4LKGnVcB1lZiA1CxeSdOeyWunzUB+HnSzFH6qKCDugiSGLbT9lFzi47mSW56
F1vE2O0Wh7rH2Xf+znle79xwbLaz16NpNoBOIlveynFgRz1xmTSLP2d9sEzbfIJUH5QWdXsv4uHY
2Q48KsCbLQzGgub9k1c5482Bll9JqjIJUv1/GUkqRf4mSPlAklTIfwN3/38CSUInQbI2Hv6TIUkl
954hq/y/hSSFmi1nx0e44z8FkgSIPL7A/fn/SNL/gCSVlpVJW0Hu+L+EJEWR/+UqeNH/KZEkb4zr
beABBv/fQZICycpLE9j/Q0gSq8YytS1zdkTBY2Re+z+DJFVGfpUj+V9GkqImPuVBAyO/lP8WQ1iq
W6jSQ6fRD/qL3ZjKLNDWRhAbM8ig2tbOsbVqv0huNpWd/7U0P0EPLDZz1NzrAJmRmXu7abLliRUb
F4XrsQBG6Sxjly3dora2c9nG5+pXoEmPTlU+1yVCST73QaLX6E4ta5O27eb3WY6JIEGRIB1WHKY4
N4kU+i5rZAWWhpxHS2/GdczRCw++joDuGg/JnF43ydCRKXF09QW9vkdBHlRbtTCUTAFV96IZr6h1
f0sQyqjQSNLHt2qtpQAMeGnXj/nJDe20XfiotsHSZCCNW5D0NfRuHSeBaIHXFNUqi0SZ9uyYxKZz
bmP0wy6q3gS1/4qXe2vqRh/AFqzYweRtEIpBXkJRaP6onFN/sEhwhHWcFVHzG5TjZzd3O1Rdbcbm
wKQIbxow2OPfhXR/bQT+LmhFWg1lBKxu2Pk9kibdEp85mjbMu6hut1ojQtpU9bYGq5EgUPW01LAa
pO7RT7FfcNnaJC/I33xqaCoKT2aKhvectVM6F/4HBVcLbaf38asM4VHJ3so2Dnadeu1UG/501fA3
gDa21bzbBUSbW6sassV39heoBpo5/u4iLHyA+vtKva49qqVAM0O7PkVhDQIF/lZFJT92rdwGRhGQ
i0OehADLMzL2A0JflbeNhy2nwP8ir0JCzA+/WAeRPPD/0tD7Y/wJAgSknE01F6/AIY6DBp/RV9yF
WzN+iFahys0rmfpWX2a0f1033WIJ4L7j9ZzNpvoFWvKLRbmXGFo99+2kN0syK+AiDfzwrZ5NkHmF
WV77HFlVRZ9sE6HhkQ4UV/AlCR/zYitTUXpJO1hkCljNjiFD4gMYKxRMo4qDk7eJE7fjcyH+lipD
58D2gk7DBlmJdOHsY0S2NFETBD+QojW4cjXi3uAZb6g4LNpxDw1o5HEY6x16tJtX2fjACn/LtDA7
qAp5MjYDRQ08AwRA4u5Oon5HHNrvYHZlsaCAzblbvdrgrooSVJoKm73wehhoJd/2AjAdKJl0pgH5
RShCBkUe/CmjSqWqcq+F3HJkfOEdlXwj4SkmngvCzMjuFwVTgGyHLbOowEdWoQvgi/XOVk0T2SJQ
siOmPRQiWtCcQPQm7pQMsrnNMKtSOSLBNsSt2cDnhV4UxOe1gwjbDilezpzDYv5WkaZr7LjZjCY8
ixksMB2tTYtKnanqzhild6CrlYRu+lJS/jsoIWDW+SCf3KI+ilAHYHNm3Edy3NMesgzcE3XhIfyd
QtmPZRnqTeshgJWTuU2iLv+MyghLydLiAu3r8+gFiRvWAlSnBJ2lIyh4ahmOqiQdVPn4Y2pBZ+Bs
nmO9wi4Wacci3LFFdkc6cQSLWnmI3So+zFFZpby983yst6Pb3oJw6q4kcjOH1wFu7XhOa9MiMlV+
sbLv7sWktqqaGaQCrQH5Anucw1mkLWhW7rA/yA9WG9NAYqtBYUe8M+nkDE+OYNAyJW3TstdVxnXs
4/fCKfFDB/8QxSZRFiLEYOd3hV98pM8dOyi0id29YXl7iuIZyW/fa/HRvZTiXO6QpN/ECO1kis0Z
0HlyiNBTI+XK9nn1W9BFb+EeQLGteCaL4OoSWFjOBAKuaZAgMrT8CJYIWfMBdyxaRBkg18rQUyYI
Pusj8WOo/bI8+iJHmMJHzjTUDuJKvlvuFlnBIaRv2g0QeMvTSpP7WLcyKXl5FYUDDx36hFISJgsy
hzTsXkoOet2tl4On1ZsDZjsJeEmyA/Wcf2KemsTvR6yFTIjMD/svb+76TSF5cXQ12WD21nyGjwzR
ZgK1NwXjdLa+YxJn3RiXMAAGjEMz5/aUx/l+IVV7aB359nh6KityqJbxtRhjBIT0PGxDzhCLaOD7
Pp5r2Y4qWvNEhGCYHXcIT0VMp9SdkYXyy+gCrx8I9SLQt+KRckWV4UWrzOnr9vI4LJX5cFvCdm7u
q13LOlzAwAyfJQVRQ7tGfT+MEHe7B7C42sLel5r5b3SJGow+QBvbuggc5ywaNxUTNKn9FoZ6U8B9
loh5oMo8coY+W6oROp2DFQeJZ/y31srTslgYrcJl+UmuDs+opuq8NNwcEAlFIoQs+qzC0sNDhmg9
aTIvFH1qB0TOlqUNNoB9+Um3Iz8plW++Xy4eQBVUEzjjeZnGtwjMb17CcPYEAdfA5B1MqUxiJ/BT
ZlkOcHaMUl0gWlTwv3J1oMXqpxGy/PLlHCVxHM4b+H/hduKd+oDc7SCHEdhL0GPIRU7yj8YWz5WM
x1NnKUCuOCyfIW8+Ua2Dc7TU1TNbBqxXkSXVhYzlfK+1+VCTDl/iRXTPPv+74hl0iMAY2Fk/5c6e
ltTbYk/HHBKrug89zwfgqmaXi4fxA+DMwpPaTzO4Y3D+G+GpwiazE58oKZJRIULyOAjDTjkmI/Sr
RpT7ND+6QTSkLUYd5G4uf1siUhcDOV75YDaYaMBXhgPB6YYcvmXTxqzbVZ9vRDREl3I9MGesT12u
9t2kopO/uEAiq5C8OCurYQu+Hx0DuHV1wOKcpLXXlWlpiy57XIWPl/Dr3AXljVhGjgvyatvc4Oyx
KbUYN7AJYx3BiQrDE+aoSI1qhtmUo2bhWz/uvGPb593pcajyBal6qFd11nfChzCNdFJGIFGfpwBE
ROZVTZF4QBmgusBAb6uy2UsQJtdmmPh17nxEuZEHSeuVLZjnDnwENV9B4dgtQ2JqaACl1hEPrh5d
yLWYdhJhM+ik4YR0Qz8XWRmpOHu84uPgQPbMFAdzmXZezWEaxu45dmSFS6Y8TXNWSj+8kME3AKVl
sMkVqzPBPP1SFsOSfr865p8gINd727bi3kvOOeJKbrSQDJXHBCQ15qfH+40xumPzrS7VpJbp43t3
1++935o5WFJB1Kl1e8QFVi5kge6ITPp0xKCU/ILIAraumm/t3HQ31ZeIGUXNKk1X+Nw+sHIR7ot5
ti9d4x1VbLsbj70RqQHMXRnmZuoRiZcIBFv7Jy7hcs8uxd2a9/GJrHi2Yd147HT9Jzda7cNVz53k
KhcDDN82Ya+fDM/3fGjCS19zzLt4fLF1oTiiDE11Ui59f9wN1RAWmwFueprHxjsFFfGwWuInJaZ5
a8DYJ04fiUtF/jz+CkHI55JHh2aljLoVOkLOojq3o37+Xi0H1z3LWVZ4s/Y/DrnvJWXrlSdnXvCP
VYVSJR80yq68vfQaQvX3T2UeHA1G+jzOweNyeZyIFsxE6pZ09jK3QrSkQ1awqdbLkSIsF2P+S0qb
gm0fd+EQhgv2Y2/wbwBc/9FOkStbDyDg+ZaycoBjFjw5YWz3kmJgCNwxqNt+8MYsGZIpMOQie/LX
d8NpB4eg2JtSRjD0KueCel0kJEDWbSmos4OQO783ujmzwKlfxp7RDLg3BfcQbfrahX8Gcmb3uDgQ
MIS7fyzRvpi6p7d6QDYRQecDviM3E4NL957qpm1Tyh1WquaziViPeAuGB4FMkQlyzhVGfzTtkTmY
rfMQblGOngcLj+ax7KKhq47f/8D09LdyhNwhITpk9VCDYUJuXsQtuffYaELwBOO4qD2guBj3JsYM
5RgLe1YeDRLQNu7ek42/YbggkziSFFUbLl8F3O0w+oU4dANrrma1/4vGxGkfOukw9GrnkIK9Art4
Bh4h/6il3XwvciPv3jHdA21Y4E6H/sFZfG8mPenyo9fFUzpiEgm2GuMncQjaTANR+yr5i8AAmj3G
ZfRbz/Xag9si9DOMIkextSrP8yp+T6GaM0aoeGoPHXXNxZlnrI1dMX9zbA8WSo0TyTC1CFEJ0GJU
wMx5QAQqcnlqKyzPcCP/5sHkvH3f8mxqNqIsv2zezr9c2sB3w3yP7Nvlif0c+O/qcWMQDozuILhX
Yjy7OKFlXTmY3bEiZFQ0IODVNozc+tmPc+AteJRblOblGAK9gfH2ynO9FTRuUa0vE6T06RJSh27r
pmEnwInZSEb/1dLo9tgtgbFsH7+mZDnt3AlZxXklWB47pl1/6iTCoRWGGCTNZIuMTIEPJDvaYIzT
7vtLtwEqvccS8bhhPAvqiDmdSWpXEBT42F0ehyWfZTYabBu0GDG3qnPVbsHgldfJl895pcY/edg+
5xPoEn9p4I1hPpQ3VFs5xPjj6xK0xNJBz4lZLV5vqx3HRKzvwmzukcsdKjrv8CX+Jj1cDRdolYfc
0cFoon/aSOyKCmbhqu37urxTTEz4G/QaZ0F7L0hUfn9kkVO79838+b2WeeF8wGbZJN9LQW2GvSGw
YgkPUs5U/dEW49MyG/sHbfM2IGZ6fVBF02Zg6gjCWv7RBagCViHHhjMyzgcsZfHB9nSBI8z/eXk9
/AwjB4WKhOkc6hno4YgugMVjj20Y8RbwKWA4BwcFfNzLGUvOOB+9AM3x1DnFjyKwuwGN88ZjxwaG
9dkMzYLEl35xfA+42uzi6ypGrL0DacTOLiDEE1o6YhsNgT46HsJo4YSWDYs/FuDQAnTKu623Xl7F
BJSojOKDJwOGYUZBfByIbXcYJUTRGizOJg9CUJQha26VdZa0lRjUxjrX3fXuAeHf9vfDTjKWj1mY
O5upaNFb9Wt6DnKa2jOMDHnRQfm7d3T3UtWq2U462NqVtwqt+qwKGpwDb3zx6wIesTtiIsMs6hQ4
oN5KZ3jvhtruG8Rp4Uy9SztMKK2Gat+sD2thX2aoL5fHe6gofa8wIejUMPrxMLqJx9QlGGf4623x
2RIyv7umAQxf8s+HU0dRo2ejQlo+gI50txox9JhCZCi6qLs2jOsM8WlEoHMvvI5ADQDrMMR4Ey8C
CRG24X8wdB6MSEhZ/t6R82904gEYNDMcgsBindTThSEjD4rQjbdLSC3Oj/lNnXzZOyH0Lt0FDOOg
SI1DjiWK53OL2V8oCQpWT1tSrpGnDuMDEGmyCMNfvxdLAcTX1j+gSEBFW6vUtll6uPdY35iVYmvV
2F75b7xr7zj3Yrw9iMeyJKCcED7flVCsLnEpAeoRPm2cSOQ32pI/HpSPN2gm5KAtc7D3x0fj0OBQ
+O5PS9izt5jyy5H5q+K0/ikbBKoiVmMklRfV58CP926J7OH3fUj8Qd8xmYjbsngPEV33VibQ93wH
QT7/EI1kFcAs2T5sb6wmcRZFGG1krecApqivD+PvcSjW7xEvf9S8QJKpre90MMURMQ+s+cX8Kha5
fLpgbxLjuCSZATlsIT42z9TYH/3iqg9P1de+RGHPLALC3goPTqaCZ16FCRNF8UL4Av9SDPkOWuRy
KhntUxZF6q7tx6PVAPxs7o1P3DvLF4nUlPDOiGl6Z+m4f+wDtYtluxvmnF2Aw0UXf/CjSxehkKTG
j9LZmPE4RQYjCKdbo9eZSxwGOyplzBmRKxeJ2W1Jz7wbjySmHPF/eR6AanCYfzcY8GVdmSe6HRDW
BnrDMRAtEZH42RPP36O9Rq40Nk/BmqCP4NH32jFgL8e/sNkdt2uuY45BhCMP3Y3THYI8qu9h/oxR
1BBmETfnzN49apaXqd6GjgNKeugxQ8iJbn2NpRUQzdZCsNvIvoWWAfmlLFpkMOcKQfGlTi0J0WTD
LQfqWRdZTRHZszz+xLY2YfwZxeCOmu0pLFFHXRoBWWCIDjMmH0HPqi5NgaEUdHpH/eFuKxZfcKUF
uzzCoDoJRDgBX4fVkLZ75Oq6YyzudVG66cQAcKFH/RxyzMQTxP/bG/2va028c0t+zjEbzAFphxE+
4IoQZv6NEOVuHKNoX/aYU1YI9mFQvh6mojr5wZg04EUTwLJq36ypyDyCIjmoPB2UwbgTCs4DWf6s
wKiurhYYesZuc+QfR7CI7lJMEPQ+e1mQI9DpnVezfsfdGkAylOfEq+S5RmkG+O8v4R0DIb/QtIvV
uOk2+Gx/mecbjPDx7kM8XyOL3j8kzrjDUKgizcHKke7SvxDfnw44Vx9d6CHeNurywJQ9mDF0njF+
ceWz32RYOudQefu4GfIb0GcHia4UMfNDxM2nnCC1j9RD3KCz+oC8joLUzdZlGiqIWv7mtZ5T15cB
cmflHnFwnWmMMMqUKLZz5XqHOurSUgYv8x4LOgZG1T0/OEH/R49lvi91XSSYL9aiu6+urbUY6LV6
+grolg3cLWhPVAWIKWynyCEbcESIkncF7muMagtxF8zWz8zohjsCwGSEXoNRcNMnJqqlRVeKVR/o
MfUJPJfL5pPWHtmUDCe4VJD9sI5CbQTWXOJ7xwghYzY8UPdx0TVODcIQ7nrRLviKRNemftmdZxG/
0IZ0CMY5G3RFYJbE8mtAXHqynkk9oEi+Q3cBCt8p6u6zu4OOhWFMiRow+yCvwWLGcDGu6DnEXsou
hNj4ahF+SGWPv9UyzM5qA1gKbKCXdzXiAior8wvQCk97hBKSWIeYFUTZoeHiiBwV6/geE9gQ6ify
CW36hjQ+cMEKE/wEBlxhvd9Wdh0GSMG+L0X4s5jVZ8FXWgGTH4a+/6pzeoZRwUGeV5Cqh85i0J28
x0O8mcr8vYLslgKT/wci+mn4L4Sdx5LkyBJd/4VrwgxAIALAgpvUorK03sCqFbTW8fU8yCKNb+bR
ZjY5ndU13V1IIMLD773HC1gGROSw0IC5Y4tn7SmSH7Ws3896UB8Jv0MEkei0m/jkZ+P53LcPjtx2
rZoPVVPsEiH386BwEQfoRmP/Mmiz3phYMSBtuRwtoXw2RDCIwMvfIxUTgRjIp64M96Nr10D9+rdO
Oi99UvOULdtGmmO1DVV9wGUKOpOzW++F8PV6SYNJYHuW6stL6g3tHdQWa1xZgvRdNIYKTtXXSOwt
zejserVnrdI0cwhQz1uegPQQWMAsV0k1mBs6wTQxvKzZh6Gxdgpr3zWNcZpL+VtrvbNBB55ZdHTU
gA3R88wJIxbbEmAK1I7s2ac3uHWqFFxmXW5rvOKuzMSGO/rVqVie0jJ3+UaT58Fx9xjHbtMurbeG
DAj6kyhcNabcXN9hx76ra6AfdtnikyJPR2KOnrvsD5QaR7hdX6ZJuqPQAcW0INeyKmfxrNtnFSJg
FbW3ozNNRLmzyzXh0uPEFJZdAwjqB2TTSwBX5Wyp7uKPzWM5mMXpoct0fO9Z8qmKAmqqOrqhnGlW
0DB+mD3dSMtv1vPYDGtIK/1qXFK4jefckK+rCGDk03ZU9ms0y02vpxEfmoc20A/smndGm37apBxh
tAEbbYxp5+fZJ8ZXls42qlfJ3D/FumlAO/n3TmP9rpow3fl+fM/9nW7dqnyPIo5HWLVOnousUHC6
+xgnf13H+R/unXndNfQZE9Izsu+njS6yE8/rfWnlaqfruzJrh23MgWwFqEGjMnVn8EY2JxUkKKQs
vujc6GZOgZda6kjG/sYB/bqqOd6s4XLqVUwvby4DY4vg98GPlYMpQMkp/eJpBquLCU6u29F3t4Br
pxXNe+Osilcsmu62znks7SQkg23oTZF07raIzgN/Tttj4DTSrRjSx6mKjbWwaeS0xFGrwKRf7bhk
GgLUre42wT27UhhjIc0E4MKEPFS5MZDBHNQ6Yd2ERloth+KOxnuTvQBHSSiFwseMfYk9klB4yRKh
7GJd1u24rklerl2a6i5gvsqnXYcJrF9XGjROa2xyHwMfQuaDG2Zf4MC+xNgshM8bWYfGxsRyfFzg
u525LaUPldEzaaaCQaC9g901rssOMHMXoyTHOOPmD5TBlYUpcN8O7MJevKumejg33ohK+qeTaKGT
BY0kGUj4T160Dqb0xCGzXaex/uVWYXrXlg1baZOtrDmuz50fk6ALbks7fE5lDfwt9m5N+9CZ8k87
RuN2dsatXxLP1Yb91A7uzWJoO+QcKxMB2qYIAa9Vw1yBPhIb0aB0eCXnHZFOa9cDZVNpSiHnXg9D
se0SVNegjLhfOiINAehoalXBbdIvqCiHhUxY7c7t6dJY9xEYBGI+5q5om2PhTMWxHYefThjke8fZ
Orm9E3byO/XsmGAV1mrW/luXS1TAodaTn29mA4NtERfjuumSI8cAg+KJNHf3OEfWc2COb11OOtDk
Cd44IFRW3ch3OJq2RfJciHY85gTh095+Qu+xNm1LPQgaa6XGHjsQLAtjzt8Jw/3Km6hbu/CqegPD
Fu0kkgScUtZtkICBecss0IsAR41VLtB0LNfb531w6qrU3Rkx+DAUPKsZybnnpw5UTNdD1ETV5GH0
afaEjY43tm19lTJ/bQo86zPcKaCDe09O7jHvMSP7HYDkMppXmKhbMR/xNke7ub6oSR74nGHaVMEN
XmFNDWvd69ZDx4qHzdgW+ldASAsH6EuqBIt0e1Mm8FpFqeD/ATtaqRq2p7H4u4vXNgCBlaRvYeOA
NsnlgrU+KCFfjJl2E6m4z8GvNq0RfViefHAjYawrcJvQojdDlnU8LPHAPsw/w3OJPXpGfMh8uF86
xLJN+RQl5hcLe0MX6MUXPuEACISq5BzIXTOvVEogcER6XFl5Lh6RUVI4ENYUICcHD2CPo3TIV1bd
5VsokSg+00ur2vDeU+KubyGEygjGd7jOGD+yNmMP1BCq/24OUcPa8ldv34Cr0/Rd+e24hkkK83Fe
O9q4EIbzWJHkjkUpPpuhvgGRu8tNM9zWyfTlQq9oXE/xfxmQr8r0zp8/Mt+5y2y/xfFuxuscUtne
jetPVjtUUWPMTk1qfqJc9JuysQCK1HRD5ljvyijbtkX9khOE9eTQ3WQ9KxqdXWcDAk1xNWnKeLl6
yAb/ZkKjtk3nQ5iVtw+1Rr+SBO2w3LMoRR3gv1aBTIBHXLaXwMOfoYzxi3D3mZa0tbIrz1uMoFtB
nuVIoPFOgKM8pfPwMJqoq/irKUVpb0BSYCnKHaPe1qjwZn1fZTZ/UWoVOKEHpItQr62ptgFNc3ac
Lddcl4ZzWxX5eNOg+LIpgapIN5Nb/jI8Pu8ik+0uBV0QpK065QAwtkDLJgAabrkWVfnlyKDlsqEk
hpV4hI3xMwicZmWmnT7EhgNNpzxWDoEtLWM+U+K2q9GAUl4OELctwOuYDeTarOWeJYvMrUPK0MmN
g2eHDTH9CpV/8UVr47bgSHOYa4B09ttUTdza47hyAAxwJBPzJgP5s41joPmZf4iC4SbW9VuQJtbW
HdxdHzrU1EuPB+XuXsze2bFAP8eGuPOmKtkpwL/wh/9M/lADNGK10qOK1xHJrlUSgdnW2J0LE+J7
6pekUGUyHvyHFg4HfdUMZKvgAcmhWUwpksZCTmDE2q5G7gwjHn+HA5s/qehsLC8jdRKgVJJgx/hX
rDvkSmvhdZsKVETu7GYfEgmcNb3GNgOhLBn3CufCOsoDXEUeiAZEDQJi06Zj5at7ko8Ohg+QPOzQ
GYUIFArac5iGjpzXAHoiGbe9U6wmfRpNrzn6ds+SyO6Qs+BExfjT8pNl0TklHbCSXKOUE+i78Qj5
Kc4Cg+XawIWnbCNcYxvUTkiu0f8zTf52nHhSvXlcK1+8mMKeNnMXPwPtfQ5aZ0+L8ZC1ZCgLasgi
PNa9f56AjmFW0ePOQP0XOCHiMbgLVb6amvBTc2Luq/xSR3xDXC5BlxrnUvDORpCus6qh2WBUJwsA
8qSC4X7uYLWA98LYwxbI/byndZVtShvWcPPac8bxCsNEGgK6ChwWnh6kxG0RWKxGCI/Ivgt1aBh/
JP1ioNdg2EUVbO3FQB8UouNve3ItcsTzFCUQs+8NzpgrbYXmSXVU1l3bwH+Q3OzKop51vyyOZytC
6erc9ydPlCz2iXpvfIvWY000G5cC6sxKzH61mwVReE4O4TYpWAnDGHyyCpOV7XWf0Fle3Nxd+nsj
LE8xvAdV9+7GqlsRS9FE/cAOG1+DrXqcYQhm7rqe0QWT2WYFH0h9V/Qm4VQs0C8YErtAgHcEYQrL
7Y9N4bAqMyc/L2vxecojSszqKVoO5x1B9NoO9b0lpuxmNI2DzZCDcw9X7/ulmuwzhiNsFbltr4P8
K2jJdnJ6PBdqZBgFQfrtEBXeIYXxQtbjRyiUt87C5q4ZGVYBIF1tI3aAtJn2Q0PfzvIefUdfaLdG
R9mF6cbKHBK6HgjQecjnCzXNtlgPEbvkMKT+Zk4oYsoiDVbgiOF75/nKiGgwZtNA+dmAl+X8Z0PD
aOl2tj/9FK9ATXtv1drDAfnn57DU0o1RvQd+ZZxjtySo6tNdcnqxtmXRodeEm6Gm54neubbatqc9
NQfbzjYoAFt9ge2JQ4tTqSzb1zjQIbzap2R2HtqkeHFnz4U/lv90U1vu9Dy9DAnBz6EDNuXIvF1X
HEusTvWkL6LfkFLyLS2x8Ra3wgNSVUY31adP6ooLwstMI0DzVxQ97OBwC7alhS42/UiHzN17ZTtt
ALD8RBedPI9BG31sbh1L0kOwShw+cX4MSSytiBnVxyj+ZRnRpotic5/nJeMHikPKzrAtW3w1wkjT
S5Rs4pnWxuxnDzFQ7g1jDYhPNc9tV3t3vpjYhTjR+M2wJdn5aCGgYyrY5Qi66cy8C4/njJYAHEug
OWcZhNybPBXE/mOcBmC9bcvhvFw9p1OD3pqpno/Kge8/pTCcp/Auw0VJCdcQwk2z3z1gl32ZJPo4
yGGnOufGr+KnppriTV1Zz1G3K7rxwUhuEctrCtX60U+zl6S9rwhT3lc9nyl3ydawivRdGrSWHJfq
OieJ4c/xuojCBlNgVm/LgLWFrdtCPYcm7czjmzFD7pd5xmdA7AmFR8POLMQ2jmS4i2b1R0ZPXXwx
jfy3Y0vQbLjH2siT9PWaFx1m5vKUsgUnKgO0VO2otrtj0HrvRLLZUbCGQgnb9dbYnBJz3yVGSxLU
6nEaFV8CkBh1v99fKrvct5h9VqELCCPQ/QPnlLhWGk8Bf0xhUf4FsvijMxLcSezd2EP5DvoCA2oI
XrvlmzXNUL93Dn5XkpobQ+u14uAKKE7qdeeUxyYPPg2heUABlq0LeufB0zAW9mkUSN9iXct5PkxR
BDyqZr2EUBwEgd43sii2VlLXO3YE0km/Y7XVjUUQ2+DfBNTD3vYOdq+BrP0YTeW2P2anuVL3cZW9
ugIoU+oXn9DM9coQ5D3TMO63bh+yYA1nkxEee9rzP+IIkk8DmQBG1gMBenc75zVJV9a7bZlGDpaR
9JduQkygI8ldu+d5QBFtIP0sMzfi5KCnYn7Jy4n8nTn9UbFhXVLPGXZG4IXINKVDvcMRbkpGfyNT
bR2s1P+a0OYoTeiomkG6yuaYqK/dmHfZKSgH92GYQBxkuICSng5kP/02KusUjZyuTKPtN6H7EU/9
z1Z8lki/QzyCCqTNzya6Hyv/o/PBsUUvo+XNp6kjd577dxMb4ypuHYwLr0k/Im9bhwnxzWL/cvV8
qwvxlUEx6TQjVlpELk+IfT6RsSsn/x48zQUpdKWw/PZ+ylFZ0x2Yc1yJHXB8GkKYIX9MxZMFquwe
7+HS8MXqURViE8emPC/qNCJ2dFfZ3jmQzh/ux/o5KrtuLwVnr0ToC7Jq6Y+byJVfjUxfk2bdjHra
ikJkhzHJtsz24Uw898WhGjsXg5Dd0Fmld2g2nCm5tK8c3iyi1gDnanzATosxLnWoXVCX7zsbaJYt
xEkVhT4C0VspSdzPA8c0DPxB7r7uzWc9ZY+swfXarVW080UII3yY/0wYRm0Xu0CDBG7YrLWRplc3
tobaJiLm9FyEN72DFzgPlg1dD/uBUGJNLWtB5qWv3uGdC6OTMxg3HH73trJXFjbrQ1lr0HBxyGgP
6Xb7aObHoag9dg41DOOYtrk9bdvAdl/Ak8LgxzATkLTu+Y2Ap3Yxg97C98SNfB8Zvn+0KyV2c1Ym
u7rRx2RqPdC6K1pNP0B31TsPPQvwpDgUdcnekrvcFIO9qx3ifg28PQm+q5XQWWXWZgczTOaDqyAq
ogPNtGv4OI06e8Oyuef4YqziBF+r4zNVIDQYczSO0cb0aQT6otubBj1GY64e4sK/ZBG1RJ+9mDM/
96Cf6mTYO3pnEKNbi3yCCQRgikA6UX4AN2NER2FQ3ImYd2EE92+4+Bfncv0ZI32Q/XSdo1T1U20A
WE/eDSd4BQ3RkExjHSzTp6yumUBSh/RMfMLCpBzhATDUAbfPgxMYX4UwWogy3q0tcsYWJTrbFHXa
rUm2EWavPfb9WuzbKv4auFaG2+KCzu6jIthadXTrdVcko/50j9UIajQDoRllPMxeGdLUUs5+FFm7
NmwvgYVW7GsKqbXbDV992DGJqRyh/IqyXI8iegnT+XPEZMw9ylc6jmKt4f3pfjc5Z/tJ+O/ooB+k
pHNB7V9o9YlHeOv5tCAadttDkd4aIVcFcx5ovPqX8qG+yLJ6Jkz7ihpE64KWLTfltOYws2eKgMO5
zeOTq7BLXOOhLk2oIvGd4zUxyjZk0A3rp+iQJu5rS6uANmCQpIdoVCerg/0YNkF++kYSGezBeRml
25y08Lr1ZxS460uDGuFD2j6wJXA6H2d1rmVvvNI+v7DKJw/Y4jgZ4BjHS2ISF44xjC+UBRH58jST
Q2CKjfMkZcJ2MaW3QgrJpjGa20EBGwc9ltJ+o7wIIyc9dgO0Q3vxa1zfOghC9EVS4ylM5Kq3DSIT
rZFfgHFO5zZ30p0r7ZA1m1upwe99RJHk0cNVnovK+Sy16DexbQ0XNOBwD9bv7Gu7fdQda7kqKlpI
XmBvJIlwOi8ufsvASRaRaVc0/fwwtfEPbHXxfZ90gASL3L2ZAmYsSG9tMGTs5IF0uPuWjp0quQ2o
oc6xYFtJ9Dh/9nZ324pil7q+9Rg5AHCXdau+itWd5G9MqxgvTzPDVl3k5zAeXsEyYfPW0Z2IIOey
HlVb1jJ4MGA040LuWnx8dTbMn6VTwTePE3T4OAH5oXPeCmYdOWP+fK1Ny6q1gVhFHkcJAHfmXCQb
lWsHQyBtI5X/tAPkADNE5vOLS9178rhcJO7u5ngFJEUnK8lThpYRLy+CesP+R9p++ZVR6ht3amn2
5vEHiVUgpL6JYTjVd4EXzJ8BBq+NGv9IlcsbiQv1GPVTfqyn0L24rgO3p6VTZdd4WrWXsCaVVtsf
v6Er1LPmRgnEICvy47saHvJ6SDjZaiMoH+eBh6LBiPaVmdSDTuLN9zo8MftJMAlqJYekv1iegcq3
2E17i1vZrTC/fv/ZBqdJeok3sWV/9owruffNQZ2CqLPo7PID/Af27f8z2M5epvCV12F+Cybum6Qm
HSmlckwbkOnfxtrVpQODQvi/Ld9hhZzVqYwsZNtCnsfEUUemDHwkwLoqOxLPCZadrcROBVwkpCz5
dt1c3UY5WXho6MxO8JDP3FYkx7ouowee9NUMKWXjBQ/kHcatpwp3E/cyP/7LDwJ47m8/iPKgBjL6
1VKm64GY+ws30FMDm3Op8crVCiBBY+7tvH6MOmNbgazb0sKqj4td3yxDxpj04YIB+8M4g5jgzDIM
I4o4ZGJ4KCTlcTBQ5EMoYFtT9p0RG+cpCv+NdOguKMO/XHvlOkKanskkWxdm3t8odiNx5jCqwUnK
bLHeOkzV2ad1XuzbjH5+SgToo+nsozcbgkR5Gh4LbTHuYmzpk+rKBvtPu2ZfqmrCMpkFp5ApL8DG
rKfWTU75YonB8ocb0rPP/uK+vr5UVQTKNaw3uRcEJ7a+4ZbUAF1RgLWr1KUnAFui2cRaq43npk+R
qe2t76iUBAJOFCdBezF9UEOdY960y8v1V6oTnwLIBewdh6YT6LALreh+3XbltJ8D4FYFhbOmP32P
okoqgsmR+1Bq/AuO670X/civjOiudo3mbVmDorYqn7qWSYFZjF8T7PYO7ZdBfgTBAdyO02GaqGWr
Cj8YhhqeRPuVrrZxxrCTPA7K7u5LyqBUiOZfnhn/v54Zz/UEN5sj+I8D7vCvtxoVY0TXC0zmyBYf
l/Wxq3T4NHequcTVfEfQYmVHDLra2xCj16LhiFOZiGxXgByYCPkUegH9bKcldwKkdFyoTd0y1wq7
7HS8vu1VBbC8WmAOZvdY91l6NCKDYAz90Mc6ZoRe4treHvQrW4NjjduBkcisRMTr6il6ahv9pGY3
vTSxxNmqOb8uFs18Yn6C8BHxYr+QN0oViHeYg67L9ewyGUZpKzs7IHBWKJXxWTrwW+fAp+PrtfkZ
U8YhzUz31YOcd2i8jNs2H8gFRZlBVzeDgQTjZIi+38ta3CR1jyJA7O2pUXF90IP3NuX+w9WHen3B
XvwAfg3XjhO42yCn1AzmqH8pDbzuQpnTS9dY90EtOLZPOa4Nx6YnMwdpSuwMsSMlTXETJprhUIWs
PlFzNlXhy5/e4tIbehhkaiCGNiiDLYFhGYQmMv+i4+IHJXV6+D9fK0N1+ecFSf3XguQvJEzpe4Ce
+Y/zt6fbiBQHIgtIDbh8f9fisYbIqNqdIenyDg6Emk5j2gldkzbD2PoXBvP1T9fJPDN3mFhhcQPR
OFQMBPAw/LmxtbEM8TL0cffQG3N0p+W7SzTysU5oyoVBTPXVcOxJrAez7XLAOUb2pxqzP36lLzgz
jbPsOcoyIop+kB6NY5WIdltFeKyvMBbd4uQcLbHQe5m+GWbznUeUKG688un6UvY9yBDcT892Rc0y
T5OHi5RBXQJ02bZb1oJJNPimdJIfR2n9jrO4/TBKkPJF2b2FAP5gMOSSBqKZvYKFnNeQPJ39P194
h2nGf11WfZZ/35SCAeA2Q9vkXx9PIeZekqxiTo3nkzZRVcXAw7zMD67Ymvn4mZiphqUXQVMvSnUT
VAEIDcZINk7a3DYmjq4Egx0GrhLZBq8FPU43vLTSvQ/TZHpMEqjVTs651mkIey7UQBZX9+QG08fV
fH19CXqa6rEV/vBmm9SQGnz7BRLQDgHeXJttPzE8UnNy6fMGNxJmsxF89o3FKZc6mH5MVN6Gwsw3
/3xtLPPvFwdMqURf8CSuI0f53t/wui1kuiqoUxgZbhTtjTk0D4BoKLej6nAlTnnkBRVHblp97loW
pnjhs21T9pzv+qSy6nVA7/0pF/GIRUE2Z91PwY1wxzepQsQVEFDW+UoI7Dv1mwOUBbW0Pdm51b4Y
hdmdJkJKkM7CY9IG89ZKS8F8mzHflVgZ6R7H7ySfIkhPNvOh4PNc7NGjf+6U+SXuA/qcmn64PzNy
so2KkCa4l28N6pNXzh3+BuLQZjLT8TJkjMwMa189oDvipuGKsoqCwq7HVY//n7puYASixD+6uRLK
MgmdkqgAtu0CLFFaWXQ+B8tcL0WCAN91F2uC3d/zh5e316956D4Ho45BPBK7CGvGOlJs6W3fMYfT
mpwf8HW3nFbLcDVZElgzrJagnqz5XCuDpJ0XwVBPOBbKTjnPjWhu4wqwvdO7n3hR/hSM4HswDU41
ZYoV+AopNZjJgZpNG1zpe5KU6WO15KDwPv4Czhifr+/Cqo//5cmyxLKz/WfFwk3DQiYps2xpOrZp
/vXRggWqMz9i1hkJRmd/xZvWSyIMz6Ze8+/2UJTc8VzKHlnDKbviKx2cn2EZfQ5SNg/IPQHDYToI
Z7n2N6LDK8nGMe2bxuzPE/PHTrpR0aFivIZndc7DqCC6l00d3jDJLEeBWdzUvVeiqn1cv+Kyyp9l
Do3q+naOk+aOaW/mDz/tN2OaVLvWqcabeLKsk8eduBezbJfaBR3GIlTtKeXvQbEe+ygqfrajenQq
95YdW5+vJKHBdNnXEh8KYz3qgx8MoHsNSIxpCSq87U+IUNWP2KHRFdFFeyUJXa5iU9+RswhuHGaW
fudgDDyL3zfdaGGh85mTAoSvSOfNSIv7ZBZ18WQq5s72bvRDQ+2J52mPYDi/I9UUW9Fa6oDGt8la
F+U1MpkqmfEb66jvTCT4GcDi1IIK72oCqxlUM2RBw7v93qHjEjcns+7qOx+n6BLLG3GEreeaCVDX
O/+6/I9t3545MC2TpKZ7dAqmPWe9s7u+HRbsMEaNB+HlN1enr1jsvuamhBF4EUXlcwUdYmqx392B
Zp03RFrLV19aKHmQOkkSc65XrbG9HjtbJn3OmTGDvco2QzJxRW0D3wHb/FtCU3uDLzHYQ8tk6ewT
s92jv+m1bkf9kWXTnRKj8wfm1tpij/sX/rjlLDfxX29yx2VvdkzfpVZV8m/lnQ4nRqvUFqeAJE1h
DdbZJuGRep0Aea4Cdw5/MUeLgHPvLiOsuy1aektW264fbGXdTbaVvPTzXQfE764yk0OhI+YiIdLS
eg6V2KclPo0O9gIwaOYiIehijpTQWVEsdLR1M9M+d0myrrVJPNB1BwZbxQwxnRErEruV94N0+5eq
LFdXIl9m+fLSjdx2AndQUjxXSLOP7mR9PxFdNHX336eFxjfg1Y8kpk3hnPpaRE+KwZIka5uTNXaM
w1Bxkt8UH24XRZfry5XDKTuqJB4pk64ZWQbTX0VFX73N9NR3ucs95Lhh9ZZ26ln5xMEiB17fgDFj
ZcQM7htGBOdrSIh/V7WRwiB+sjjlry9jKF1KoFR8fy20phSrPNY7Cb/uhGqTbcxa+JcWyyouHS89
0YVgGuASJmAEDc6qZmA0mERzXTDAbkfOfC4G99aIZ/Qi8GHosQ/f7QlrHi658TU5cj5IM/Vw9NvB
XZMrd515dQQBAz9EaVnZ3gNRCecgWYCnmE7d4inuR5OJcKLcj1Tb1LIIGu0iebMgMyhGVc4jkJIN
xjT7xRZuyJwFDHBp8538xDr37k0T83kD2GjmbH7EoORuh8XvGc8W1NNi9PuDl6eczRQ7Fn5qtD1Z
7/vA1tbepnk/4HDHY3eLIdw4/HNVYP8Xc1/ZaJLKWZZ202GG1l+X9Wi05tlJmVHNRLtdZsuDm+I6
KPVjxJ5TgWo9VPSG6W4SkZ28o+WUyaEL74VA/QyiVwZMbBJ4arNVnN2xF89Mi7n1Q2/7vVVa+K2s
FjrDRMQUTAF4vIqas6eHe1RdsfvnH8b/KxvetU2eWiXZn4SvJBdr+WF/fgEZDtv/9T+s/6lRVWkj
tQkDNwwso3hP3pwKYewaA7ErlstwgYHFotaQKvq9M9YEWpZDk1nVmBrb8WQh+ZIw4IQd5j6ehCvU
kJxufNTAbbEYzm+DCzshiwhdC/WLtALqc1J/fn+nGjoDgc+oACn2u8wKGggktQ3ZkFEU17TBPPHk
9Gwl8WJ3imPrRtQZlrBrrNHF7XhumKIhTT+5aWMIvFWAi8uOYUiGqJ3PdFTcbTelzo03PWUzYk5S
cOcYnXwizjJerCtUm/GYpDbJc415CWagJoHBo07pMOsTLpry1hj3Q9QBty1hV1jhprX9lGFLeAM4
b3bbYpT2NnJoi3fBrygNEIarcTgYPmOsQX+vp6QSbz4oujVu7uI05sX6Wp8kL6EMxsPEoBked8Kw
dWb+BLvmnwkPxVBO4XwGBOUam4550oTycH1bCdX+y43t/fWk7pKREsLyPAuBWOCDEks1/B/3gowU
bHzFJOiFjTnrJQFvX69NJRbSNMvLqjJD4z5ZBtYFnn1xiVk/OtiM18kwUCQvj78x08VdBkEW7oQN
vCeoMQkjWJP6TC8iAqY99t2+ph+4SwpKCUIKwTpLmOCeN868gtkx3M/9YlJFlbIoro6Ue+B1gl6c
yhRP4fWWwDz2/2J4TZGF+2Emt2B7TvWxGPUka5w9muOWB0yfbJ8x2iA9cc24AF1NV2GUsO16CSHd
YKYuOOoLplxN7T6b8vYh0cCUU13DOb4GplV1p5CW4ZfWQKGZccUtFLRMEXgI5nldBoIxuEuvBq/+
fBPb+fNI+uVkDCWa5/KrcGSmker78lF7bDnFja1a72RaIeSXUJ+7QK+9GNZHZv2JWtlT1iU043F5
+cFXnDXP//zMCwZS/MeWff2cPZOi1AWsbEnP+1tdyvRHN5Nl9muyX0fhDt8nGQ7f1YY9dTjEWdTc
5ZqDRZ9Gr64dHUA+zp/WAFehS+6/b4kxJluSdAO140xbylFch0HUH3VAmyDPGjIys1t9YI2ELf/Q
5G72hf/mp1Ze+mRkQ3qqJim2MDLWIYvUjzAcp3UqOBlxsqvWQ7ExtAgv1xdv2WCBjv/zVeAA9l+X
wQONbwmMxRZjPN2/9UBp+cUcjelfjk2Oa86ickwGW3/JDBp7EH4yv0bv8iR7mxs+G8Jgzs61ScDC
ia4OuCVL2AWULqbAFRajhX/VxZ7poBfhtc2HjNidGKYNlDSq3quIDXnO4/n++uLhBD05EeNndPBu
5SWhQH5httTfnQrflzf6/36Vaq8lMv02Fk2Kr4bJe6Qn6/W1IImX+kQ5xjPiXHkLqiRHodOYtugX
7nQY7nmiPCQ8OMgFdkrcPsz3i5IexyJU4fJrzjGYkIFsLqHyV84i43RD/N5PMiX4Uf0c66K/c4Xx
iFif3hRT8D5oxoJkfL4XJzb6fdaxsxMabVfX7lSc++W5TcUvYWsgJ4rgNm5KevFJeSB+67zVgWA2
nyKx1DQNlPugly9D5DCLNIGKTsL0YKs3Gg6/moUKUYmuYg8pSFbHDUwl3IWnQRAO4SH3q/W1TzZ0
wtlfH3tn7uxDtrTsEP6/v0mSBz+F/RIKS4r7bv4/eGTGS2Bcgtt5sCbMI9MY/J66/NBmJFKbBtwG
qej2LJYXTuftmQSOHM2U4Xyeffg+odhB6e7zQs0vsco3ATPKv3N+YZOOj9dMp57knT+J2yBOCwYp
h8GFKSL0ITNE6u8/I53cOzNPGpj4bxVe9zf8MhfsgsYOg2m1haIR/YB4UfktTea5xhEVFhRg/bNN
v/YljyKi9b13qByyyr4ohvuqVDNzJTPnVCnVH21nRGfh/FKaTJFjWlO4Nhr3uSjn8kGIrNuV6POH
vLSf8rk0HmTnYjaqu8uiUUH/Tf2TIUyUm0l0t+UyHE3rntnRsXA2cobPCuUn23RN7+L9jssTg2Uo
CJUbMvaXAK8hDfNSFbX5Cp5iPMjBzX6qAgv5VRn73+ydyXIj17qdX+XEnefxzp394E7QgwBBEEWQ
LE4ySBaRfd/n099vU9cRR7qyNLEdDtsDKSSyigQSu/3/tb7li8+O9DrC55J2l1XzThrWdO/Pk38K
BiKJSXs0tnljznem0BZz0BefLcsWxoTp2eR8fGpgm+2Qu2zzYMJ8VHnGSwrLfF01FX1NG2LGxK1C
H1+mya8JfeX8YfRaTEoqFajKqG/kIi4x9wEHCQyTiNlig770I5jjExjc9thYgng/PLsbvwuGXWPF
7a6fBLqfiowtOxkJuIZN0+rpxSB0FDyXc6lNZ1h9A1tjK5vufqMdm65gYXCH+9wXlyCOvP+kHUsr
XWInLZ4KnwjcZEjXweDNz0R4EYAz7xpd58KEo4VAS5hhZKL+EL3ZPn4vgv8PZDm9/8pUiGTT1tFn
+69ZTmRUqtbR/zjNafueRp/R+z/+2z/Uf83vf/KXfwt20ux/OobQCXXSaVxIxzH4ucNX0/77v2ne
Pxn6hNALaeieYVCw/l2yk+t5XAvVjdiTOttvU3Rt+O//Zur/dIVumi7IfYqtJvXE/55bdf7tTv1b
7lbwVfzn//8j75ifUd6q0/jv93HLpnvnGVKo8q1HM8/9w9mdMmqI9HMcQShC9eV4PRbTms1nSz0M
tzTY+fBn69Z7l1ZskQh8f8XbUIqN7XwSdnFq8kmR8B/zgDAJrfn4l4f6Z6/u96dJXp0tbLYMT9Bf
VHelP26vs9GmlWL/YGJrlmaW7ev4OPcAWIRbAJuLP33NOFsoprgHINf07KMgO6WPe6yMhr3WveSK
OdL/m4qF/P2N5/t1ObShBC1EmlKUd39/yu3bzvLbNBuoU0O1c9tDVwuUpu3zmEdPgfUy59W5KvSN
DOxrOrM/miE5DnjEeohySJaRC+1NFVbYleWW+B+sgi6ZrBCUjKpCnS/v/uZB/vkLdjipCNuGAv6H
45o92w7VJl5wkRbXIkeJ0plK8/NFoOmpjNw7gmYIyh2PSaaxkaPLIeGeG1Kx+esX8n0X/NdSD58o
TRqKPQTgWK6w/nA/aOxIICWEkd+0PndsBpLZ7W3gEh1Uo1K4lyozz6l735kZsp1hrVoHJAjIU4Sj
IkD4nhtsorN/mQLnOHukaJsQYnA0aOlhohuFJ2tXIRLDxn2aSdpoQGDEqTzlQw/myjg3efBZFNAE
oK/NVXLtIRrljJlFjsN11L3jPIeHEWq11LJN0nyKOuBANa96t9+UXbdXP1doQAnDgTuZti2JmRqz
Q447nDrjVo28oTng+tmlip4dH+oG7GQGDgIDOJ7TvceAnTVcbF56/etna/7JbOFMDomFdcaypAqR
+9e7VycG5JUWsU3Vui/FRV1Y4kjbypzXlHj0hHkVvryi5qoXHoLVJRGstz7CGzyGmygtr0PZ/gzy
tYwcWCradgw8qo0qdkrUaL5BI7gBh7/APOXV/GLxIXiev2wxtlLYBAdpHduKcOY6+sj8n2Vpg4Pr
17mGcEGzl1g6vr/t15ykqs33t/zwUAGqMDkH/fWj0P/YCmSYudRVWNlstYo6fxhmMbG7Ol4I/GEG
nPbhXI/use6QPFXd2pv0zWDrJxgNu8Kr7urfNkQiB/98TTX+ZLJR3GHRBsJgGqb9h19uVshj/XzE
AOzgg/Sc4EcvzGNoO0evt45Usg9ashkng+5GBwtr+6HPh0CW53g+2pKvBMK7NLZ8wUxNld3k9lMp
jpBjLzqUZAtSaD8Yb/u5iLjyOQ+GTTG3sM5lZV9YAE6T5EnX4effPNLfX3W+1zx2CVXlQb3iWvYf
mnxuhRhIyq5fTH0Zo/uFmWMU5k/wXfT9nJbmZHiICrmpi+qtd72L75CqEFhwJvPw08HtFwOQCvL8
TczO8a9f258NfG5gJpIp6aj1+PcD3zAb+hd+Cb7Ll2fZmGddhNoiNLwPUcZ/W67+s7FlCssyDDZM
x3D/8PEi4w04lsGvjexNWQ4P02RsAGjtikTbgoy9TMxu5DgHFXEGm2vx1+/1v2zYNgPL8FzDpFPi
cm74/XvtgAs0HasPFIoQU71BiH24NfGxVfV4l/iozJpglYEf/Otfy8z5L8Pa4e1S07EN5P+u+GMj
U7Ntv8oyIKD/M3AD0eiY6yDFt/X/cQP/d+MG9GGyUOeICePS3+EGRtcEvhoEVM7+j8ANaF18Skcf
mfP/LtwADoD55/8q3ICjfORDOa/lkFknKK+SbPXHpM0wNJPPU03xr74y9549vGLQvLr4GwiP15ac
g9uNzDkctX6yw169GVoqrgB2tlaapOvc2GWe/dRO2UcKDEnPUntpiCLakYJ3juqayDq0nbg7qal7
kuQTt0QhTyiZ6HWMeMFsAYVQgC5aU8KnSTyEPqW8HI135xdC1QuWoWxeHXMcn9KA1NMxdE2M/kQZ
aT98vW/X1RhnCzlpaJ5d+qgWkXKLwKKQQzhxudFSxtUsER87yYNT1fEq0UuwEoX5TIHg5nTWaphS
inj66zB4r31v+gjoyy0VVbVT0wvs4djgPsCLmvHz5DbIKhM47HIS8J87E4zeYDbPdWlwJ/DHPb2n
a6ZpzY4da17hQr84PhSZwLq2vk0to0rOfp9tEI1YtB6rGLBFs+rp5S47QQd2HIyOo0viE/ft1SuZ
ihUiimhZFZuODPi1bbl4+ZDhmnOT31UI43xvWhWEaS0iN7izZbWrHFyJ4Yx+iBYUPBXqfQW2QnJf
7vq5ukLo6vEJoB4PH2luG2uE/lctbAlLNBeWtY2Bm7yiWsRSeecZVnjyTKysrQGeRJY7Pvg4royH
UHTDzhQFu/9s/BoI7J5G0121XUH3G9JH2jn3gZxejYyAy9gQX24w2mCWPAcHh/naQz5f2UK6CwHn
aA/G8QXZMegeWZnrsrXIkQ1Q4hrz1iIxZxGQCLVJsbjscGlnqBRMtCGN9mwiw3Ybh4TPAoujw7cq
AE+0u8HSDgFv82zSCb1OCOKrsLjaAj0K6Aa5RGJa4qyBKABL586yrt9Kz9CJJ8BltBNjE/zyNHh7
UAo/ZIULQMupT8XxMz3LXcSVeT1LaWxaK1oFxqQwiMS284ngej00OcT2VMrtWKOwoy+Cic1LL8EU
b0O/Rv5LGBzctXYN9J8X0MwgEH1aQiZobjE4dAFj0MtwLDh8u9WnZpCnlTkFyB/NS7EXus2u9pyV
5g4PAE+wPRMuvog8c/ghBcw5H3F3i1u0brhwOEyJSAc7Vsw+D68dFm4URIAFy0ezsCmnWpDTZTzi
fBfw2joKtPb3r5p4VFBmteVsIzRN3oreko9TWZLRFfUL37C6TROYOoG8KEOFyDvYH+6wSi3enEGt
NFFMsGDY1FV+p5nDxvbSaJOCFMFuWVarykjc1UDz2QTX+5bo41OX1vUhmO0PS0mjy8Il6S5OHhMt
Xg+ReKSOFh072xKYCWxnkZcat0Tk7h3eqYXr4EwpgvwpQcawGeBQLwE27Ai7fstk9yhdek++U65z
tw0wstI9swesoTWNlXCDWehnVxN75kfpfcfFdQNApN/BTQDHnZqftWX3SxLasHZnUwO6D8RcWzQX
xzJWjcX5K9AmznsuDhoisPMU1iW27gpSTrFNpzIlEjs8FFzONyYqmUVlY29D7EG/oCMQlSzAdBsO
1b05WKynWnWPxTIgtQ9ObglYnFor2ZA+6+EQBod6Ni4sc4tCq61lFiFxx4MJ1xv7wxKg4taMrWmj
GRGsqNQ2180U/LAS967oJvkobNy4Ln3ArgJL5pfiYSBHbhk25jFOx9fJN76qCo2IT39ngesNwlEt
VkhHqLkM3q9EkJKAJ4IQwAkzqe8hgZEmVtlEh/TW0Nj1kYDyMIJyMaTUMt1+FOvBsZ+LLNgnBoiq
UcDZA66CtICoiAGXehAjpq2+clRjmuYwalokZbE7a3huJZ16q16F09AddOKVy0KeE8x+NdSMoNeG
FQnbxSapapaNKMISMxHsV0Fomrtzib4QYctAlyVJWyBFAGz6jvzkEgdgNQF2gN7+qf4pwtzbyPLK
zadbQYh5RT72Woz2nUt4H9CJ/NwF3UhFm+ELlDnBD2/uB+TFy6ZqW+RlrcSJAQ7GEqg8oXp5wgEG
EMt05YbpsyeZzLM9njw3jXeTCTLMjMNm5zceFf6+yVceF3Y/cnpE/Evk2jDuavMljoAix+IxJ+L5
3BTb7/+BhUocd6WfJuqaKw3DkY4lC29ghVsMxcwCuQzPTy5aZtgiT7tLG8/PZd0STesWt5Z9SNo8
1rpN3205/MqMIxzThLJ4jwwhq6JtQHMxd1D81eFNTzNnQWD03jMngt26aG8B9bvLm/QKPozyIL7d
FN71oiVoNIbNsOp10BYuGDgAnTpqhpZ4ATXOQMpp+aZAb8IGQDKCKcBae/SyXSen1Z7F73bbYRRs
hnd7fLIpPCxtYgPQoLQoc53mGiM8ZtH3Id/wHqyKL/c9QYFj6HwNZB3zMsFht6MDq84+ATa/y3KY
NcUw4ibVxABQoiF5YqAWkTUcMzsbFSNW8aLpeHwmF0X7rpK9WLZWuwLXBcDGX3ZTTBjyDNVHHMH+
tDQLQNvYYtOS8WbVSPBcEhyQYcGedHqGg0bKSwuttoB7Jwn1kvpRpt2SCGZgBfQ1YOtpsVj1ZV4A
bxKATbKNdIpjOMf6YsAqqD0Eg0pqM5Z8ezUPtyhy1oj7SNNY4lqZFs403Ml4DXlVsKJZRfhiDohD
tXA9RdNWts7KjcUaVe2KQbyKkuaJZWRLH2Rl3Dv1Qg/Kx0ngn2qIJG/fddY3K9c2epBt0UYsSbc2
qjUErDmz72RdQDrTl/0IojXO3mkHMZZRULB8fSVRcwcsH4iB/vw91qKwIINZzK9aLJ+iMbolhXs/
Jt6ZyNGVDSpT2aFMfzr6oCwczXsULfoOotvx/u37lhjTMUzx8RSHvKCH4wNsHrPlZGVb14FpS7ys
NZ9iLz2x2G/wREG7xMZ5FAHUPmPc+gVCmQoIwERlrrzkpjhR0FOmtS3r+otR3bl18aXSvHHiGYsk
St9z7smy8k5apwvMQVeoX/eiSW+DIGE59MxTW3zmsnzP25s0/CV/lBz4ZKuJ+VRsi2m6V/ZzDy5E
ibUpIN2ha9oVn34BZ30RAxjTPJvGdiRXIYyLomQgT+2WheI5cVj+Gzz2zBz4E6TxbnMLoATcSr0a
13k1RoDIWNMznTzB/pkU3htAQIp682ZskrtEMMY0Yyvm4FOPcrksGt5T4LQQOijvGYF18mLnHHr5
UyGnC4P2prUcTpskeQ+HIVnUE2SKgtpqbt4S0iFNGHv2GL+nI14qDBeqgs6cmaf2ojuclTo0w65R
Un6qoCiV84Oraw49r3kvvYEBEbY9va78BouKfIuGOec5MHymMljYqD8XkRHepDsccLOw1gSNtzaG
6SDK6EYHDSd7Xx9pvu16UBiT/4TelmPxKbTbi9CJCWdT0zhwLqw5Qz0zA+jqc+JeuLg0MnwHPn2L
eeIJVS80hifpxbe66i+YRpZYClk37ROI8q8kPhQyvoVyfq6Ak0OLeCYxicOga58QVHIjqjeJxku3
op78jiT44WVduYzjhyz+0iJTckbivSZ580J4xC6JCNg2OnvPgQYO3YhWJS1Zsfllc4hemvBzvI8/
QythtPnWtJrr5hBHHMoksd1RAzEoGXt+fRTd7KqHm2vwc7x8WiBLw6sr2x+JQ6CG8MHuNBq8tZGf
VHkVEcaV+aFlSHMb/oaDS2mjBf1Dnr6qR9E5vIWwmHEeQL00q/j+e3MoMb/BpNK+zAEWolm8uUl4
+H5xrUfUSdx29M/D7qLq3kip9ZRjZmtEx5EDtz2PrMSU4s1Uw0s96cOi1LR2GXJVrOzibiTpktMp
4wr6RoZiO7l5gXydNHcfrqwBEBLKIG2BEMKX1oltGVFXCIcYASx5Kzuo3bfvTUhzeBG6gFYCyHTR
pG9JynspZus04J6GBMkgdzT7ZJXuXSmnQ7JP/KLc2DXRFGHJS6sa0i9a+urwi/y2+ZC68Sat+bkP
HgXtbU67J45TnWNg5q8fOsErCyr/6mflA5zlk5pqLlTIhRxZcfyUU6B9yFsmgnrdeBTqc1gtwZe4
cDuzHkt1f4BQ+t5ZKe9/HOelN3C9FuX6u5U9ROgxisp773v7MRjHS1c11k4Q7rGo8ux9VNOk0sOX
ibAbiFT8FtddVa51h18TBZIErydFAyBDnDEwbJ3+HabkzbddSDChA8IitqDRRDcikt5b8r0qEDhd
pb+bPpvjqC5BoUARanisMKm5q7LKW6fVwAkrtEZcwwv9LOgMD0jcFtpgnxjZ3HHs4MOfadUTUgro
zdlAJroZSfqZtfZjveoC75HTJBSG3UBiUjIQqg1UcsruPLf6NQJTEyFm2Ca+kIV70VrvqeicJ2Qy
L2PKA2sB1TB93HqTgZSY8ulBfZv8HU6krfUiTPdN9kCNqpVdeE+hkd+Ps/sWCEJv+SOZn+2hACm2
aXGfOu7bZKSH0hrwGg/gHvTPfoUxlIAv0yOQIrWf5KQ/aDK+WND9E52LBH0cf9j3GXAPMa9TfDcu
IRVtmhxS/KY04tLL0AOlxjq5n4fiAY/tI1mxpQGhw3qq/a2BBgRaMW8NdyvQFz4jv8r3kIQTNqj0
Mjmfsh8emiq/J9SDvFjvbagZUWmXHvCn+kevkBeUg6CJk0MXpgetUQzssCsWpjVzSjJenAQxMRSB
yzjMEBd75Ne/OrsumIHxwZbpBwiOrNLWldM/ZG36y8oyICOAZdxjkJAm6npvzvQ2Q5khxf7itsll
9KcHcyLyVSk08/RHgZFf0iJZxGP83VLjWL8tBsQk3ju2pgfo5ntHfwRjxgGKkjNz231zOqoy2Lre
QB+/x1aMjs2ZuFdCl0bbF4cu6+ZZFPN21ON32kUaRPluPQ1JDou/ZN1WIzzWywed7L3C+jVk02kk
JWJZ6wNateCgQxvpil9SZHeyQL6ftQ9cIlUxkHC7NK0/enXk9NUaYWfyXHK/D+QzVY8cNDPLKuAU
4oU7AA26Nq0L4axxVNAHUEyw7q7Kw53FdaUfzRc2oWaZKzJXVEJvqLnxJ2icFuXEnGHPXRc1hm/2
Li3kl8WznSyHMHvpgOAsJrDwZnQrCEdYgGk7dQWrmfCwTcSoELmg5xVZQK2Tsa9Et7r033HccdDj
CcbwwKLe2JUe1E5/1FF/MZ0ZphAGYPaq428NMjUKkkVr82C4N76DZJxWwRiLRZFVa6yE27ZyYqKB
W3eFU/OWV2ARfTBwTZjceuQfbP0FzZpNgS9b7bF9gtC1Etq9XiE0LQzYScYj970dPQ4UqTw30sUu
WHbtRUyaiq9ou2qNDSeW4FL+pJfIZs4fAYu0CgfxlU0zO1vLzTxaSi3ZWrOzzCYkVknN7miJ9D3M
Z3TJ7B80S9T+FH65enY0UioCDor7RNCSHwk6BH150bTxAcrxm60V931pv6RpfGlr76nV/DP5Mz+7
LzcdLwzCYxE1j7YbPaQIbQjY2OQDQDY3K721Jcfn2K61JSTbdQMjGRL+yY6LMxxGSCj4Exl5icUo
i+L33KpvGLW+/IwdBaolxU95JoLlznbR/MOAQCvE3gml88KlD/uM461SL9rZXXxT5yiie1A0qzPU
90icYYQV1AagV3P3Cmmn+6wELfNGBpQzp/DdL7mcak14Hn0+CadgGzad9r4v8LAkAN7J7iZbI4y+
JOyntTqEDfmDkUhYHAljzHBYlGsNqz8XRWpzKbcuAf33JxRLfIURR8Y0j3bs5C+JW3/lHvea3HF+
GnTWJw6nS3TIJAw1433pxXAaezC0EkKFo/2y/JwrDEwX3MEcTgstem8gzy8r6i+x9hXMIUbTMX1v
ureZEYqVjRdBTmSxkra1d7L5mXb/QYvZdNvSPni5fUAjuehGSjNVvfMkfcvGOA4+du9cf5Sdeein
+iEW2bY2MIGl868WSH8u0H4jeS+qz9zm+Nl6BJ5lDtZ1pBFiwv0UFcNlDHm7o5ievw8JKutBD/Sz
HPNtOVE3q4PziEhErxoqJkAI1edHi/RQV+bKVBZs3T7AVJK1d0zZP6mPvhK8ftM4WPtG/bMmwYyJ
FGfn79PcVI8HzeX6aUXjyivEKVcXz1k8Vk6w6TvvwQO31U7Jz7H3tpw8vsw53CRleJgMcRfhly2g
XqkJyxUUrofbPbQcDkZ3fKQac/Ehu1IxMR6cMX2aZrkFK0gVDhJwzB2fo9f07BUoB0uWm9ypORIl
PlNVE0uNfLbvY4NldY99PfwqghmYLNc6rT+nGkMrgdRZefPBbsh1m/uTq3Od6Ie1k3ylFIlmnisS
1a1N2fql0DmwEDgUspMlDZRGfVjCSjlFmn3QdFDIBjfRUEK1Q6lBs/8LIyDdXslN2GR2G8CnAMmP
z7AXDlFjQauJbg61LmcC1KWZ016GINMCtsiqnA6elr5nNESh+14Tk2XH5bqhx4ACo2mtVeZOr5k5
ccsImKuXlnS6pV6Pzz5xE6HGWlRE89v3IVa0wy+DDJdFPXQXu/QgkyRkfNkvtWwvdcKSYzXal8+P
97XoVrU2GVwcudRia9V8V90NOnIk+5FMskSdk1UBZBrwfttA3tWiDvGXLVsYp47PCuayv/5eQ7Rw
erZcTuHGnL3WCoz4/cxVKKEXjktVxfheBNX6U5F5iVGnWpmguzmDUabz/PY9rEMSRTmofR/5A1st
mdFzmPEZJgPTnTRWYF3edFdRsJUVlQqsM8vB0q5ZzP9APZRLzeBGZoQs1K1p7PSJoekNer+sBvAy
nAe/z/u2F74zG/dOd1GRju1gPkqs+TI3XuG5c1JXjyKz0pstuISUuG5DxDTf39KH+slWuWrxrTDw
vPXTVdj8ado/798XuLg9+wND6PsaQTkIQKdjoPich8v3+tZm09aFyMctO7+1OlBus8hP0DSA3Cdg
r+pU+4oZqEUavWN3WSC/f+oZSGZcVCyVHBakLw5sWKSSRbeg6y85F7fSjbb+hNA9nWrOq+MlyHjl
OewoGGN7Nfhcw8/WJkUAj8Qgw+LgEpVUr8dixlwRhUsv9vj+2F+qqaHyHDQPmZud1FLhRMMraoqz
GnHOMD2rV5hRVFnajk6JKv0kPOguF9pX6SnsUOVybuTqOGb8C+f2uszyX6WRENjJpj9U1jXc2RWb
cYH2R3yYChWN/4tysY5SApFwyHvi5nsr2iLHcZfdZeqWUVNTWhMkEcecnkyHDxg+2qnhVOY606G1
xl1TOZdJ3frcsrkkIYq8fH7WXUJVG9pe4VLoOZg/7kuTce/ZCvKeECPhsp8n8/hcTjwSdUXWCoC8
xBF4BccvpoPTFbc4YaKOgVwlE7RP8m9IM+l4ZoHebdW9MZ7n1zE09rR8RjVG2RhY/b4iJ70RDLGb
On52GPIIEq1+yvA6FLP4nGvyDu9JDHqvoFSL6sHtde4zGkklXwAOsNc4uCt9QMDkz/oaqbd3w6Qv
5qQljUlfeJTQxSgXFeFgMufEKflvoFBmTg6wwXSBQfxoi8CGnQRqstj3psPhIFvXxBw4U7iqimTV
TcuGktFoNVuUtLPs7vPEJYK0EI/llH/6jvk06bA4dMAJiftLVsXRYgnGNLAeRf8D418boBmqSSqz
X22vhCxNGcUOVnNbvlNL3dCbuxpGvk0BaCTtos1fPD+jRk18iUbfqtpLjtpeRwqrOgenNRcYzys2
4EcomNkYgspwR1GaxTbraDLkv0ws16RU8R0tdJZ6qbPBqlmEvWHdakG86g3xnDPbcjd99xLOmxnF
nSxduH5zxgONgZFrI5a3S8eU1Ts84mVERUN/Kaz4vSFyAsB+tJhb8ylLi7XDSJ2HGMSeuZkL8VzP
4c2YkV2nUbasnjvpAUSjgAPakNHeDxdVt5FNRAGNL7CtI0OOP9Ma22VvOxF3l5JFzXrSw7UVxgMt
s/nQBLa73lGa0vU3HPernljWaWc6FaKZ4j6aeolXUp00ISkugLHf57+6Any1gyeBuk+7QVJO5A1q
o1YP7oe4Xbf0G4jgPg4pfyyaWBwLSl3C5tEJXMNmzIG2Rphml4fZ0XYdZ+NR2ZvVQsEEvp/YepC6
LkqaOnY9X9TqVvfHIdN/eiGfzHcVSxVnXFHjrINuocnk3SrpdpbjwVAfUcFkz1zvyRqMo5bzs1Fz
34+Bvm8MNhwjYTI4DWU9QMALG5nqwM3IjNkOCENlFVThAlH+bhILxLmFTFAt5l+ieExs9vyahVKE
HTu5uLRTzVhXP1S9II1QKgs1DrSq7JGYedK1WSo0nR2TgzKrUpPcvm8ujsZZzdNOtQb0NffH/G52
aG624ktwBFVdPUqCPBcI7fekklByZ9MouBYpU7la7b63JNnVz0nBxVmdmB3OmuTfmmBIzBN8vK+s
CHYyKLc6+Ye9p2/qzsVT+8iWmXTWQ91ICt9Ujqrav8xx84lpem1FSMjCmqMi9fMWSPy8c3KbZsOE
HyhIFzlmL6OioaBbXyG0YljVS9t3LxnspqW62g+lhQWiX7hW+QOzyDlL4mVShSQXwBe0SMZsWvLF
G+vkWCq8Vztlto0d3Di1A4madsLNo9/7OM+c2v2qXPvY5sUj4Q1nmdZrIVMILvbRSGj0AEtfVj4F
fnCF3CR3onM4OntPydDvzdl4SUfrZMjsCnQiZZPfUkLekkShVJd7RH1XGrUcmhPVvGavaVZRmfF0
QNOY/gVL30SWx9T7nAht0lSRuZbGKWqdhSHyfSkpVBiUyxD1qcfY58M6q+tlPhavY+1RgGgBTn5I
gVq7d4+CbITJM89tkRyU/q+Zp61V3ssMeg8hryTBEs3iXNQw1MiAjiLz3ATRoXEPZD1sHDO72jSm
F/Hgfn2LaxX5EwmHhjW+olDMtUAJrjESHQiCvY42XtKQJHT5kxy8vTnyDI3yDX9ESjFY+yhjhyWA
GUsemtUWS5vgi47+rGx4BtOwryLj3PXhwUcSaSMfVG+SKMNtjiDZCJERcuElS2+l2/l1Ql2nvq6e
eTWJU2oFuxr9ah24R/UWBiJ71d9Xr6lOMezpZCiYy9b5bMgqilv3WDrBrretIwvaWnQ1nsJ+7UUO
ySzuvejLq5JCQzBMFz6fQVobpzR+yuCPqN+gfrLgo4pcgnPEHjQM6oWyvHqoeU3Z7fF2nyySYr6f
TFlclULZpbZmO+XSZoRE2VNMY1y3XwimOUhdu6iBl1jWuXbliUb9HpHx51hnbyEfvqk7R1r9nwTu
nTRpfQtsFuqLw+R/yNF4CYJX1J7bPNRfvkd5hfRm4VRyi2XygEvNXuilezEr4yQLFhGY4zoOYI4l
JMdkk/vl6ByljYynJoxVQoVVVJi0s+s4oB8ww25tTum1Rn6aiOgMD3Btlf0+tuxL7HV7U4O2yHNU
Suwos85d6V0CGts2paeh9q5RM27Lyjo7fvo2dNkuFbtqcDmFcTymNUQANYfsQlrHifGbM8dwJpwA
7RxCkb3hIl8a00Pgm5frkOZXdZ1SmmsVXep02nNFO6yVL91gnys/f/MyPhd67UpKPCH1BpvwIh2s
AMYjKoJHpy+usjDOmrQvFWwKVe02S/fLINV5AudO43ZP+CzkAAZ+yyBs7kbFVAKNx13k1PR08+nH
6gajIhnLNy7boH6iFE9ou6e/s6+xE498xkpHPHDcBHzyBcgZ1Yh9HJ3k2jJTvDTbFyl8E56d0oZW
dnBIGcWJ8L5orRe9pN6Byld9TYczWoY8a+ldsnjYZwFK8VT8MLRz4rwx4Tm1UCT0GKpILs5QRAFt
P3GI0/3q5JO741DKUoOQ+Cxi2f1LJosrohUsSv5WTYCpqzci4oaBm0oNWK1yj0R0n/2EDm1Oq80n
ZNVFqDdTXcEQovq2dnb9fnCkKvFpaQVQMaBWvDIzCg+N0D5YSNfMpj2hjmStPVbCCRe1G34a2Udl
AtvMIz680buQwOOEw8oxwoPKkkRQ8FExuUhj20Ap4uDLWscfiTRCKwB6tDcv1J7TrVzqc/5C9x8w
XvEWpazKBpM+oVGolsbARsZfthsaVns1m0bXOqoVoOVV5Zjml5BbdgFra/G9lOvnwLDOScySrAaW
8hFoOiPTG+NVrWt7o+PzVauIWtEJpD03vvFSjAiu3GWYR89xFe46jAtqARSzcQpm80wdbmfX1kFJ
zHE9QLyHUBETitc1xs8K7nds+C94fT6SgBdNjWkdtNrOD7yLmuZzEH0KRqkagTXLH4LfkxWirmdp
7djYQlqepmeu86Ti7h/sXCgdhlQ1fV+cO0lmah9fkv2c9utGupfSZ3KrYMG4cXiV+qn2GQdW/NYA
9M5+TZpG9yzf1hLSLjgh3mxL/grLjp/720m3z4SP8x1QWZ1p3pe20lRrnH+rIbtWuXdJ8BMMLPMe
eUwdlLiWnBjJnKzSbEdGxqJ3zLOyYAAVfVMlO7wwIxIWP2JBtw49gi2yNY6QUTYhSqycR5803sv3
DMI9MQjxkrXdI+eosOr2ahKorYB9b583uCrGAWxR+WT6+qnEcMHBcAMk9zQHkOxiUqSmYKd8GWqC
qgUp6cSLOixofP5qpju4ULsBpKTHxdNdeyK9liwtfmQfXXYnJbnndr0mQHQzhyyIJGFALIKvF7WU
tQCEaGNxrQkJXAzo49H5MVBdu1hmPYZH0qs2ahkFSwK2hfsdpzKvBYxtApRkUylqVsyWyQmYjZV3
48JLcDNICVZ0yPpk5dScpFt31FffSc2Bu8q/tLhbDkB1kdr8dGiM2/WiNoPPUOTPxYuaPTr+ogR/
kfsf7J1Zjt1cml2nUvA7EzzsD+B6ueTtm+gVzQuhCIXY9zzspuUheGJeVKXtykpX2WUDfrETmT9S
+KVQBC95+DV7r03o0GZ9s+SLvlsLLW69rM8ZxnfHj5arvb7QMy/5mvP1fOG5yEfjshgofOrwMSna
D2FgtlWhcyG55a6x9I0+hY/xYN8Sx+NAob4uw0c9sXgakrM5ApbmMF+fuHgW9M/1xzJQYPXma+ZQ
19jylMTLVoSAPrnJvUoSYrGOk4ceVnmEbzN8bMOGV6i4wRl5tx7+mLqiKSiFsRclBodqIrnvhx6Z
N9MZjnXC1K7XHoblhontPm6pPdqPYeES1OJ1vcZxHn8xUdnqifttJeXHn2d7wNgDYfi+0axrhM4v
me2LN0Rfmdlv9dISdIbud5c9Rqbcre+B1cOwHlhA2V7lSDEyDE9Fv+9dysuls79b22as1F91pIBV
zd3LTh21Xms86b06GTnVaRkZ57lVJ7Pm36weCNWuhmntM5JZABfibr170T890tetT6xk+MhyHEcS
H5/MuEYgoBOJE89ag8Y9g4xBMf4cbPtuok5s9Zd8kvtMyQOjm71bUsKO9rfVCh60nWvOh3Zg6Z12
QTtb97PDSbBkL+hNmc+53yvgmDTkGzboxy7n9q0767Nylh3RiKQUaDPgDiqESR468W29JZJXIxYW
zRrOluU+Ml4q2XA43+4SBoNOXY4fWyGr2hgZXyzLbrkonjPeX9B7+AE4RDXJ7aKaj1ww8l88I/XN
DOUCbx3hktpMMNe69MpjPijyOJ/CyAD0YWNLi87r0xT13c6W6rxetPUxdo6dUGiKsFdY0avtTZfK
peBci8C1aluf+pDZUGxrZ8NpHsL6YXWBkJR11trS3oDlg/xISDbDtoWg442TMyNHzYpo6WYNvHdJ
zJx1LhRHIjTyl7FMHshuuB9tzu6cZ4UJzyP6YVoCGvpYfq5VRmQt2LumWxcOr55N+eukiKegXGxc
XiFzFPJGdBijgWG41A5pfesXi0vz9c+/cvMD3jx6ZtF8TIvhMJ3UHnvJnzZcl77BHoImbOJtGybf
OexJMpQmXkY0U5PFnkHZSGE4qHD/fK9/XVmg6xQMnkr2hWthXSbWsYa98/9sRCpgVD2d/39E6v+N
iNQx2STG8L8VkYowEHxC/teI1AYScOy04mgsrQ9G/On/MCL1jxvq3+V5vyZfLaKq3/1/XP/YV1Xj
JED6+MeM/d9/9VwV/Pff/C3/6hf6m6+Lq/uv317ws//5N7/Yln3Szw/qu50fvxEr/tP3gFlx/Z3/
q//yH77/fJXnuf7+x//wrzvjcas71kop/NfN8f5PVgx5/vMf5n+4fP/n/1T+jTn+v/35v/rjxV/g
MOOB5z9Y0LHH43f7qz/e/Quub5CimBkwowkDw2FZtX888OZfDOhCFM3EDfFnTFzr/9Uer/9F9xxp
6WDkTExqtvx32eP/JZnO8fj6CNUkNBNrddv/rdtOqNCOrZAkiBBMxJxDyfBCmPQm8YvELQGVc95q
VaPdGS6KcPXgn123/5H//e88l/z1FhoFZOFQ8/7O7Adyzpk1iU57wVVJyim0oVhjk10ULCEFmUF5
Nnw67hJo4Q0fLrWrhIsirS6QofujSoB+5A+ejnZyCLX/2TdnrkbHv/Fye65uYLs0+C6hVP5L+I2K
iA0UFk2EGuti1+Ian5ji3zoRvRqd860cFl01JVndkNBlWNiRJSq4Q75Og0C4NiQsZppp7ajDmn5Q
VBTx5+Q0flfn1tWb4tond5wVgJE/ZFmZbDNG0ttp1a6bTXZoe9ijriTSznHh6AjXNYKpvRYJg1J2
5O5ORrSPjvURjQPSBD3dGXOC53mOln3dS+TCluVzb216XXrncgKDkzszWwV6yD3CA6QOrguOrOp2
xQA8v+1ARMJUQ25+yKPM9Nu4e8uovFnRKOue6L507xjMJDPAwKcRKcuo4l+mrKZdPLjT3sutx5A8
myugqtdJi+hlXLmgIAWbs7Db3ZjgEJjIFn6EBHZHyRk9RxouGvQslEbktIwXwstsPNw4hAZZklWQ
RsPBmZDAjtqnhTShA3Z1oJ3OHqICz7WdW4EmYrq7gRm6KWFF98S5MNK8WgYiirKxTlqBy8sjUxVN
gP2GBAhvu36n47tHh46SJmxp3wC8QOfRoQ9G9Q97dJ6wUZAItU/0eO+M9qdejS+LiuH/9A6h4CwS
MrBtYyeSE7BSRk1WeBMkyQSJG345qiSArOSrVXP/VibyV/2mNal16uYFrwJ7oH/7KcIZ+3fW1RWh
IcFsEKRkC/sPxumfU8miCR2nheuE2V/tyzr66txAEouDhFpuATW1K8AKeZlNUJphDG9thVy5SCAE
jUWf3QwbFxGumQaZ+dnsenPXFU8JuZVNXYynIkJ3PvdEX1t1OAZsPAi7Ss44fZZjVq+a0ikii8G+
IGqCP278LpOoJPvGfuyq/maZ41tkk7NWefqD2dfjbeggpwpSdMp3y0OgrhpcQuTikGanKD0tHP4V
GVgOE1wMNkQWeg0lP8uCamQDVDMFGjwnOrV81347xfB3oYTpAw4Iq9JuXdwxhsAn5M+tMIJ+PJve
EF6IP766qnSZuXeM6nBhzKNLgE9BoEl4sAaEU1jWnX1VTzDybQLs8mUCiBnnd8iAt4LdD4dkaLB6
N4ej1LPLZKv7Nhwe2rSLTzwC0c6t+2lDpsJ5nOIb5pXsYiv9nfkXFX1uS3bpESs2yM+ds4UDsSWM
QZJ+VBNsW/4IG2g7U2XDSdNSPCjzuHPXfDcmJcRdN+lLZnASNftqKk6ZN38W44jgEQXwkBvPkoS0
aeYRNkoiLpu++Z3zDkNx4thIsuW0iSck7+0g2A67BL6iJP4oazTAOZ1COCE1wCVJkq4pfduonH3q
ZZHflmnEMrX39rNJsHCVxqdMcZ2i5qvWy+q51SQ6Nre6tyvJAyvGBz0L5rl1toNp9JsBpRTIErQx
NrcDOh51cXV5rb3lXgvD86w/GDU9C7K7kozPvqm3Sg4+n44BVtz78CJ8OZDZUZbFBHSqNPDKS7Oo
T1a2Tcdt7Thi8q18CVDxJYGQPVBoL4gdpJ29g6msirqb4WmYc7xPwAQHggZJ/1Tqc1x/CBATF4R2
DCBMnctAXmWfTXAuim5nsW1NWCnsTdVXm4EE5n0fl6/MvffVIPESYRUssx6gZtm/epoMjG6q/CY3
Z+Zo7bUx3yBH3tklctsEP0PmMmWC2WdjFbmNK0QXndYwtX4h8SUMGvobuNHkoCmxT4H0Lh7505FW
NXtATP4Sk23uDPIYxZF3p40tgWFpzCdopi/17BEsQ6hIlGN9JN+ZJjNj+Bre8078zLXG9o3lVzbh
NFgivJZrm590Yb6DLwVOczZPIYaPljMYO0p13xOgc28tsCPHgn37TOPpMPkLuIhkOKhtvpSk8Ngk
gAG3BK4xePvQJgmS/MQS6D/SxPxgLqpDtJGjYNTRcCSTx2AHoiMmAbZviWjUo7awAC2nntFRaO11
RvXbGWtPF6GyXcIcMdPKUk40NHGVvotQO2+UM05oiFDxWu1cXpOku1qa7nCeoSdeMu87LbP5KKJo
TXlIfnjd8uUByt92NjP1Co5E4qpm69BC9oPxFDu6YF+lz7eo6vPT2Go/oigntTUeTnq6/FRtOZ0Z
UUDkbfceVOJdH2fnYT32xRC/pyUrlLqP9gJw+ejhaUzb7Dy5TXQK7bcM7fWJE4lzbHWeFKG3Wyzn
ROwZLCu7sLeGSYSDtUgw/gw9Th1kS9btWnOssOFGwozvwqojJy3rD1VpI23Q7RPvynblmDfkR2JN
83qy1ZvwFQAWu1r2bW2as4PhSM8ADuFpsG/hyEpr0dnMt1H+EI/mW45oy3Kw/zSt7iJMHq9JU3/m
iipF83L5Y+mmU+uGJLMUzVXMloNfOXu0lOJFP9aRP9isFU1ckaXVo1lY4quewxmGGqbtojZ6FTXR
4mRwV4ZQoMcytNkEfaLxgq479RqurKLMyPJgUC2qsgnMAfFd23SXxGOtm8Xc4JIHzE6ygMwG5u6u
41sNzrtFgfWXs3XTlbyqAYtpPiDHJe1oRpeiTZy5rpbEgBkN/Zi5JZTgfoYSUh+jkg1LhBJgU1gV
MGPoqx2I62FY7mwKHGfdRgskan6tylfTbSYycpaXjgltXE1nQmf3ReuMT5Mqr6j5/QJFcWDoGUkS
lQ6OOjU2Zhv9iuay2dvej35kWV1xMBMecv3zj8zBLjNL4rJspuc8ZIGlEQMWQ1AkljEsdhAwhA+X
2ALWohsIc3OmraEHzZDnWXT50WsJPp3RzcnRJU7ebsxgdjLz4KYCF4vUQGCn3s+0Ir/dc2x8aV0/
I91jiYx+8wZo6y0vCq66IqbMHqOX0vBY2rjzrlw3ySRaEPusGUGtme5dK4d7mZe8VYgrd2sZnkNC
R1jpR2Lbu9Ub3cq3N8O9Yw2P98qswMyPAO4nnTXoshDPrIg52Fqde/WcRV1IifnsKsei8MsTHzjc
W0QVmAy/ql7/VdqEXUtXv3MaBKlelDxUkbhU8eRuc7NjwU8haST5bW6mp0Yn6Jkfaq/HZLguIxJn
J/sdzXMaNO7EGrBLgpJZMsoCtAF1wdWVBsmX0+i9ywkbZmavC+mBbM2QATbelVT2KcOyyd5Dr0FH
Mppnmy35gwJpGZOzjG9q8YlIr3eyoSS2QqpCkrp3cULOYTvzOiBwLan72x9qnfAmXHMRg/SevVKd
jRHQwfA+TIofQ6//lizjpGqrS2EqHyUwAXIeX5Ts1N9emMZ+Pz6PKBTPtRltKKm2LYbiH8zQqn3S
8X7Uy1v7ndf6A4UAgv7S048yu1W1uudljDkyNvtTg+ICuOudoagsytR+HELCtPi7tSXKTmlW8SHl
5SswfmbtC1DS0Ry3+YzhN+VRMciYw2vqtmzrKcM74iqq+LsdasQqeZedW6sTGzTkX4ClwwOtGiu2
UC67jEAS4K11oGuZ95CP8nHJjUCbvTvOrXzLvqQIDJMpZKhnBCwuAokSUWZWwa4nbO2dQtHAY/Qp
3KLaVKoCdtmmd16foHDqQEY6BWymuJ0ujoUXekybJ2rJZNfTsG460rRl3JKWKNpl2zi8cEp8lihx
4o6lX/7tMbystMHyR+YCV5Gl29xbortCK2/gp+kPdp07PSNleRdtAT2SZglIL8BHVswoOIu3BJHg
hlCEHodrJPzM04NwLI7sTh/bPFJvCtlqVY/I20002OOsHRFTX6UnPbybhfRDh29xxOUVGIn+UzCS
BctrQWfKy8vkCPsctu4xKqYFVXqCsWeoD4Au+Vls1wMAqb6nbYSPhRyHHqGEj2h+1zS8dxWKuR07
u4A1WLGpW5L0RBNKbKLJpSwmminKm521FJhGMsTvxCk8IWOpkeclWKonwmGI8OEy1tkF7w1EcE89
uTT8SxJ6597Sxd4TePCqg95nHo+Mtu8i7dQs5K0U7iHENBAaSbqrU8xyctyF1tie3TVLAsiAibG0
6EmUIndjjGtt3xRsbpBuIggTFFNi4kFExryLGvHdVbnJYsn5ERmcyiQ8kfOQcBYTAJs2714ozqPR
svcpxxspBchxnYnY9QbZR0gjwn5v+iHiD6DQ3UnmmfSTYpXMlmZ4buflYBdr/zw189X14gs9OiHW
c4b/Xc+fHbu9CXtfd2TahTWnaGPlre/Yxbtq5P3UWdCaAXtubT3E4zdF9xpo70aMw4loy5STIcNU
lLEO79FcFgbuDcRRxbEcNKpHNyJb2Iw/elKMSHTHhS/5GKycx6agfo+GIuTWZlOhTe19b3jXpOJo
Maom86NsP2Z1FOh5y0Fqx29d6YpzbiUfdg39dSQTMNCd8IdLAm3tlh+R5/1qjOYKXvhZIYVfsxl3
7Tws56ai5op6aQedhhzNsHaiglg+Za/QEcKLgbPP0kZ9l6eoK9BR7otouMeOPO/MfOto4Y/OaOyg
drziQF4fdjH4A8zjswDrHtq3InlWXSH8WYWECpfs9ZtgoQXznQ5eVFsHnqGVQVO7P+vEaCGtOcmJ
DFvyEKnh3EpcFm2IrzVbRtLpIILx3joUWveiHIM3AY8O9jVwWgyOuG8Jf4lK0/DlMN/S2t2NHfZ5
Dwecf1YR20H6HrXTSo0blpTSGPi9RZqI7zj8xMbsMfJI0NvSUiLzrpyt4eoTYNb0kGm1dkKRa/s6
lnWfAGf69x8I75+MhJJRm37FghA3otTuLPYWWWnDoXZXTXRhHZ0mQYcezaTphtxVDW/XzSg5Mppi
vUihCNjznKhpnHs7nXR/onhYKd+3ZFb9Dtzwb23yah87YccrHayembFExEVIEimF9xKJcDuyVTmb
zBZIj3MPi/Yaa3O51ZLiKGQhAwZREw6gS9SQ9Rva3CDhGL6ASL7LWrLH3ZQzNnbbnRsJxIyN2Dsu
owwvtU+jIsK10JYXpXiI0wa3RS/wbPZ6+YS21923M9C7bIwf4bvwEI2YxSOSvQubLsZjoqFydEdu
aN40F6pvNJ4dLye0ZT5mxmzu2ww87SCoq2Qn7+02fv0iPDM7ppa9o89k5z4Zy4aMQ4ZJbhf0M7sm
fc7uKGM+VKTj/S6S8ewWFvEB3gXVFvpn+raG9a09lBGbbQwfnVEv+9B0MRE5b+APtR9eRR4ruc8O
7UiHfJsOEDhs7wwn0xre6lT8dMnrDRaC1dtRfsVTc6ipEINZGF4wB4Tq/c4GjU2Ve8+40p/a4edE
filkhr2Q7dVJ1L3VW+9LTQ/Y8igHk0LiTRXZwpAYwdtGiPTami7OxEQiUBhsPMJctsooj/aqoJQS
VJCNnK01JGkXk3lQtn0p5ozxBXHF2J3Q45Wqf5TTsF2ctMFhF2OK9wpfL9ggKsYJAUoKZO19mnAs
b/u5CS95VD2NnfR2SoPQHKf4phKjhni484a8voZW0WLM3LD/u2Ljwpg3mCRSVOLLKxkPFCPEFnfw
kYtNgVA1i3niOxUuHMudgH7iVScoYA2YxVOoDUPQcd8hxh7ijQKK7I/Qq7ctoLZ6TIqDgzWT8DF2
hsZLJ/PokMXuYz7oX7ndOcB/VCCGJugLEnoNXOwwCMrDvKS/wkra+IMRPNfOkOx1wM8+TQTGgGoe
LllpflVm9BpLA70W6NJ9xwDJwVsRNCUnQGg4P/TpXRs60tTdlQccXbUxnXxa4tceuZcEoTnWfKZa
G3Slc1yGkgA7kd2JigiWvMO7EK0CR157CNs4kDesyyuURVhSiDvcOr32VnXuzhAl8pQ04dNhdENy
Bn4UsOs0qsdUlHXQWrZ5nEtkvt0YPzsubjbyHo6FtJ1AFfFzE+LlzOr+1QQuqzXE5s02Vraw1RHJ
T/mFCmPEIOuqLbzsJyvH1enhscW+BINK6eZzORHIgBS6s7NnwLpfXe0NQaLnFL+O87KQfmU4BSE8
XYK3daKzj2q8z1Gd/iDvuzzZBVPNIhK134XdSdXiME+kD3gLb4A0q5ktNKdQ0/sgDHlJZwmTC6OZ
I/SE2fPIVdFXUIsU6CUqaZKu3j45Nm0+otAPz4xe0kp4p0LJfGd26vdi5DY4FOnQCVL8dCYxK4Ia
JFHuc1rj0JwWVO9h1a+QHUwxhNIOe5Vb7wTkeGzXa+uoZaQSz+e0YRqsh0vmu074ntrNOYT17qPY
CcbFYEZlAOGspkDh7XF6E92w6LwtkwB90bYqE2elWWRCzUa5davk2e1RtKFZTQBzDE3zyXqCXmxm
ZO7gB+cd9Elv6q7+nXgXZXFzIhRBMtbqHM0KGloUl7hv/zG3ihlVIFEHevMb3MA5oaqPh93QPxkp
rSXZ1c+SXBHfBEuG8u0ZdaZ+wbH8QPxCgUuXhBzMYKlx0q0G2guBl4PBtQjdJ3M0+FD4oTljBV7r
gzGjWeGw/E2aJ/aacCmu0DmkeYn+DNkzDHrdoKcAK4j6GAz3Ek6I+9Bxgayqw6sR8V12Fb8SdNGb
0uz0PVOSFH04d1ehJ+UOEPhuMEE56eAfNpHJ8l1Rtqdp+qkZ1s9U2jtRiuE0g6AJtAfRXyrSWiBx
2iRVK2J17ZAc5UEvzlk3ORuj71AvGTOnAaD2AoBqKCxs/hWBEwXJVrc1pwcPoMP5NjxTBvHGfXEb
V/sqancLSBj/fgNqSYetoKLcgbVCCZhlGbG/khfGqPqvvnDEQ5u8FAyLLLw/gV6TaoVrsfFTtBmL
7GPflqBpQE888fJx9qCqlk3rulHQdpkMZBLLXQu9rCmj6jCKPPO78xgyQ4lIuaxSzw4UltM1fLPw
i5F6winjMGgWC+oV3w6hh7AiHIvsaiPKOX9Ve4GcIH13Qk0P3FmtD/OyJQzwEyMNhnZ8rANYOqFB
HhtH+1SJYtqRXo6K0YhgiLqF4G6ID1r8LrO5u+Jd6rdzyS3iyPGOIdlHmscE0ELjDM2LCk2a+HVA
2BivFHclrpmhupod3Ns1G4402KOnmfMZ98S7xpgywJtuyIXkq6l8APSzHL0E7o+yoDLZHgMkbdHl
PsKN5xkd5Vd8LkZuvLGg6CPBW3/QPbUtUBZxb6iOMfFMrfExNK+29WynBfVYjT3GEoze6IMGwjGY
FrAVIGio8zMCgPbOwD4I7a9aOFZaPaw3dbpjYk/7Agop9dogSvkdmZU9oPsg2dEYD1GDibIQ7c3V
ask0WcVbC+ND1nEQWtp0U5Lg+n6qyqNcrGpH5cbYnK8EfJ8vF+PQBKQTxMWKHbIwKAFo9vWSOXGV
1ZLNAEnffMic6M+jzW0OP9lk9sadojsjnH0PWyrF7tpEehTBxjt6luw2QK+JWhTfJE4KdF3Wamqr
qAHR9uZfkaxWuzjBN0PiHPky6tzP6nEUth4UltqXAoIa1H6RzDccdYHTeiBhTJwmbd+y74xlfibn
OjrppnNLe6IjI/R3LHFO2uq6SdFRZQmi7Xi1ivUOO8Gq05500l+gMkkG1iFvdM38ooAHt7/CfEze
bHqZnZeJqd3U5O7WMCCIWaqpghQ4DpFDyT1eJ0CIebidbbJkw6F9yUkPT7X84nYdNI5He2m0oHJj
sLdV9cuMuKQVQukdUnZcinH/ZtAFBDXW9VqPI4Ijml1GKNamTtDLN2mBqZ834+p3zfmZBalnpfug
sJ8zF/yoMsrWXjMHeLPWvsiBrE2KyJoJb4/kh4c2dF6s16a39vFEgzleJuyWDjVJYAGpMRlVxha3
TIGQeiICPYQ+PH7DW9mqHPkXYypdxPu0LTdm/tXMyLwA3FX0PiTusO7ZiPd6Ijwu9sP5S3HJMsZW
Gj/J8Dhl31Ibt50ANRf0JPUtLX4zmFhDi3+657jkR2w+PQYl7dKcIg2XCPMwE7xe9mFYv0bvUyl7
0yWPenTW0O7OJ7IrK+IjWHhGApRg/EoSaDPN22LBsVOi4S7etYhlC1MhC0lmnd/b8ntG3G2ap1KS
YoL/Ni38SiAmtajuWEabCcLrNGB2EA22nxiX0f7RU5266lEhXl3sU4kDzuVaTNZ3i6yNxty3Yj2Y
deKi8N9wwVqL4JHpkzjtWHyumJ9/+n+ZvpXlh5a8dPHoC1pFAj/c5d0t8L9q2KNQOeu71FYbB/mb
hjDfa0JfTrQk0dXA2JW77HSXi9beKqNjVnX08mqDWhOwxosueQsywUL3ScHMvlmzGX7e5/wVvffu
pB+T2Ivum5ASvsNTqW5rjoeB+fnVrXHLVc9zfJ85N3teSSDlJrka5U+XJV/Ts9aaXgvWIFLdBoEB
tXl05Tv2V5lWQejs5ob18/hSRmf07It4NZ3HCG6kh2VRb0M/TtiNq6M9lZQJr0v4Xhl4TJZP0dBb
WLfePGXTrU+/bVZnLtM0xfDZramN+EyG5KTG+865K8dPySGTnu3qktiX0IzX6T8Wss+KkWVDkE7E
XHpgVlGeaQR5yT+WjEFmcb8gK7Bwko1F4/fdx1CoDbOazdro2Uz3czyuCfYuc0J1TQ3ExVP3mnjN
54U89O+afg5BpUfjnswYadLXnp/DhIOf8OzICvfz/AVETKgYI/BDDRBD3ZsO9+VrXyH6JCZBvn2Y
mP4TnC7jt2Z8js2HVTxONeZUBLvcLCPvfn6/h3tU7jnwp2Jnhnuj/VDjMzsy4sEa4ff5mzt/Ajfw
x1C4u1xO4YuSRyAgmApt90eqSB5OIgUgxYt2psXZQrw3TF0m+FmF0rNpWDKti0zgQicGinwgaDa7
5VezmN8yJqq7+alrEYOBySShOan9Fkrl1iuRw9s42cvJoC2KEYoQRTnbH12EPb7Vn7I5Y+kbchJN
EbOTeNDuUkBfr4eG1SG1gbiL26+hZII3UXL7Xhn+gKIIwgyAFSLFj441UbfUGl+YkisUd4t1Tb0E
bLzaqV7dJle777PYO0dOixOqaG6G6J/oyrX9ErE+dCqOSjus1A5uK1Lbod2z4A950BhLs2jp3eRX
p/BnecD0fX39QJk3GIyIko4ynw23YyMRX7QGh1Z1x2/4ypXAN9il2BmNvn+xO/p4V0991+rGR0EZ
fpyMmCe3SLqgHkDf4mTvgmINeiFPjg1l6D1EqOL9pU0YTA4ryLFR6LC5o90KaGvWtkfXLQOG1elh
nLCFMP26q23eidmyLYQl4YogCDXIUt8XQvwaNQCRZhq+lY689vl7GSP3acAlr/6Bj8bLDdbqukHX
TvDmnNt3bLiKvdxBO8t9o4h/5Zg3Wfh2P6dSf9J1+8//Ztv8NqN2zzV51XtH0OsApESlz8eYGsBF
1++uYK6LXXi7ZAXMFihSFCQvjVrCPYQNJkUpmKhlpOBdavBzaeP6lrM6J7yoOv/5h0mP0dWx+SLn
4pHJgoY0erLZTKQNsxga9qp6UQVGmibD7zfQXwkPFYXEFUqVMTBF2vRSmRtSFqm0G4aghYFZrYsw
i1onpyxZsrJV3CwA/sH0MThIicfu5VSwntY4Gy2s/03bXFo6FiQlal8AV8k97wlR8CHti/ps00hd
qPk57UqWn/r75Mhf67t2NGp1qJtu4Frk71ku73d9HjL0Ey8WhL1g7vSHAt4q3RjKinhC40tyHr6a
vcd9po8xN+EUJvuccDMcF3LeVXZ3SOb0tfLE8yxVdMxbwrBXgm1SMufLZb1n+btcC5JyzxGqhkoF
Vjzo301W7TsH87db5g/Yjdxds0jBnT/5jccrDGjusEOnA8FAcqCOSf6G2bk5lumhaSsSgEXi7gmp
PDkZGhYnK2PirGlBYT/uu5AX/bi0sBmG4ntCOfFhs2ykdyvCg0ZnmdUxhZM5/wwbXe2ZmefHsO1/
zyKiZHQN5tJcCbBBvwrF3sjpmIchmnjVPO0mEgoABAFP2SLNM88HxhEelGbJ+LvXQLpBGyAtu8mR
yC7qQGZpeI7mW1y53SWlrDTMXO3muK58Q7ZnJ4qoLHqeyCkeu5M55OSOkT2xcwUbwsQF70L4abTN
WJNqfX9uPTzgmagI/OJN4Idx4z2pCDdSNyMneZgKg4EKe8yNEzIbYtiU1Q5VfJ3C1c0a0niT8r0T
FAwehyMpffmDGy7DmT3vhQtqQY1rCJ4pqAZmVzIIhec6Voehbu5ipq6dxzW1Mn5enQJ4y+yaJmBd
gRrYO5/iutUCti4VrIKQXj0aPx1GYmyjZvr7hS0E+qc7j7A6NkBm5+shbq5Gy/tDli8PVpmcuqkn
t6wvzos3x1B7VkZrDPsg1KcdKU/ZEWMIYDDl3GtW/4IrZ3Jymt3lcRGFdpgyx59A6fqag62j8r4z
dqO42OsfWi8o8PnDnAbasRvsKcimmX6EJhpsKl4SKbVdUST7wlyTZm0aCZyBGVOo6i3qC9ybXh8G
xZuKk+pQg0Xze7QrMLCzdtvnOVc6lschp3iPW2fF804fuPPCLUZSlgvTTp8RIrt6djKVQoM3/xrd
zsRQt2qjGkriMTO161j8zMYCYY3eM1o1GfpkbsubXnY/mzxpt/nEKd1N3Z0QajMVPCxuGvnQWQHO
aC09UJc2m2WLXgr8TcE72oGku0cCj8ZkPWYgrs5mwcC/ZendmvUZzhSyPs2ghRb2uts0fskWg2c2
kGWftmO+h7kQHs3Q/Mzj5i5JWmObpHDOI+o0gjirixO6Aoe9xDRibhWnfdApTFdiXLxNmqE1cvN7
sn/gd6HFG8su3Se0vXiAOtRHM8OZUjVMaRS+EKPVT2FEnew960WJZ7sHyq63RG84DOK81fFgj8Nz
3BY3bU5PzBTvwRMTTQpJEt8iHNHvamDfnDrWbxEH1nPkGsMhNNLXZYa6p2mOdVay3VgFrM1Jc94G
9ocp7qk2G9y7wXaP5hi1W89cWQaNehHCek1GxziGCmuV3Tav5Lhf67Qwryb9Ig9Y5utGv63gn7AY
Gm9MUbdd5W67KFwDBJ3YVx4HqBkTqM3a/s22rLfZa66IdEoO/qzbqc5yr7CFtt7AjUre4m2q6nYf
F/ZTbiDNnBWfVp93XFU0FH3P8i5NeHMkw4OXmt+zm/ywACvv7DbvsDvHFzc7FrqHQuG/sHcmy41j
aZZ+lbRaF8Iu5otFpVmR4ExJFDVrA5NccuBinqd36qfoF6sP0dHZ3pFZZZZWm170IoeIcPcgKRD4
7/nP+U4Szzex9qp+v0d5JymaCIFFdIRqcUYYAUNwWUwrffZ+NKZ1LVC1fM8A2uPpTndL3S3Wjszj
5twcCo8TW8iCmUTeHXvNA89j0mjRHTip59GoD4I2tk2oojsBtJL1SeVHrpFRJDhs3FJ75ubXYNll
Mh54hIFI3uVlStmwzJ415cEw6lld4ShOYZknMLzWQ8iBL5S8TuEJhXmpAvg0mMnBM7ofAOAZeBKX
wmDHKvwIi5ttcjASckZboSqUz5Jm0KqyP7Uoz9ataMy1QmORK7oYFc9a/UVBpo0m46AHEu8WM/8U
yUPZV3s70sUpmFjOTOLLmyUk4lGxcUkszugI/tE0bd0iQP3neD05d4wHT10sxQaLwJIZlO3GhNTa
LbDKqe0ANwes5pJe7EctcJjR7Wo9RYW2SdyIPWvnNiuhaCnUxvLs6pNHmhZdJXWLW/QRtLFuiVjB
ps2zwPMxqJDHoqhQwye2skfp4SyusW9COcZ4Af+kvwkM46z41q8rjAvbZBY7FWLlNdX8ht/3dew7
eeghk4s23rh6TqzGqNnkoKjNgrQ2ZfIoCAE0hy6Zu22+4M7HsvTzHgB6/D4tOHSxgNHLiadEmzIT
OF5u+wBpYExFw6YbWZuGFUf7SuWA9MCtBwGOAZZuwd4hEpx3JPkhDF0aFp5E3bu90eQ4CZuBwZv7
cDdn4SZE1GqgvCP4NvvJXvr+OrTs2uVQIl1kWL7EMOIh++8lyW/R4esLHZv7yAKUnyDLi5mn02jy
5ry0/B7AOwdOfFULjl4v6FawuS/yfcn4IHJc0MDrXdZKBjD7Bqr9tODtIwnoXujpHtT6M0HjtV6R
f5Nx+eCE8pAskPyxFck2HYKRiYYCNst+Kth2H9PaW+sevh4MAQu1jI+KceNphAZNm3vx1N/aCt6/
Q/RxKvCPZzay3wzFXzqL9IF/LF74/oJFYLog/yNjaFCmY2oAArYRWaQTmC2dYzs4Gw1a0AYid7cy
6BEQepwdppGDXzdQMlDSNoASjL7qIl6avfkdN6UFIkR/HSvuPKyEV6NR7oLKlX5PHnmkz4AKC6i+
gooDtZQdaAx7Bt0HLSUIcmlD0GJ1m56niPWmgtX8apHWpz0hiFoceNlT2le00zYaZ05wlh3rqbl6
CivnONhqabWvkLKoD50qRqaqdHzWwnvVYJOIOqossD2W9DqYMz8Rb6l6sG352tqUP1CC4C5lEDqt
EONSDzEtRRHDwOnDQMteYRf21jF9EjwD410zzPbJo2uir5LL2A3WbcTqyYGgPaLr4niZ/QAQ3d4d
x6eKB55pgwSJurqBaqcdnDoE8tSvw45lY7cdDLfYFv3MgtDO97rFYVkyBbKuLXfdUprR057BLPxa
kHAzewucmf4Tzt1zqpcuN3qKN6yICg5h3IZU0K4md/nzBBWtGHjcVT8wSBipI/zy9zoPs2zpoX0w
2TTpo0FlqEURllmk42NIG0iizLXhKrFppkxfWQNEU9jNDaIFynkERq3ky7oSblMeg5kTEGL2rjTo
IyhbTlKq5Ay4VJMUSU4bdaT2docxwV4eOlr8mdJnkpl7jJrUlSwBwaXwZKL5ZFoqUPSlC8WlFCVY
yCRJFJKEpC8FGG5HfwoVHF/dzKOMr4cvmnu6ao17I5TWbZFPGzPQKWFxjOcI21o3j8NOcJWWdodN
NbrTGvQwYRIszlh+1dq49bKUjvSqAULGwz+eugeOS0g1hnchfvFd1iG995669MzFPGWK1yhq7nDm
YigI/dBNT3XxNozcUBXEY8kKq61xe8V8IoU9j35hshSJ5gtCuwM+5Y4q9H6jQkQTWhpmuoDbk1Ym
BiBItFcv3vE3ARHX6GS0sjsH2WlnunLBuwxmT/kDaVFGo/VUBNomMrI33lbmp0GNEOflD1Mgiq3D
yNgMnrvJYo4Xel1rJyd/HgvTxfSdNDCWw61TabOfx9AngEv0/DkNcBNCChuzB2ZaKm1tYjveN0a+
LQNkMcNybfpgGLUozKBUkeQjoY/KJF9amfa+zPBng/V31vES3Kyictw4+L9WXZ0SXNBjXy9wZ0oU
y1IKugmGlJcJLBMxdl3pMzpAbV3ckUOM1wdbEu4du411mTean3lVtp5LTg/hwsMSH+ZQ6z5td3YV
ar7IAuuwHB94HJv8KzeaFMTp6UdEoREcaypO2nU5QtLUw1PcT288VQEAVtmu6eufS2FPOVY9h53h
Kel+tjZGpFFXOr9Uruja4NwzJvjjOUMkav7ifJTcNQWbnplZV58wmLbE1/GjoSuGj2U20meTObfC
2LfC/onUPGwma9h4UEZ3s2Y8NAT6q2Z29llk4ajN81W+hGXLnmKilrxBFUNxkkVLnCQZ164Mw1NJ
KkezLnPP9NbijGNnHbGda3sT64uGpliYXCa09hoWQDhRygYJHZ8T4IEEJ6XWC8p/60NujfmhGfof
TOEZT/aNlRlbdsnfiTQAM845NS29eevyEeWSYr/Ry1C08XpNI4yLuo0PNs1ER5Ea4LmuVO48BmJ4
wQnMd9AAWW5NBufCgV8BCT+a2TVrAsgGg0fCcIHrR2dzz6QhMfw6Q3fWiMmvtCl7DdX4RY8I5KMB
VKjGzix2Sp2wQgZWLIj3wfySLuahWR81lkA2OrnLErkLjljI3K2GN4C9MBf6sB777NhG2nvbRY1P
nzRfRtrNV2E9K98wdMhL2XOdt+VmqgH0x95O2qN7YGFcwWxC4irAKVLa0ZjToakLaGXVjTPaPENU
f3TL4NzOxbzHjQdDAyGUmcUfKDD5CvKc77f1RPBH37XNuYhJhpgFkgMJLkzslR5stc6NV/kz2pSx
jpOXsLbuZJBR1L1YOEz7SZtsDTnCeu8xNAJde9Olfe9GJhOQDUqyi5ZtEmqMrvpDHvAyJJuAUWoK
zly3IbTsbLKpPUSx+Cgyt4b39kTN3UErx+HqFBFHw+XNOcmMoUwxJ2EnNa8MRsnELpVjcugE9y53
iJwDdDHm2cbUU19rxqfGacKLdMy7rtm3ox09T6D2aSqXa6Gk5qdoKeAPMlyExVeH5B/r86ZV/GOe
yQPzXDqhN2s3VApJ7kj2lpuSOolwPjf0g2SCFhZt6D6WIbSmHI/fBYnVKZI7b3pLOQakhsey1RBq
jQNF7chavHO3A9ylDemxTsS7Y6nOL2oKzMPKZHNCOwZPx83YN0/kAKhR79tzSnpsnZe15XvAJ/k0
52AtM+c+7b3zOHV+nbhvVU5ZdDjPR6difrAbNqUuV+Wm9jjpKcNhLmhuAtkQC9PwA2d0a06OvjJK
STcNKblB0pMQm9Udj6zpmEz9/SBcVnSNYsrSSMWAu6DC3gKcXpV+J6pLmZIrsamWoTu9R+MOZx7D
lXGD7BNgCnIFPQfWbZlnw7k+ljEPpTnCgDe6xZeG7LXJ8bRskzDbBthVj+iARAisBBNN4xZrsyw+
LDto+NjwgYaleaWa/QctodxsAjHvR1dnAwxX0rK6xSbIzzSteCUaLglOKu8eUQk/dykQFBiSuWUt
kGenO1qoH9JgMaSsstlhAdl5s3abU8y9n6pNrBkvUzbfsedmNdp4aqc6c/LTjBSVUsGlT719FPRn
NVcvdVHqm6x0tl1oARwfuedZc30xJ3mydEwCSjPv5Mh21uknul7cn6PXczrnQ1vP8N6ghYEBiSN9
289AmHJReViqlbbRuV/tvfuGlb8o+J3g1fmC4KhJWcs6Zh3hfSiZuk2sY1OMMY5GLW9exCMuXzNt
ns1W1YfIHJy1cFhOJwqyRZbVC7dnMTAUREDt0h03Taon6whN0J/14h1bkrVPwWeu7AgeMad3gGa4
9Xnz8S7NakKiNWOCHvMhmm70Yffa3i2Hp4o1M5aCgL2srRRHXE4++DqvtjY3x9bqKvY44dka0o+2
NaoNvkMOVLkbnxBfUCPReJWDYqdwym3renhmuk39DHVun5h8Skky1tt4dD+KbmyvxWxUhybn9lpj
qdka0QwGIa2pTuDYu456PDGjZN/LcNBxZsD0QY/J1B3SpP5MuZx8K2Uh0qhH2riMMymNp3yqn03w
VRj07G+wyLiEB2T7OmyKG0zkC4gzC29xr9+HdflhWSRQwqGjqCZp+72FX2xY4PlG+yAl3VluBQ+m
hKy/Lyc7OZsLcdEjadlUXEUeiEN/xs95hNDWs5n0B815sLyO6iGGFbp50LMn3A9FgVg+OoozL/rk
Lki6G8ft2JQ1ZEzT9BmMc89xwAq3oxxPbDNwKNXYbWlcsjcs0c5TqIfrLhNUzKoy2qiigIDjxvii
a3JwgUY/nYRggR1iBEUF6n1hoaN0YHey2m0SKJyBYbU1ZgBs4WgMmNJdfTdA5HbH2YHlzNZVWpyU
Wmv6riuGBmQT9t01NpZWbz6HOvhSZvZeqFdBI+gh93h2MIJdXYD58lMECbGuicBhzWHf72H6z15Y
IFmam0YbhqvbUSM6u8gqwtChkJXRpbPbL3ihOu6EvEe8rcXKwYW5LSy+y9ZoddinKz/fzco8RDyY
tsk08lPquuceoXCTyGCtuap5JCEF/XHOAe2wlZdWCuM+0jHD5XbIdkZDdege0qrBaOTKjyTyjqEd
4zx1Y4rJWsGGCQKgF/Czofrn0YF/uDYDHG6mrD5nu7pkkxDnRm6jMQi3ITtG3yl3gv6zi0VcmMhd
epMliJJzWQ9b+8GW4XRClgHRyOF40CZxbEz8kZ75bFWEr8hlJORCgS79Dt9rYFWt4rCUKMU1F5Pj
8SVt6BQEceojw1psk7MDTSN7oXuHsp3stW0OeAwK47NMUp7I2kM2LS5r5MMFA4PFkoDeCvfngu5s
4uIxjsCrTPO1ikf2x3m97PBB0Ewc8ITjnpsMM0HitsDOTJtmKy/8wrTGgSvIGOWiZx7QzhakCakP
OUHUsd+LghIb4v09cEJqd9LpNdQMzJYQ+FLP1A6e7YHCdKtnJ5+xynTT46SSdHG43+pu+tiVEWtF
7dEY+pe4epex8Fb/qqhyZ4TDY5VmfNeN6iOck2ltjAzeyYDJl1QfIZZJXDN2A07Tt7u0T1zuEDwx
Yow9lYvKXOXOhifXKehkfurVIbO88CbF+UEN8f/qx/0DufBHVh8Gw6+ohz/95V//O6yHX//cv+6+
i9uP7Lv5MzZieTV/Q0v8vwGEMAyCgr/ksRfkxB8oieUt/Nu/0ITX5err4+sv26L+SP/y9f2X24/+
o64/fuVC/PHH/AGFEL+5pmFY8B1sQ9DNCCLib1QI4zf+vgkuQpjC1l3CHr9iIUydwc5zLJYmMBt4
Yf8bC6H/5gmpcxXyel06m+U/g4Uw/p58AODLky4v0qTgTywV0b/kyUPGtZLMhloN5UxLJbErXLbs
STxs21ZkY/cJqRrqMMwP4iZLA38Y5zProI6nBVsNYx5eFObWLSNj6s9UOPp1WCHENBKtWD5ELFhz
A/b0Lx/8P8BJ8Cb/DGyQtmvw8TiGMISjLzH5X152kJSBmdIXg06o/9Srxtft4UvZ00eS6LiT8Biv
rNzDbAXxAoyqeVOWXbOZkORXLJ3hfXXywa6yO1MfxnMSmhSrjh2Q92Kv9Jy9roG/ImhBdpL0ZyNt
+2Ypfk4J74rFPrtRp9v91+9Ien9HyMAgChoDMoetw+nQl3/+y1siFVIndpYoHOsFxYmBe2dk5K2E
c/SQjLYufvxZ1i91VO5xazH0d5j7SG41OKGwoMBTmgzOblpdOW8m3GnkXBwm8ZthTeLNrPKdu1Ch
O4nGJ2OqD1XHIFZp0Rd01Q/DwVuNS9BG8KbsS9eXJnC9PzapNNcYIS9xqspdAh114GMxuunF7jTv
IeO6WkelMS4paVbpgXrB+G1srMapKX2jqbXluMFDiKd7FBHC1fJ14hL0DhqHQQtjeZjY855VWBLO
W5V16MR9cENNy0Qnb/EjYYm9OMhurDrbkT+nEMHghIeCuxRazJ+Nnny0yThugyZx9o7DmFpZzXEw
wmg/6ePeQHKizUxhY8EZOGva1liY7YPpnZeVq6K57zwMEUiLfvocJG57KJUNQuVnxvifPI91Xl3r
mUDm3JKqSDXvUZ9CueR5z+RX0a4o3VtzGvpsDLYeVUrdpI25nlqIfoU728ZEyKJQiXeI496ljOSV
UqnnJnLDzWyi/Y5u8lINItmVOAD3XuEVe1MMeP2cgpNz6m1dcIBAhD1zb2AyBrNJuDWKH0TvHpEI
d03SeWe7pPGy2Lfdq86BcXJEvGtJejl5SA1Tlr/PZmYwONvGDQDYTZ9QjdJVQj9oZoU+tPCZHZ6u
fW6/WQoXD4nKPfta5bcAjdNljTIv+aqgZtuIUXY9jESWQjVpuKfKC997sR9K9xzRzoVbwjd6/L1d
xnJdMhBZMdmlwKWEq2Di0yan3HehscSwsPCFHf7zcLLvuyK9D2NrF4axRy8AV+eQgu0IY/rnO3jP
KPSnSPU9voCC1Q2jtOXodyrOAEG4goxr9V7U2oegqJE4LoFegLgSwunGxkBWCM4SirpRH3+/4ksU
flpQmrteB4mB23Uy8BVFQ3xvT0FBTeY2sVnDII902zaMviskLfipTbcJ8yL3GwuZ405ByCaFhpMu
Jr4ihmaDuIQY2ATn3oDXXnNs2JnzmO5xkXzrzkAdQVeqg4YXQfOK/qqibyIN2OJd+JSIaQpdcQ7k
W4+WwljOAgucdrrpy7L35yrwYf9Fh7nWBF1xxFjbPt3VvXGnJ4OHsdfYyjrqdiarN36OLTmvEqhE
6LTLLMfZUaM2kTSS70UORVeENJ8G84JRszvmJfJ3pDeHdo6RTryGfChWwckxrXfLyUYK7swfsUs1
dJmIW8UJGI8a503W4FlfAZAWFGB2WfXuEEdBOBpiIA0j9UM2x1JbNhqiHxD3RBc7qysOKnJxn3QR
FQeCzqMsv5sawnNuX9KQirS20dGXeo3vZ1KE0CbwxTXoWIe5+2Zt7rBrKXIoBPY5mkxsVf0wrNsu
P8eiOI8ZUPo5LYidhDcxWGgzZhhMWfTfC5UeIxuuOEVrOzaRoGaWHgnXqMnM2IyLyDRv89ymm0Jn
nA8t3L2E/D/c2LW4bRR4ZZr03OtoIXYa+WmZRRssMTSPlnOLXoApM6+9N0J1PY6K8ezVGI3TAS6/
sndyzijkGVkwNEW24ES8w+TGMGmKCwvGdNuL4s60x+qWKxn6UWquWwDHbImKLUDJLxk31UWN5bZM
Jtp1EZnXnEvphMYECSKdBhZN/jBCAYN+icKlkC/coOrIv7T3WoQ4W2eAPeOmJmxfe+jZts2umEEZ
EYgN05IZQTGcXkt+Y9ZAKtKGFpi8VV1Aoxcn15s43xh6wVvX1w4/y10VehvPSEq/pEUJ2x+qcLMw
PSe5D5NPqBz1FioG1YkJ5gpl3gqLBlJtRE3M8x6h2onfzBkeYNKyzkvTTWaydpOhSVOOJuqjZbCE
m7L4aESAPKWR4uyvMUHPBve1KIJ0T+7UhdxLnS2XIOLHQpccIu0iMH8gkg4n4LUVtjJrOwhBn4XN
irFtrAdgNf19JNuvcFDDIWzY5IZs6rrFkhUpvGocHyXHiJVszFNGLMdvQYWsIG4Mm6rHs1AVL1IE
9hoIELBlDlZVMHwCq8Aakol9MI3bCTp+19BHGtTLcrNHZm/TedcpJ95oEbqnoMh0wvPQGhu9Kc+m
rmwgCMDwSVzKd629jp2zs8n0Pg8hBleYvpswKa5KF1fWBEQT7S7fd1X01UnE9T4k8zq3P2YwTr6w
uJKnDssSB4VkJkKFZBQOqDAopzO9Z8H9RBtKT+Ec2Jr5kvAKId7P90Y2YOlHdh1owGopVNI4EXJI
ZUuuwEFQcENfu9s6+3DgLRDgwUzUFwULFBLuHULcqWxuWebGu44WWlxT4U0C2OE0kXPErLVE3WBV
Pchc2yzmeYCaNgzrJCeQi2G36h1I3XZ9kXXNQyOaKO5c9iCxepTYvtyMIIRmSZp/+u/aKIxTfLTL
ZdtV1NVeuQjmmlpQQgoBfsKR23mUiHTDumzC+7mjMQFbpp32igLaBCXJXih8ZXKoHeydIfYEhltc
8gMWHiNjVZsH2qOHl4+o7FuDrQTn6/AU6Ey3ZJZo7eU0B1lFULngFiclZr7ffLgxmy7foEJAVKhs
+nVQ1Fcpw9zJsb9nX/UGpIPU3zC9e4mIjvFsf3cNiS9E/bNm999zOLl+ELHJk0q9hCMpB8kSrBGO
tZZl9DqG0VO5hFaU9qIcxnW+8Lmvhqz3naS+sZT2TFCo93W3JhnBFk4kXAxxCF+lzwVJvjz8gfkk
3PRa/9MLKa+J8/YyeoO6caAzs4XpEXD2JoliwlMhJhIo9X4+9zxpQ4IzojjIPNMPpV3klxIjVZeU
pzpL08flo12lSUJ7DbCB5nmeyBqHitxN6dETVRT3wk3p2EY9q4HC7nRCxOuu1nEzBdZaeKOJcHtj
5ynGwBhZWejBpW3oF46NFkHSoma7jomuh+axGPsvO623EdyEG8/1rnXRHhSVX1Ymn4jkH2CRrYqK
sI5MkWIccVIOAXqnOpfLMptgFVcrA0YDdpYWFYR6p34iynQW7yaS7loTMPYxzQ5MvCPLIF6yc5Wy
oscniwnMwXZdcXHgTFlj2qX2wTAXrPk7C0zQbVa2ixuudVGxdnbifTHdUaaouQCGp67+6eSetdbz
gkZVjSBq6b2xicLDrCWnhLSUpi5upDNcze67cqcn9PYFEX11lkdv3I7TKjWWZBzGFlHeNxbBhGEm
2VEW3ZEiPLS1PLvKOne2mB3kptbnTzNiLchogj1b2daNGd827iTXrZnDdJ2619RxfzbR+BIbJBXj
itpQD5fbEP0e2HV+2pXr3ccmrodiH3eVeVOwKamt1wVgt8JMm63J99B7bflBWQ43TThjQHW0abnj
7VD0XtKW0vSRZoS111IngbfwNOIXDmBPr4kFlxuC7ve5w3c9T5aGhfCjL+fv0cJSyMzQb3M5w0bu
6Dz2KgHonu9EyjMYh79Bf6RE3YPnwxNe6je4CQ5xb7IgJl2H//dm8AI2Y4Qrw0B7xyd8TmgCwn3L
nkv1TECq3wN8QWok6lxTbKfHNlM9qZS1VI23G3Ob6u1ib83WodaTfD8UrsdGxH3JIhL6pvooBu0V
1k674SGYnaM+xdPOAw37hHlXpiOz37FuZ3T9rFMk1vv6IJF9IFvbtzWKwE7Tk+RgCwzTVeSe2nCw
4Aa4TJeywEJpZetSwxTG+qDbxj0XlJpz8wS7YWUILdhnS/FtxlQ9RASHOjmdNY3ugN7g6dgE4jpp
WXrszGg/NplPlk9bnkdcmjZ1pFxHPjErFssSwEMYdExe9Rz7o1bc5vB8txkqLv68oFsXbnBpOvHU
J332ZLMvIm3p3jUd0cFZS11uhkV7jCKNwzPAP8ux75f/tJzFDoaa+fcZxX1ku9t+Ce/MvJIBd14D
CWgbofoCZWFyizIC1HYjNjq4gXWnW1gOdUbtrz4WOZ1BdXIQLhqduoN8hvqeU6wSFhjrMn08sscc
7iKuiaxGWsxEOxLAUmuvsk65Pa2pUZ1oAMTb3dvlq8d2gp1YHW0I+9r7tBjpTsaz7QhQXG4AR49i
AI5AOqICj8e8SG71uTUObd6AXANkxrHMkxuyVvW2ZSWYcSys8pRCVb30WQy995oLvHL5L1rr/r8s
989wWhcB6D/ntP47dLa8yP7n//hYRLk1JeYfn7X6v2Q5BDNyEssf84cyZ/6mW7bHV03XBTBLdtJ/
E+as36Tlgmt1dd0RUkoHKSb/G6/V1qFZuq7Db/VoEv0/wpzxGxoeWprgj5U87/V/RphbpMc/IUnZ
FyB9O7YE3Wq6f1K4SmcKI7n4RYPgkjMtsFIu4Xp1+CssHvZ5AotxBwKc9Ve9kpG5h0sIPzTZ/PJB
/gOlbQHi/vl12K5rOwIGLQqhgGr7qyw10ZvBjMhis3cM2qhy7b2eynaNFzWhqZ3uggLqF0Nmu4Hi
98HdG5Jjy3EgF09hT+rGhBDpm+6R/nhGtcKFl0UYSvJdjzIfQBwd3HTTbXDM7+GMs2Jp0RCJk2xE
r12ziHKRIOGsgqN4rdj4ZAUQf+HCl8ntO7XwoAovmDdD1p3/6zeOivgP3rrrWCw7yCbxs/6zNuoM
GgTW0STpxVYdU/Fbobxih7/3qwvtYFcv6Zd0ycFoU8UmPn/P7OouXIarlvz13sTKyiqZAgf8bGLJ
1ZRLwobJAY4JmRuNOhpGUO0+Txx7gftj+7ZzIBl1xQqdu46fxozoxpLlkRapHkm8h4Ory46cxE/U
08pu94SG+en8qJ2M0vTy1l5yQgQgcGgs2aFoIkUkJZ84KxVmdyi1a3ukZ7lkso363ai8YBN25JFw
sy3xgm6rKpHCW2sl9ifyS53TP3CCpcCeZBMpX3maCDtlxXAr+bVLBmqybgiF63euODWFrt0zZZwm
QlMF4Sk1tuzfpvBlWnJVdQP7N3V+BASuFDEI/5AsKSxqAO70yOHEuCS0WKEtaJXpQQCLZC303mjJ
ueF4FyzprsKl2bmYL2ZVN+xGgFIEjN8ycZyt8xosCTEFsDdOjK80EyuTCFmijvZJEeCM0CzSJWVm
Ejer0iX0sCTQeqJo8ZJJS5Z02pwEz8w16ilIj6MbBE+WLd1tl7+VNJVQfBG13wQUo/LWqwmi30be
Y8avlfskuKpiO6hTTuYVkWBV18YqpEI5Ca+li7s5vRKFWpdxswq2VvJZNU9x+D4QUPUoa7WIfmrp
dxobRADwFFeXVr5F1UtlfZmYE+aYnDloEEd+dcNtBR8q52EPCarQPpYSQuWR4Ed0mQmLLn9tGrZP
OYAB7KsikTliq6BUggl4G13j/NKm2Cwk9Uc1mS5zJhNa+BIUF2gddTBbxw+tknGNJs+DXn63wbDp
CX9qMgdFCZ/p00EomQBWelMOme5RQ3XuyIKid66IHyB0EJxcIpotJ4yZZETxvfwP/2KbmQDX0cqo
Jw4iqK31IfXeBMGgGt86+VnT4d/BPW2GuDWzLbWLH5cA8kaZc0lQP+ogDdRXLcdeo+HoY3TU6zP3
41VTnTycxqKnnYeKGjxxWPNi9OWIM4jO9LwkTdMMHGz9Yuufk/nlZsbvuUo9fZH0fNAMM6QneyCi
zfe9xhWSvFv6s+Q9afb9UK5MaIbLy7NBWqY5osZtPH0SV7XsF9c6Ugi9BHsTPFkjTTCS8PtbGFJN
WIFyYUeffVP+s8oJ2SKVTVBa4cCuYvMxTH5wOcXVC2lLZo1VQCkgSQN+1SNW5kNDTj+I3oPxwD17
W4GGZDCsQJoqzedEV4dPIGoxcX2nuBXn8JRwkWTjAayp7yBKNa7m9yR1R/nmdtuaV99zuAG0ttZx
ECTvWXEZos8G64GTvswA3eQV656gKIzkQmqeqV/N7mA2uHw6RfvpQoLGmlXC04gI85E1NmpCbG7F
QeqLnBhpp8tM3C/viOHW34IbIYH6dddUCEffOg+DniOVFkbg88AkuZXf7bOfBbXViI++rj7tpb2p
hULZROt9MLR+QjQObOY6bTufPemKEBX+OWCS6t2Uz0ByIGBeLOeRqHUagAa9lmTsbH5mhEGw93N9
Tk671RCbDP0tBrxaQ7bAV6552FMuRvU26BQyvpUkakcWICUXyvJzqlzC+XxaOt7Q3iQ8TTJkyShP
LVIEW5C7KLZ9EdBjpN9mHEEiLna7fA/b74zLy/rUp9vAIC9Lctk8iz7biK70CyxgmvfZg9s0AXu0
7UvIpUOcj3Qgiss5ItvTZpjQmosTfhMjo7EdjmH9XjG5OzEunH47J/fBwEeX3+rd2eFVJcbW4nKx
gc+q/LvhNUcAXAnycByFcmfvapfcm0tADbml6T5b7c1qr/FE/Q6hcKhJuP5v2YAQvz67ao/CsBJw
I8oXmvxWOZgOtgPSuc+xS04HVf4s+9uAuut0unjji0V4mC0m2joNyMv71R75AmasUYLiW1/SjtrV
ra6GhLX20lZPrXlFm2BW55sknzO+317wWPAZW9mLlX/Sq6Xi70UZNEiTp7LCLyDWE7dFvi9LpB9U
LTfp75ZPJ6hQil45+7OFv6iJ4P2bcF8i55vLNGx/uOOLXaLThYU/xxTQfVtk9CesHcu33tI/++Iz
5NxR9pwMuNcS3u/mc11trXyV+QersmA3rUmd/34RcFEYYQYpETH0wRGX5X6nBQNTwTkLvnvxGCMS
5sWLx7fEptceeSA99d3Vi97GU83nXrKoc5DDS+tmkfmXK8zOvwG0cQfpuUdpcNGWIPpyv1oeEpzn
Vu59PVzbBT7qEW8ArsHNwuX+1Y8bbl4e/8+tbp3eWOGHORA8NwBdRDoVp/D1cJD4pgX5zGtuwg76
K6HwhCKi+nbSn8rxGHExsZUIuLxkYe2WL1Zi4vpUCCbzsIttDVYRzWPVK5rPGbyIzzRwMufqxPFu
22i3JD1TWe5SgiXchUYc8h7/YV9LpAeXMbcIwhtRwGd81abrjHyY6tfGLlaxjVEoOaYImQOftY1a
z0Pk94dUTr9PkVP+zD16ulYmzddcXiHn81Kcl1ECl6aPh33Vi4upd34Gpw8jx0hEPlhWECmDZMRj
NzH9K3gR9zpqR6/nBNlfSTdwv/VW88JbKLAxcnOTnwtggaTT7zH+NuDbpp4Wz3c8XgruX0wF7Kje
DChtIn0wdKyraj0w6tpQDqtuqW7lOTtcGjRLl2tfm+uNy9dqpGHBwzZGXiWNfrI1Wrm80US/pgic
Lj1UFJ9byw++pibd1R+5OSRYryV99C7qVVLyQvDHTHfcftlDUs312LSXhd0tu++0e1TQEyC2j92t
VZ24AkNQAv9B3nksx45E2/WHhBdwCSSmLO/IojcTBMlLwtuE/3qtpJ6kkAaKeGNFdPegu8nLKhYy
j9l77ZDZPx8d4BO+/Q7gweXp0OmaghxGS4P4uVvzH2959pyn2kflz8vQjASYPmTuLGG1FqRNmsOq
OIngX1QAF7nll8ivYcqflXglj30JvmIGWU7CcIrTildgn/vlKfcfOOSy6JWtCCDGkGgr55wWH4vH
b6L44a9GHYbuFqHiTcHBlQSgTB/M5JHqRJYPef+DKbvGiMjl0adXFEfGCMeTbED9oABeyIl1L4cf
BGeosCayRI9QtDhXnobpxzcfOI1b4s6MF85k235qOVXyn8a4xtFPzGHTHlrsAMVpijlWeEkgR3DU
muzg4hnD7Ndi/Vj2FU5ENxPj+Cy8H5E9C/+rKz6y4cuL7ns+XQXuJjN+C8htdXSBIPNTo24LLmsp
j6n3Gr1C4RrIIIvVapqIcNsX4luEm6nijMRmyWBo4uSnSJG8AulQv1EFLV+heyWNnMnxe4/InXcx
fTAJIGuuxC8T8vA6zz8Dnwgf0Gwwvg+ePvKZ/c/9tkBg5zzoXwShkdT5/IzGk9ZptqghC/oMD6ev
LB9BvQnEqPLLRy5XOQXcKHCNRC7oX89YPvbseJBrWcNTZgGURAHI7zegMQjcH0qBiKmLYz9Z/Bkk
KN6knEr6wC2WL3134CPk8dfMiTxOVmn8mMbPPAR//0tmYvLxWGzYHlqJr8iHec4iH/3h2kWPod3F
QbSyzGVrmbjwTQ+7Be8Jn1PREqkNI8JGVmjl6RrzCm4jJI7rEU6M0sCYKsUQE3kFVVG+iurgHmMj
tjKm45CeOD3aP/SMNsbTFaAHsFt8Obhxwf0DpqK3kf3wRrocuScaZ7PM2hsSNv9KjbrpmOuh8nsA
loXrMeeA708FrmQvDxTTW43LMYqtIHviapTlDmIdA1mB5z+AErVx4hx/o5efCo3giVhpnWbgLcLy
vtG2semAsiXZS5EgFz8hkeD/0VCfVON9RAbGMzU5VTX6x9YQoARSK0wgyL3wxjUmqPkDBmn7itAQ
Icy8iJfBCrWo9aEMhdGI4twwoZ/2D9Sp/anWSCIy5FaGBFLkL6fADIx1H2n3tTWb26Qtv91leu/j
Sm7bCbF3aUHc8BpGtC2yegzlkXWsAw8tSrZCOgK2u+WUVsJiGo/TN6IORGuAs51XUNXepm+6CIdd
YnHkU3mo8WCyeN31jGFWhUa/VYuqN6R/PC+5c98Rzc6ooH31smQzpc+B9jLh91tWuS85Re32ofVw
03RwP1dMuXeBZusM6Dw3LbnvA1Cae4+rOgwGteuqPFq1SzAi9mAcEc9mu+7glJDH8JMSHFp54dvs
YcBti2pvLe2PEeXJBXK4uc4CBqeueTBrkgjE1CO2JyluN4YxO8+gOGetokyrWLdb+7iot+Iy3RDG
wi756Ivg2mOzXDJ7307NZmLey6T+aFkBcZTeKWxC1jxyFzSvyhvu0sLal1W8ju1giybmEkby2hUM
V9CdACz2bEYrcDj9ekVnuKlVczQa46zycNuo6a5ENjyTYoDN/0Ibfsb8cTFy++87Bk2wFZ4NXLXZ
mLN/WmznhbDc4Deb6agsF1lPggfTndvbgr4UXu7DVFo/pYZRux6zJD5/wRxcVYxvwYwubhC+pEGI
TvstTx1Ap/LbCx341OLkWO6jm+DnHMUOHBq9brIes4gLsSWbJk0uuJvvlk7skFc9KfhJJicI0RbA
vxRXvxkaJGJZx863jmk83wELW5P2SYs7btPcffTG8iESwx2sr+fY5+2c/Gtk+icfefzfj+1Uz4lT
Aj0f0acsR2MmAN6bvOtc4f/F7h1FPutiUOHSIr8Tu2b2HLhyqzL7UCSfNUX51IhTL72TsTSf6Dyw
4z3IhleiO8zQhVU4EHt/M7vqeWrVWxQhhqH+pzf5qGXyVXoOAObkgnfyV78PjVVeQ6YpdTWsyT15
XpC4JiqGX/3lzP1OjP731BOv46qp4HHRe3t56jU8p4svqoi3E68Ia88uU/3JcOx9x2mBgfMmCMJr
7ULsH6xD0LU3vTEzBBhuCtiTUtl7g6AC1oRx7R4X9mYDv7age3cSZ1eZwdUa/W3peieZieOEH1HN
3gFhx4EJeAxaKuCDM/RIBogxQDhCEIO3KxuecMt67oeL1ecv9gQaLSRc4KbC+oFzEo1AhGEUFM5b
bpOc7e4TGaNGih45Yx/JmP2x7VtzCZ8bk69ctE6/JkM1bK9LCRwyqLep6QIgRPBfLxv2Bs0VBtu1
iZNHI76LelZcAlDNja/CN/a7BxtrQDJaJzNEyNbBPRmanbmUX25twMGsrMMMzWhJ2UgFS41QwJdP
hR3tUp5il1rTJgSWRkG9urN8QOfDu/OAL7uh9GFHKtheJL27TSvjOE8kSqCFTPgTunf2wAZI+jbB
J1cM6UcvCTiJ+2cTp0NeX93IfvQxaXrbxGrR7dI+8DgTWIBRMt4MjCeiUjJqwBbdz/si/CcLTMiQ
hnGW8qbAZ6QCA7m6Hlrrt+lMRJdIlFr24ElL6GsRwqcUwffffKYwjygqzqnnbwZ/nYp57aCfs1A8
V6pZ11GLB94iFSWgR3Cq8g4kULTWcBEuX4Z+A2yse91ATay7jRJa+HskcFDD0WCb7ONiL7r8JfYB
sREI4cVbdGxbfxx3AjYEu3dAkS09SEHuc8RU0NgQTIkWnruIXGCJLgzv1WrqC0AEIMol8nrAiJGW
tFTmY+WLKw4EJgbzKU7n7ZzF+7jke8GujkYWvxAfa1eLvaZ9Gj6WBGeki7tuQeNnyXWhtnAlBJj8
LSWrpTE+A+/RDzly/lB87npR2AoQknt9jDwSBAZBrWZET5IYX5XMbhH/9XrcaFnA6mNWPg1bNj7R
mKWxufYuKLlP5o4vRtHuIjwbuFVczHDJNjTjve0591PEVjZfHkBMvnhFd4uyf0TeAfDA+cr825xV
IhEaQLJt47a3bMgh6ljgDMyQW1LYvZZ9vA/A+zDPwsf1OZrAYpS7mZKPiHq/lGpdTeF30l6jMnqu
hv41iIhic/P8NglfrYLPhamnTrZ9NVT6kSY60aPeku2F5YZRECkdEmlLbA/bNkV3NQXrFHxiSJqa
XTRQivnlziW2dmOL7XZNHJCGKm8ZmzwCD302yWpwfBAytvkU5r8z7ppq3tlGc8wtAppM79LVJs/u
C6aMOzInDv5EV+bFL14wbZUz/YsAuvJWWLhKrCdX8SYzeGuBBcwDRnDvBdmGHkFtkTevA8hrffE5
0yphOyzmW1GvXkUCXqtnZkbWelEad0VMqnwkMGEMuOHHXXbx5LK3Lf7tMmwVvunw1wrBpRA+68kH
h4V+Fc2bsYvpb0EbOc5ByyxaGGKNYJpMwwgXwKUyC0V/HOT8aljq79UVCB7t4Qs48KlXRAVgM5+D
PWUggtT2oiq1a80Ua65jnSR8EepoBP9ZXe+wsXBNUtiXZX1ASmb9nQ8V4u8bw8hxw9dPUQqLOocI
W/ocMnkS3BvjRzHG38GM+6CurkVHIKMxJxu2CJtUxN+lW5wjg6YSXMKTFyy7ymn33ezuS5pNiaHO
H8QjY8FLmLfHJEpvca2yDTFWsJfQG80V69GxQfbERsXkMx4U2qhp1dc54D9NMH4sh1s+mqLvdOKF
hB3O0KZaDrlpvlFk8eXBfI/9nRAGpnPDcUrTb6OWT9aUfBthZt7A22gXzk7lP3UG5IUqfRlMf98k
1TUxBzyOPPqrMJ/PeZBfpSQRHTPsjdnm59aRT6kuPgrXVJzr59gjMAbMxEdhGF8k4962G6CoDLD1
GTsk+VVN4VPK4TTNaH3G6mwW6e/gFed27B9cZ3yYBhhiTXtWglvX4psiB/lMUM8GbMuwiYXyST/s
8VKeKc2PZYVdrau9S47Qnekp+akjqIDSDPZVGZs0WJQRsdM/FEWzCwoiFpg7Y4vCFUv/40NOY2yB
JYRR3e0w8/HpbkzMo+gTv630NfLi39jPPyy0iYgP/77RLMOnwOIl5/jA7Oi3rJtVbXIdkaxxywmU
49wyxlMKi54EN4Oaoa7e2dI72PJpICoruIWocsql8Usc0mF+JOxMckguzSYfkD0YCW643E0xZhXC
3EEFQfw7jm/BWB8y7ZFGl3DKipgBgR281lV4n9gmUhwseFWoHlyrhFJTuA+wsn7DdDJOYQEeJ0k4
b0MQNLDJDHJZjjRTd5mVmet+KN6z2P2NnMUi62sI4EIRLLBAI6nsns98pYPbkAlRJ911BlyAVOLC
ASLfgqQcBzRxaC6ZFFfJP9fN6s3EuEUuzbH0iYmJk/k5TX2+ok7uE886wA2y1q5sTZaMHMpuyHpw
9PUsqJzvTMXgokPpeAjAJx3tBA96paML/SS1jmySvh1KCI3JspMYpbdGZynExe4fIGeDVcN/BPiN
81njthqtAg8hcJEqBaKFWxOKPo0+MlYIFAC7bI3uwlqujoHGeQkN9oIQz0QB1BfgbFZg0L+iPwzY
SHiFY4gzuGykV7DCeg0NKzQ+DGBLzyCfDd8MWyzVAJ8Q2pipsWPIW28RML0iKfbYSIAmi41/gmkJ
kdYe97bGl9n5+Dv6GfJRjTYjfgypM6mHIaWr1PizLmVz1NGNfoxl/eMqbA5sLhmSIaCLNEAt4Yzc
zhHyYEKagCs2Pva8Tq78Zt+6XXPguXtDnjXdhhrO5kfIb2oNbEO9zvgShBvQY2BuGuvWYrau4bw5
GvhW9gBsoaNoENyskXCVhsMlXvBpaJpJXUiSLwHIUYk/xRDlSshyA1iNbaZhc1Jj5xYNoPOhztj9
bjANKMK0f43DLy/X0LoJep2jMXYOPLu4CVb8Ov1rFeXvIA2Gm0HD72Ka/XyOfvLkYxaAoxKmYViq
RmDAAxupvgACZDzmEPUg3u2QMhK/Y1VnKutu5XE/r1RAYW7QpCI5N0EZ2TYoSt73pI1boBzimEPy
K0E50bTD4IQUycWPnphRKStgdLuw9E2piwPIgLVGBHYaFlhWz7lrr4dAvnbuMl+WTF3odVAMPbQa
NshcY5WHdcXygn9ELt8s03DCZQFT6GhgIXRxKHFcs7WGGbb+M9OBZY+4b6HxqpCGMqeoICBGGoU4
g4RADYu5kFvXWud4c9Ja7TBP/1imePz7W9mgK/rPuiPaGB3hP+DFRC5sC41inGAyth5wxkBjGhHR
2Td2ID5qjXAsNMxR5e//zfpfQbIUykS4CbI8l2YLaOGtoHgxbLAOSJ73HvpRVOvl7r/97+zXRme3
BoS4Dk15Tw4okXIvIRGvUYjRF0ss1UB91wBNyRi/9ToVNtX5sM7kj4SK11ungND5t+b/L7ndLv9f
5h9LC8XL/0NT035G/3fk8d+X/A/9DMY230UjEwQCXYh0/pxj/xl3bP+HRUQt/8n3HFdKbXn7n/IZ
+z8CjlikM8INHMtz+RH+09fmBFp1o7+fb2NEC0zvvySfkfpb/Z/CFf583/ZMvpewTDKW/0/hSjYv
Yiiq/AcJOPDWrHqXuf8chbI7w+s5jMJQF04Ge1d2zY25EPQQ09lug5iFeIhwLxmXBYjkSN8XzICQ
293Y1HJjkWSEmH14Cq3xlmDBchMV41trI5cYangHMwe9NzPVtBvWqgTowrXXBpUSD6kQ2W5o4ciL
Gsf3lKl7UcY/Ag5yHTSX2FPjrVLjW+JyANbVWG5UGK0ULR8pSEuI1g87TZhad9DQbwbW//tiSv8U
HE+uME5iYijpJvM7hhl6PTFWKx3rB+T6K18MhA3xC379uybzpgPu65iIxmyvAh0MaxLpGC137hRj
+uvGjw4gEQ87+VEBrGMHLgy2AXK0kp5QDdq5HOlB2NUvmMrceEQeu6T2uhVMd0YlN5Pv0lkykVsl
cP12kEDozs02Oi559pYRcLM3CtuBuPsxyGViGBDvZZ6Bii7egwRsXVRuwhxt5uD4nxZnqoysDxuz
5MYiewjNhrp3B6uEI0xupufByxWit/YG7k4CYnpyt/IF/pndMFRXZCS5xkPs6CyBaASKXCQUcOaw
jx3O/szDv19QHsLNUayKy3cn0qCNyHgNlyMClcsw4Y2TaAvHNmH8EhJJaBDX08LGrB2MK5WHM9Kz
cE25ufWBZBhrsRIAX/lJSz2YZRYQpgzus+Wh4pKAzABdTR0Rdl8kU4+VchN/zYcrVcXrvGhmFkPs
jTe+T/jqlyU8wOJxN23gvk4LVO4myvdopjWdZcGNUk4UZOhBhQPyw+mBFqRzAb+8snaGwaJAFZik
dOZilCJ0T0r7JvP57Ev03qMB8MejWbOBHtw0AZUaVBPJknj5cXO5zpoBMHcW7RZhWJuym8eNkdFU
5dhh5gUL5ZDoSQAFgOuKfjcJeR6Ec/L6Ya/07EfUzHktKDEjPkuER4qVAiFwUz0g9qc08cAbABaY
/hFYSIoHkUugskpGDhbftYvQEttBtZXlTwZgqmGqpUb7mEbTW4d0ugjVV2Ly01JJrfPO+RyK8W4K
rNuqxzY2e9MLlGbS4Zxv6GcMhSGOYeOYv8y0hn1FzoZDQsA+T9RPOWVPteNe8pbek7JfIjDx111o
Uugf4qZ80cZtpjw3gP8RfW/NGokRbX2DLudmVEgcaPYr6KxwrkGCbF0PJxOjp6NbpuaJedar2Xq7
MMx3rudBYUhJUWhmijLIQG1IiWHxruMzdd4ZG9FD1lrWn0T0CoZ/XqpzaySMARWWbzrb8DFX3WdT
B/wny9w0E8bUivQ6RO/IpJPUfS0tzLstQ1W0zoOJS++pipJuT6gwIDZpn5zGgH3jm/+SAdG54+Oz
bB2De9ZDOqAcUmRHTLsjQmTLne5iQ0V7I2dvlhZsmTB91Y/mmO6WIO1wNiKvttNlx7PpwROx1Ybj
EgdK476GEttahB03qvEkjcxBblrTdnb6la0zAE1R1zBy46G3bET1atFjDLpuwPWb0M2pX5qd2xIT
2OYzfigy2asaX5wMZbmdlUNJbvAMYHuFnl5wWrY6VzjNHCjPe7oqdSDi5dFlhH91DOMtjDxcbYbZ
aC/WY+TM/GxBgUuznfYDGXq35ox3LZcfEZYjrCBhtOlb46O0FhPfP7uLhaxTRf5l4AhGdONEykVe
EooYd1S/zsnZd0J8Abc6FknCFJEik+SA+T7MxXgzZVGzElEDTr94ZGX2HjX/UO4/WWreKHsatwaB
nFm73AZoXHfJYp9VVsjtkDPKK/SkcnBwOQMbq3rmYLRFKwazpESghSwDiulMcSBk973BO96UwwXj
NjW0f+9U63ZC4kR2ic0sc9MF9k382w90KzUcRZR7oKdnoDuh56yFSQpmniS4swaAGVnKLtAWAN6H
3LqJW/SLzSKvpZov2ByxBBgonmtruUstWl6F72S22mETKj5lSzJxbSAp8BM5s7OBUUQ0B8MhdWah
hhR0xtsWK/uAPYwXhhcSRYEj6KNG0sQw9S1Mf44RsDlZQ14ZESv5HeMBBw7QaugR87Xz59R6iNOp
E1l33YyzRseo9JykzGSCxMi3o03s5uD7/c7Tl2VnSEYPhFAReT+TmottmE0wfqHOJZOcTgPv5gO9
9L+ao3PdyHm3LEwGXBa3K1mFkkDV5WUMGk0lMeOVR+T90YzTT7Ri8DZA1dDPV/cyj+w1Pr/3ZHbz
eztu9h3MzHyIf+dp/K04gsoe5I/CanITx7Rjdn4mKR0xQjN8z1UHcrDBbjl/z3S6jJnfJQJztq+3
KXTdranKj2DdmF+ePa/nygI1pyeYbd6hkIvoQwmiTBzYlTLmUmgSiI3pdHKAeOm8JJQFDkSQGCGh
4PbEe8bR04KzVF35HQlAjJMwvwbksOuFK307JfxKQtJLhqX/5laKkzA8F8Rungsm3MWQBBsWzufM
b4ob14wfxnGgwfY90jPdWyO0TwP/9l2YzmXB9zcU95M+02wBgMcwEYL49KQ+mC5Lue793Oq4lmU8
j9XYnpM88G8YVZ/aQ9L3d9zTID0WOl2M+SXGFs2JuriVx1uSY8K1wMkcjApDnyqavTll3SkkpX4V
l/KT9Br7HBvZIXK5FpyuAyLl4wTzSyuGCdxup7U0PNwqoyn54Sr/mI9HJetmVyb9Jmg6b8cKmS9S
CAsMyJ3dcg98a2tG6ZeVCyRwbKnkBKa3qr6TFJG03SPKLcf2HogC67L5MZ/BCURN3+0Cge6HEaWm
4M93iZgeGKN/t2ChuBbbfkBZFcvvREDxFXkwbIJuOSxmuo1NZv7VrB37s7w2c/rP9d37ooSrNAu5
NjI8ea5DsRnU4jykEV71wHlIPfc8Vy6kfAe5cht8TWjCGhhTdkHOMmuurfIzuHuc6TdTj0jJHPjQ
RQkYdfVV+4sHd3V+Zt5FDGzcn8Yk7h4FkZgHYioVQP2HgNcFMjx3GgmUuE42QGNLeAvM2PqOgbpK
uuPi29kFJFx/HBs+27ESB8JfSICJwzvfa0ADS3KWvXTU4VsIihiO8miwfBm8FDRhdQY3bGzZLn0I
kGxr3+jPtuK+KGwU0jYRq5AAryOlexunD41iGcUbo7yLUYlgKxexHaGpgBZ8HI3g76OB6o5+vR/U
MUNRqNI+2ALYwiU/kecHBJs4Sc76ulIukTDOzEIgOYx+uo6y0X+ocvNtxqkZLPB8w1zh/kB1hFvl
FM1Gig49e6OoEXeiMi5cJmApxexeiHhiIF7UgLg88EVDuRBNM4xwIbuvDLWzgL+oNVPm4xDxUYs7
zmWvqWBW34N6cRfV39mMRuEO5veFnaJCaLLywhDuOVo+GPTVm0ZZdyEY3JVNvBeTCzVTqtpp+xuy
4L6UnLetIJowFR9zZ/kHOyw3hcs6NmdttDXAWWAwJYwkI+ZOhuyy2miiXwFBPNl0HzCXFODhm8Zr
Wpxq8m5wrS0CWVToEhOr5xFZ5JfBKXJKVlhp8bv0rkTPO06XrgH07YIIIZitX9YQp+wbxXCUpyw3
jtVY7xf0FRvMob9WaRzDviMf3i+vTNEQ15JPME1jegLlZLYs1BPb3hgLkYJLs9TbsTHlxg7rD6dl
gECd+UA9iVwytNmH5f0lHSWDQexgb7NWurtcoqNsSc1pMDctSX3NO8owctfOw+jd9abRHy1xsFsf
uGNvNWv2SSXEcMaGRpv96zymt/iHsm29yB6apFdfk3K47bz6q1i0ipp9ggruSAiEKmHkFpK2ASWt
GCf0VQOTi6Vc4ypBEkk3uvHgujtxxRMKcRa2qL9urRHZTd8Yd4P/NMLg3DjsV/l2r2Vetgcribni
pslCDIdBPqm96VJMTFrsjgZ15rxYIwf6gnTw2cwNsgRufzkTQm2AfMZPjsHUbX5Gv7mxHbCWWZf6
Gzfudrayqw+wgmeWzRvbD7K7u7zNYmge+TanA0CL1t0vsPwFBitWdvLDM7HhRYn7E016oZtYBalo
4hrJamJ6bb97QVQf1axsvhSJM1kPrykBgrumfm7qSryYdffj5Ea3bcNmR2J0fwc0zwWVhW5rmUge
Cd/MESDUMmTP9FXVkZ4qJQ+4AafblhLZCj2MV4THpiKBpq/dle8wzhOlgIs5qG6FxtzaBvBsvQW5
Jy67NWr4fxIwhevYP2hmv3ubyBgiP102ZMlzWtvHqKLuUFlo3vBre48rFCFFhBfQHtsLZpenppnu
goLI6IYVxxqL9YdTDP+YOhOO5mUPqprazcL8mqKjjPyJXN7eQc/ckzAfdbup9u5H+H7nnG0H9McO
Tw/ejS0RVqmFrnrkDJG5PAo5MYnoUS/bmhcxI1tp4ybfY+Cl5MZhDtBf0hNQpZdOozZGAQoMUbGX
1Nnq2GouxZilJSruoofO1iYbUYX/CAjgTA+dgNiXbU5EC6rI+B4Un4bBczQZMDNXEYVkHX4KzcfA
/xqzHeFIwN2H/Q9UudGJE6FcjFFq+0AexGfVfGCZYaHr6G1DsNxFIF6EZnOAsR+O5ljCenMgKZAd
HsUkq405CbBRqtcYwt6BEbmH8nyPfblbJzP9YSF03xLO9V4knruJNTFEgA7h3XHWiZmQMojAtQSE
0c3xZZzFGdyluVdNeR2ZSiAJgkli96FPiVjxzHaSAAPo/zU4B1OzTAi4JwmYBxNe0/uU1CyeR7TN
ETfkoFkoo6aiRAtHzDzYF6eOUcODTvE1Q6XXMBWvgz5gG6wA3kiLcEGutBnslQUIywKMhc/9Y1Tb
YJT5kLap7ezLnGYCGbWErQbNxcaSI0xLK4/ISm0186XQ9BcIydtO82AUYJgKQIxRV8HVyz/y1J22
aNmxUxSseixoRrXmy7SaNGMgmiyhm65LTaEBcHQWtmQ/4fhPRppaO2Jm0ODPfv0gH8NCR5cExVcR
zY+DbG4Az36h1RrJBWFBx0yfUQtHQEch7Fssi1uQsfoOsTQ9ZwKjM2ieTlOye5QIBcNBin09EFhq
pslnmBnzF/mSDx3d87bUjJ4oy3fz0F+glqJQb/NvX/N8RktePG1Bb3oxb+Ubmt5lX5FhQHvrnVNN
BSLZuUTbDykIM1KcpvVGthr+FtskJphwhfIlem2TjFm5Zg4RWIP3W3OIrH5+dTSZKI0wuEIqKkAW
tZpdRJ93nHrhcMKwkJtrCEdhxaKrBXpUAz+CmYgbzeKOsEHHs93SWoKk2PVOZr7zw70HjEhSToa0
luLdazO03+O6K8k1WYKWOEa/X4irhsdU2uXeGOvXQS+gggYkS6oQ8sVrgLF3jkML1mpXaK/9oaP+
h4FltHHopJI8BWcE/y4kT68HImlB/dqArwxXvfae2tqFWmk7qvalCgyqFUZVqR2rPISknWoXa4Gd
NYoib59ph2uova4jpldShyAxaR9shSE2bNyTx+iPsHWGgH6Fr5itoxxx0braTwtzqblBBBD+WW3T
O0s7b30jIdBZoqV2nW96h0F7dG3t1hV2ATBZgs4wtZc3oahQIlXbFnrA1YC3n4pikywOWw8izD2i
zBcizcc2BJ6uU84z4s5NY6KA6ozXJecRHnQmupHurIqM9FinpROrfWmX+ir+ctR7EtVzotUdnbGO
FJN/6OhFzZCJSuOdKlIgI3PV1s/y4hAOtBowJ6OV25IfprPcY53qXnPbHkME5AOB765OfoeAam5G
RRq83fhXQTx8DT0RSh+wnUqRHW9CxCdKPuxTPA58UDqReWunjM7GCIMDST+9GQroRmfSewpv2dQa
fJURq+O0vIdqeLE9lLddovCze4rgcEVnHip03GbFsr4xTwVJke9W9MYrg1E6nqKBSJEMfQrCRucS
N9ZPZPDm2hNoZ4tLJMoVeB5Wb3TAsbHDeIazHTYKs6zaWQP2pXHB7XJCVYdmlhNUI7hDQSfK47t0
r20Ey9sMd+YE0WpU1d6HtgSgbDcnoTx5VBeaIsUyq9mpOjs3iUi2VQ5vrHaoUVsDWQGCt8dQR3ER
VEZOdyDBLRTsbOc4OQuFlq5DM0GDKADgWpTsbKi2iZdPBEiQ1FjbI6OAwtrGa4tCdPqZlwjwUj6R
9+A1+0zpo63QCXCtj3DNEsR45CBDKfztSLabYpw+3SqsAU5j5ujGOFhNoSX3dHOXOW6MAwtJnRbV
sUaH6jnM3dtS2g9Fmh/MgHoUvDT5DtiM5pYes3DSNzdiPJBZ3PSJ667qHkZMPs3vmGieHHsLpPKS
I9LM5BLdmVmK0qtLLqUxUITEwRdl2E+ZxuqvT17VHl6a1GqXjYxb67alOVSAVLAkjsl2SJtHAS0Q
x1Q7nUURrTkrcJQ3Uq4rTq5O7MteIu/K6agDA+6xP2LSs2ARX3nioYTYE5wqFIJh0lm3fjF5+7Fp
nvOiMLYM/nATGhO4/wxhMWT1TeqfyZhxQHu4+c6o3CM2SvBVY3BpAFBclTE/lyXxDKanDsZ4P6dx
ckp5mWsCrhg814x8LOOX27pi0Q9nyqdwSCx/784QY+uMaJzaNqKj8IpmOwyNdfXi/GdwBD5OoV6X
xXDXylYf+m8rIBRTKDEfBa0yRZWxVoNyNo6Syb6c6BWaoeKwQo1URxCW3WA5B0BFWEp34wZ9IjtG
WVZQZqbyxm2l8UaY9HGBIFGERX5rmD0jJAEDaFIzSnMEtJ50yAk0xIOc5/uJFemMI2Idm4gQREx4
81xzHyyKlMTBtY9FhAc16aqj1TYbZcHfRd17mFsKfAMt/gp0X7AD+70z2+mtb7kzlUOqJxUWEedc
Hn1sFLvEHpBbM1dmfN+81hILYyephHtnv4wACuxM7KEr4YnMu4O04IAkHL03qcdOeVbFvqsRHDMR
Ky6N+VsI8YqrMNuW1TQxlDLd57jKvtPRMxn8y2ULdFfFig40gtUUMSTdcgLeMDLxqM37TR8FL0lh
Vas6yD7j3D9P4yBv66UnYpyklHR27xmnOIwUGdtPET1b2Qer0qNbSF3/uFBCGTlBvEnmeitkcPUZ
Ku5jYl69qvB4Ekcc2c1L4ljruDYNwnze4ej/MOUiskULjexEr5hr1FgJ4BgQyq9jssmADa1ighap
WSrzjmAK9mx+wqvHaoX8fDjLgXWcjahg3RmYBkQsk7tpGHZ4sjnU0y02aegzeppRxPeuy8kYWmtT
JelmpOK58WX0Njj6uY/R9dQzPXOiziFwG8SZkNJtr4azY0ybmmwV7v1vNRniyWj8V680v3HCu3RA
ob22+/gIxbp5H7CRrgPXMPbw/fdLO5kkW8z0pWF9Sz3ePxoWs7zUjy4l14hX5dlTmDYv7NfR7FYM
viRBWDcoeCHiEuF55CeNH5ea/tcmFMQLX2NB0kU4QlxSDtO0PJbXPgazMrlpcq4tiZnXx8LcgcMk
OKFSK0Aim6Shz1Vxuc173OiO/lANbbSzMuTzi89p5ggsv2SyxHA9GQLwC6gXf1X7BfvQxD5ELPHh
WsDeGdpDFi5nmmQG7Q1W8zC5hMiFeuaxdClRvIYoucb3z4RgUuQLJtV/Z+9MliNH1iv9Km1aC2WA
O8aFFmLMEYwIksExNzBmMokZjsExPn1/yHule1uyXmjdvSmrKauSMTh+P/8534m2RtP89Ce1szid
vFxxcm2p2KLfZJrC9diX3YnfJFcjOzyo0j7bQ7JcbtRn0FkvvX2xSN4vDWKg4OwR12zUvY/J/Cu9
pNgAWU7y5HGluTKLnGeYXZ2UAXWgQUmnJaHscP/AuB4iBJqRIjtIP90rmj5DVJ0km9ScayZ29imj
oEsqK4fpVJgT7qE5IcaaY2pDJyg0w3vBgspQM7AYPd9cZYOYE7Fc8fvfDwMibJh4C3ne3eiQMzuP
iBP4/anYikZiBIeyE1NMCT4o5GJmH0cVf1li+JnJj7jDjuJBzCJ0C7whlZPazvnP1BgxoJRrgX69
9uPkavosy1q6dL1ono58wFdUAYz3aplZuf8H+6olJGBKFtCSA3Ae0xEy+dLuSz5uzAoeHX96xHrJ
QczGpIqSrzSIi72RMIxKJMXAdMgzEx1Qib1tFPWqmNju7bZ8mKA0rJxumLZB2d94bAErCDFCDsmH
L1n8onfWKdufpi9+jJJ0eqW5y+opuI+Ay2RjybKIe+jK5WoIouXuX//BlFUL+ZU97Ymak1uhOFTa
HvlrocR2FUmchC3tVhjTWwuPdffnf92Dl80XzGx9BiVNQljHJ7uckPLqBbNFgglrpbxTqXY2//oP
DGy6EFklWpZbc/+ygbUWZuWsxcJvbVjTxHb7kC5kVwnMyBPTwSSMtG3QUe5pCL0ac3ijsKlZ1SmY
VbWwYiNHnp2FHisXjixvCUW+GWzZmK2Wk3RflSa1ZU7f/7J4LP5HdpT/F+HLluM4f14puNDRb/Xf
2Mv/Xn595t0vCC//zFr+26/6O9DF+ssVnsBaYmJMwY4cYDv5uyHF+wsPsy8DN4DoIjhdga383ZEi
/b884TuoZu6ffyIhxPyHI8X9i7/tE4kC6M8v4h/9oWbz+3tQ2MlU+Tds9j/++n+VXfHAGl23//Yv
VmDxE/0fjhRP2mB9LUI4puM79uKL+WeUClV7zdDb/bftyJ0jO+fiJst+wyyeFYKkHEr33k0nRZda
awIBRxYbeUpujMqdiazzAfej9J7ujPYkMvnMzXMjRT1cOmwOd+7Aw3CwPyyh1y0SzgqXfw1iiZ6j
GgcV2hmukwiwo2+HPCaYsNvKvxf5ZU67bOPQ63BySoFalD94ba1OyjlR3UZ8j1ihdrhWpvVTmCc2
KUoaXlyLuG3t+GyeG5CzZdiwl+VEptRkJlDGfodB7TBQBLSbJf+rHpyeFVRAG1WNx+WrqTNxLufl
cMRrttbF0B6Ek1xnR7+P/PjP9STZgDjlk9sMBVYLbNuSL1uVU2E/ieG7HbFtM2szcxZESQVFLn0w
PvboU5lhVzyLHPWBz5MpImy2TpeWm0AyV+Zp2l0HQZlYdhAx9SgujKula1mejDacdwiX43UwwgtS
zb2Eb3NKcj+gI9g9CZfFtk026ZjPvb5z8N9uLGNeWjLh4sT0bcIQq44plei7Tuj+BO+USawQP9Km
MuBnjHRaaqqK9MxDXTUdmyDW/fizBzpJaewI6mo4WYXSREd5YA/qd+IXkDPh729jNHKAtM6hdar7
vsYeMbEterSD6IirnCW9zVkZi3bxEwzOVgUEX8GNtdPg3pdW+IaP/nOhnewnRZ1O5ks2MVEr175M
Azr38EIHzN8H7pfmyWDWKwZEqjSNT7xqyQMa0LYcnHKTKSu/8GwkChhDV6S9MxFDi+c3oU4rxIKv
+hpyIUo+rfURizkxT5QGVwm3n9AJ9dHON3nSHQO8KsfOBcBt6DLf/nmNQaAZqxE+F/lkauZz6R5d
HWnUXqjQ4D3jE7sS6uroYveVsepkyEdJCtAbCYmF1KHvgCWKipbWhLwm+1gSH6Vl9EgYfTMoP3x0
qXHrqmY8GFnhbUOj+9liILtiV4svOGEYHnuWEXrc4gCIlu35wh3qg30TVqSGQ9kevDiGGadomMhr
Qva5ay9L6+Had1wHTHePIPWTBWF8rxP08LZiJy/SCY/vlGHZmbN0D6R1mUWK+NpOT752fvnlIpOn
aQGhGWphxdqNrrlJrNFHnAApzq/HC0BTF72msGmvH+yT0UeXNrStc0y+p2cN+oRuB6gkNOZthVYo
fV420xmvSKM1s6KgviJGtKCiCDtvuhFLY0ve+MALeCVbNhRrs2EIZKvjnNOSyCmFlpeamifuRsEx
xFCy0hogpFNCxi19R+3siI+vM4h2NxnYVpvJZAQFk6JnnOuKPNup/88/G6qMTQIdUcxPgvhLShqc
Hc8tII2BlyQw2UCy57M6QprNMhGCWSITxhU1Vlw0Q0mWuW6o3bJDGpwyYT0ytNYYizBt8A04C23T
6KLma8cQ1DUw3CNtPqnuYQZ1eI8PR8AsCur3pkvjtUEw7MgC5yEbg8Nod827yIleajJasflSxVm8
9liZMYHrh6bpA+CNHhp8NnAXdl6mORAP9jSwYmgE0VYzO6V+mpxiu1g37lQxr9bM6UOATDEhYzq5
tclScleeYRMGT9gsGSYHd1VHXMxom14NHctvbRNnS72QEsWgGyFjQY8ee3AGTDPDeRTFtKM7M2K5
gciPwcy/Diqp6UjK5CrrlrFGJnRmNcRGPUF60g1tqsgsTi2A8v0puWFu4Ghy5qvVd/UhnaEB8R63
53ywOpovgmuK9k99HynBLDUvvjh6GHZOM3/cIVBlW1bm9JLr5pgJuzokkhkaeFd43w54ytUouktW
3+bATfZcvqIjdNjeC0rOWwt3XWORqwneiQ+RKB4LtTaWuTj2zGwvHE/fxYPvgJQhOqIFXE2ZJQeg
9OYlwhHsdwQo6MgtIUv3rv9DhE1F2LYArEPsj6uZw/LAG69ZbASn/h5gSORnaG40LWY2/yva6sEe
hf1ryy0SG3UaPyhb7zSf6VMUzbuIciafdvtd6pVPQjEIzm63tznXuNWSDqmvk07Skzk8ibIMqPWp
9XMV/fT4su0sL+TG1uiXWn6QCdc/BYqVTF/Its2/hyJ+jsC1B3aaP0Hl98AXhVsw+cWTXeAqYtXe
5zJ8a3kazV64S7L2lNX1t6ur5zRtH2k4IbsUyIPNnRVoivtujF0HUYcV9hyXG2MxNWZuSfHT1PRn
W+KhDpLhs1EqeSA5gRjml/HR7JvyLaNMx7at5atr8QZNw3kexJWYdrIRmtgNKtLi3JlzvOrmTvn6
3bRrsTN9/2sAQvJDABRSVvTkxCp/9Yh5O2Virm3Loo0mrt1TFMQTvWuqv1YdnYsG3spUTNarlKTh
HCopKS5BZ091eBtpoSe1xfNtuaJWJWQPmNW8voCoM5cFWBpna43ma0i5ar35m8QcPVhTc278WG0Q
RiOidWa1nvP7zpP5yWrZZmXTcSwWQ0ZMcJkTiLSCtRVUBFtmD63I79tN4LoEqdri3ESiPnGbr05W
cldXxkUL/T61LMQEhesbFbQZy1UWrviSWK7a9tfQie/Z6UAUmFNxFIZDGyUOvSHcebF5SzU+BeOr
goVUJsGuMSoBTeLQ6ak+BKr6XCR8jn3y8zaCWBl/1b54Gwwf+zAX2SrRj4iD5ZrvwH0eNdapzGu+
kggGYStvuO1TkCl4HEAtzJSV+tA3+rMwqdLC5oIERrzEFjbUjynCy+zD/52WQimTo16QjNqPcIvX
fcXFF7MvshU8dxus9S7IocKlXvWhnYZstt3aO69KSFFq4u89YsxRNuOFAy+lfTeueCWdn3Eayc0c
4MkqHcPexpqYAYdVuaV4iO9tnuePXf9cYIb2tPD3Hk2ovqeCI+sY2LsMScfSjr7nudyGM9YppfU7
hU8TtfRE+0cWOSzDd4i5DrBmbGzLkYx0M3M1JtRgDn1za2HpAzugMNXK0nAHR/bWF3mwij0Pml2M
l3sESoiZI/9unY7RwvZeQ0eoQ8fgp6m8PjYJgClAA0svKQ+jQJC+aHGwZf0ShUQ5mqnaLHiEHG3d
HkyJCWoUo3NHDv9XptlRlHQlRwEAFHB0c8YMLJvw6qboF5kGwy1Ee7Yd+6ThpVduEq68nOa9knGE
GbiintmjQKRCd4SVm6/Zx2dbGuPvqASFn04NGBkS27mHMonhG0JP3Gt7I40m38WZfbNY60159Gwn
0QgLOsJlHCwc+rR+TCzrEfGP6jpaIVM5vCUkMNgk9B+OR9/9PDy6NJRtXBjMPB6ZftlP1NJ4oWIa
35IBnw7lxBAd7EYa2acZsnpvFuroudG2KWcDgmP5awprqGSTUT3A3+m2cQa9B7SJ5rnNLpuFjfmI
Gw/5jMuzA9LadBb7atUHcG7Rtufyd0XbFtuGiWxJm9+YzQJSPyCHMcMm+zhpdkDxH7wAfxyrTYq6
LPfEK1avMuju+8H+clKOVUKar4v8wSr11C4S+oCkcQfbBrqwT+U3+B8i8sVmqnM+RSOoHV9j7YWz
jmlaUGjfD3PLBeezLPNzBXt733n6pnr/nNMAZOYAbtuRw63X3HNCT0Q/AjX8bvLZ/xyG9KUEgc51
qhO7Rj/hWTLe0nbK7wv/MCJIrvqR/JUp4TH4GP1nm0pbCBDd2ur6dZMzCkOs3Q15sWfNt6odSFtF
kfN2Y3rc6tD5YlTDbdJqQd8exQb6J7K48ZC1/k92tEtxi5WDgJ8+pdG1iB7xdJ/EtrUSc3AZipGc
rVM8F+W7URFVTJol+5zhq4sKjylMWtcJh9+DMic4R/2rFBa3KnPgeGeGDQ330Lt6T/YHFxL9xFSN
QyFWZnhvF/iDlOFH6xY8Lo4ae5NKIydpS68EN14C0x2VnqOecBBQrFd7h8IYFxYIH/yl1y9CybtL
m5pr1TLfN7VDuwwmyzobD1Zq/ODxY+46rCF3k99aB7oU6PM0fWvtLSE03WT6XNfFsA5mQZHITJeC
Nma5rSaUOMLb19Qmt8s3p+RT4HYuNPJcCdKc1qGNbP/CHtkraKUxuaBEEVtX3mW8owlRLqIUDKSt
MNaE+bytuRiqg7Tfq8x+ylXdXxaHejQTjPYtsoKdbb+2eYDZUMh4VbsRm0Oa46oOqEMchfC1jP6S
Burg0tJxcEY2pFZNr190km0tjs44PRvufFHEqcnRSgLlZBh9ff3bRjCo8Sf5tzkyf+PSIjrutuNq
xp599Rn5LxDLMCQNR+rZ1mLCgNWaMac9Zxdu0YjbRhyuwrR4TTHK7ew5u8FMbjfoYDe1YECwrTdr
KjkLAFvPFhy8G+d2aacNuMFlQDX5Fuu5Bi7rzA++1byxo2kHigBUnD3G6cgMZuoLYY6A5kTQipCU
uXsRp1eB/xW384uX8bzNVFmfFLP+wglkQaQSRLUAE2uYq9cmp3pOGUBDRqRf9NzaQnL0W0RBos2v
bYUyXDAOBrS3Ka/4Nem63nQ5bct5f6lz5/dU1912NgcFR+84JTznDJFtLWzuFAA9e/wOcGxUP+Ji
ju9VCaUvSNxfdHZUK6XtU5YyQrOnB/I+lD+YzznmqkFDd+eK5rATRvzzDjo4+ZaLPFC673aSHakz
gB60/GFCTDiYS08Thm1UZtsDrDnTsIzBY17FxsjL1PaAlZKN9nRzmlJ/X/QueclEsDpNvR3OKZp4
+EmT6Qu8ToX8gC0zM0u+S4FzJ2ZhnahUfJCxyYKfDzmIwvlod3a8V7q12Fc55ibrY+x+KWn3wiQJ
FKTq5jrNkhforl1eBuwQ6unAzY9n2W+nT566irEtl/S7xLZ+9IslR1wJydaaSl2CJtvIksPVpX7e
1HKNJGBd2/7QsMo5Oc19SJEH0SAv2hPC90H4bNXwPKT2MQ426WxB9+IGYCQLLwIGShC6T7nhFicc
2MWmHD3scO3OaXjlQwFtxfeyPc/r92BhTMr414gvYdVxO8F3RnRpSH9ZZbiRTn/QgvWvU5ZHclNw
OUFTdAKKfIZ1NHjhlYLXWJgQt6bhK7Nc82ilrDPCWaWg4P1tTlcjOIWkITeNUdwxEHHV2LJaobxI
9IsepOt73bpPCfSrvdGM303afzEJeKvCpw+9m71zy+sWqJpyohG0Zx1khx5GBR+sVSUK+qgztn9V
FBJmScLdhOFPKND+3830y5I1IY0aV1i0sHls9QVP+vlP0sYpn1lJ3ZVm9YywzcKFuntk6/A7hp3F
cNUfob7Tp8N+dGWJMNm3/gTUjZJDSKbyIAIDwo2NrZuMAhvb4BprTa6srR4V1V07wbKUQyPu1mk8
7IwYUbElxbYP22Dr0mvjNvZjJR6dYShXfUYjrbnuDd85YWO45Q1Hi9kaEI1fotghZZy23yGVmFjS
52PfO/pq9hXbk5hNq0Gh82rpacXLsU+c+rfyK6zFofU7X7y8qih/R212CyNzDVT3KcqCrS312gdw
sBmS6TOes4vThi2GpsmkIT3Z4+cpDxj/VktcaVcF+CJ524Y17c3U6UbPSadwOZf1PavzNbTEXejx
PrK8Yw3GN2plDbzRS3/EIOF54YnAsDcOz2xZPmO8sBCrJEgvAJLnOsCXXKYIkdn0UgFYxr09lI/J
JH8nuL9IC2K+71+iQj5GAXKmygnUgR1KlaKBDRi+MvWHmB+HKOFWX08PWDtxIhpM2qRVrrpKXhbO
1dR4HvwBdjDCbG7+DP5ZWBUCHkgrcE/O2ib5xzK8+OlZJhwjHT4OP6EOaTw2Hq7HwTpmjc/quzTh
AV8cI34gY7mp8wHHcIx063PTG42nmUIB0yDG4430g/YZzke0kKvMY+IJE/0lAkTaXXjXWg+dSI4B
xuEwG1ZekPNZzfknBnzv2AqfxtrKliqzAhHOx30XegeFQ6RqigUAV4SHuseRbqvuPJhc4/sR8A5t
lRsauMDOVqic7RifTDzYK0y85N/GZu9n9XSuJEd2MuxYb9ovjXWVZkAlKZw8SAPTYcz8iF268f7H
0hYmTIiREd26/IU+a7rCIk6szEH/heRY1KzsEXfuctxN3lB9A1G61uOt6CAO4t/cTJVdQH5oL5Rt
mWtL8UzwSIluXBNGWK1xHNo192iQYDibGd26uXN3rgEFOgZWh9TV3dlW8No2NHr2EuAScGft6HQ/
BIA0UzmejAEfVZjO/QFT/cR8NoTyGFXmk1nSc5X2xs4zebhT4dke5sp7KaKZrF3jtXvPZ3oyflUx
YffUQg6MFDAUCK9YCcboI5k7c19HCfF4O+vhJZGhULkPFxn6N92tu8LIb2YhxEMYftVpf9P0z2Gb
BKc+NT+mcb7CT3PvCG3+lJWl7wJ/60WBt2q6mToV3z5OXvSQlRhBhr5/dQeeKNnkTTQ0R4C7GNJt
Hgr2VHEl71dWMvyQdJ1h5KFhLizt5gRZh1NH7TyLJAgVUvVaVsXJr7qQXAX7yYIcKPttdvRh/EtI
thCFDM0zfDBnX8hWbIQjfvsp1sAgSDCTlenBcwyYUvBa9kVcsgvmgryl6C85C0ycMJGAjCQZ9izq
HTtyTyYXSuWkG3toNCwfsHlAyQ5gToxdjq/E8wDTcYCZq0H0HwAJCDc0qUlFmjneNVzNDs6Uv8Di
OzrWz3oxhKgh97m3u7veKYFUlmw7q4beFMOrHgk+bcec8y51aaDBp/pE+R/GcSThoVtIhKxNVsJx
uXpwB8EiVxIIJfcJLy4EsFeweq4i5e6RCuOtqyXaOohyJZ4YsdnGLsmBnLffSLpn14Q9MQTOeda3
sbxZrQgfaEDD7x07Z7sq+S4mpnPKeQCooouvlfBPoWN/69Son2Mu07sa7Mw67K2zu82XQzP2nM/G
ydiKr5phHmHTSi5RKSL8CPiRyb3c1xZaOOZ/5IEaLdBseipps/nVBtVzyYKFu43F3OaLyRHPhN+P
Niod12cBQgx08XzoxuDOdVDa/Gqv+57/kLerO/OZ9rsnDU4IyARcqUBG5snsp2/wLVfhLeTOjgUI
z7a7eEaZG1rD5UaRnDSooHtmbGIeIdIglv/dElqr6Vy3OrrrC0fTQBzFR7s3qD2Md8IlUtO1xl7G
NtNDEnFHQFXcxRM/zhJZ0faiFAfmphAUQIXCI4tHjY6Tr+PwUglktoBvC0Rac7yAJsfA+oCYGBxE
5crtBDJ+S0HKIR1b/4sFC4rmT2LaNf5OTCs+IsAU83tzljqWpBfb2s6SHfYdXK6kaR2VrZy8zfdk
hqa9507w35MQxUPxdhp1/sZ2fxc2hYGlhXY9O4D5GhmD2gBlXpsBpKtA6p1plNXGmKrHpAzOebww
ReE3cUJCg7hxBjDpb40KBqMsxhcxYSjsI7JryMVX6BpLdwOtSDQMbOaue6saFDY2hz8S21noQR5f
CLe+1cZzkqTvhh2+6n4RihyGPJXRMF0zMNcR4y8A5YFn9DkeOGCmsn6EzfJZSqMlQeVfBJUsNKEh
IiJ2aRyTfb7yWZOgoUochMlnH8q94bUY7POHmAGPs+/ia9RrJ5x/4NUefKpzSOPEeYc6oyLK6lx7
N8i8ZcLH/mL25Q6EREQgsP/sIs1kqAC1WFJRAyDjlyibfgxUHfIZ5e9gyUDB87/176bAnjvK4B1q
0Ac80UKyCyln94cHf8oPWpzncfK1LzOwO7wqIcsRM6m/GFh4nKvqGc331ezH4VC0HGahHpeczC5s
J57ClW8wkBclhtbg15+NacOVEYKAycTTF/cpefpzSxnNzux9GC2za+zrLsTv61fnojJmnI+jgUdF
cdeBXuyboEPc4Vec1XrfKUq5jSEnEsqATFJTP4dB5p3kYJYkNTv97BHJpAWhPPfC/eBSUp48Shwo
BB+uTRVM10w4lEBUsYEVqyeBwlrHj/ulPDZKCHcqfA7s0zeBF/e3CArKdeiHPeZ//KONx8jLO/kw
N+rNtNLmjU6K4TC3ZEu8StRvQ0pacPDixzouNHHAOXiTnvHghoH5mHBxf5JioVBi8jSHhrz/THRZ
pe370OPdjkla4p9Jpo3D2Y6HsHY/SU0yqlLQ64a3CWvW1Z2CE+AhgkSOeBz6qnumuWldWu6l1kBw
Lf8VEBbiYwbblsanW+1l7baMpcWas+cd59z4Uw5oImIyHBMeIxdme7jaa93la5kFGeI5Jpa23bY8
UV9aZ95gVBuXzyJ1xjQ0kJOdHhU8M5N816YRyLjWohQLIEah/8QVHVhNiQIai/HmJyzps77NuC6j
gSaVF18DTZS9mi8Ny57ntOEGKYfhw/REu5yGd5FXscYb5zcgmPZ1cl4zk0xEX8P6mxtbbazc/KW9
lqojrIGN6BvKJV1QpzN5Z0irES0xaNiYKC3aezeZpBKZFaG7LUQ7c+XsvA8OE2ZN13/zRuIxtqEB
61QFPqR68XWFjUfEZuRSo9uPyQWmabdql9UIlWlvpWvDZsA38AttgF7iE+oDdKx2yF8m0zvX0+Rt
U0pLWJmBmxhsAZ96anYlKBsofP7IaD2T3x6ncVXnGv6hTvRTPsjlEGxwedexjxSBRFBzopwcvHVq
NtsHi0/nlpN/Q0mfR5YVibUnL+kmxriy+M0j/9ghJgj3yYuyakd7VfcHxrSudIScw2f4FI9sdILW
+5iqdsTP2YOQKuMreRk+/AX4ZPY3+8wGHKlo8/lqTdRbUeJn6y5m6ttbJ9ffsxU8B3w/9soCgOoM
z0qX7r6VFTk47T26i0zXerR7tjMQ8o6lWUZP8V2Ov5lal/oMj+0uatrgKeVf3dimMM9ay3n7/y1D
+Kb19DxVtK5/fhUJyINWN8kv/c/mH2EthT3/d4DNA0bFX0n1+aWWUqh/b3VHJVT73/8Lf7cP2X85
pgcrxiMnZTv8OUag/7QPWfxdcDIWbiDPMx1QM/8BtJF/4TRyoIZZ0pL2f+mD8uHi8OtcKcHP/A+B
NlawND79zWd0+Pq3f3Fc1CvfZTiWgQSfI/5r57niKdOPNYunGEcE+jBK39yTmWPxt0MISleek4br
bKk9Lkz7NuY82EarvlQBSwU5kADzStpSolRvfAe9AtZ8xqKqM5ihHVI2Rsh2NkTJrT1iP5q4TUEW
aiUCcJSGr1neYzvRqY/4lNYv7eRes7y9K2X0EfChHjwJa0y5Ty7bjI0/+8ma4vEvQWY5r0LzZLnN
XkS1f1BttSaYtutbHINs2rvEfmNGT2ikwPK8jutR0rUA/h2F+GfQRzOtAxQDm70ETE25AqC6YlO7
lCsNDoHZoFoCPKL7pQaZHfAFgZ/ySHsankZf5OTidtPRQw7ZZS3VR+tGb9HCMu2K6rWocot9Q7Vz
sOTc4f+9RIx/K78yXp1w3FixR+2DUdVrDNyYQ5Orb1G5OInmYOfRmwzjqwsQERXrIAP7WkXEdMsg
uvAeHbqCaTAgII2M2LFP51xQAXOX77pPGLG+tI90FSIKYFpcvL4meXjiRhueeDH57VMCYBev7bkT
qdoZ7aHt0vtA9O1F2kO2Hb3k1fSd30k6PuZ/Lo44HxqyeC3kZToXcTJmS3cYa//boKpmJ2CXsTKE
L8BoWYyJf6bXsiUXCNzdNduza9vv7GPeGwxx67ALoO67YbxqIqz9lHZt/IyKamO4DA72htbuNk5I
UNZ22OGlhTx34UxFe/0mLFsfai+RB9Oy39q6e/EkaEExAGXuiOPVWe9dkynad/hoGdXeyVEqJn6W
LIZrn7BMjOtApG+GK/q9fCZ3YxjWd8lH5Y7y176zEDfQF/rBv3ft6LFJ82PUFBea5NF9uQiObKNh
lmNhn7SNPaMvj7w/EajBLrCOSYmdCk9HtDSbj+s/LuuFrXA3lm26m9TM45itsPLyBwNmXKVJhULX
o7HEB0ePT54LCBJfSzZQ8ereR+gZCdvwVV2MYoNZ55rO7s+mqsMDHN98l/YVb3jTD4fAF1+p5cyr
zMAnxoCuAMhUJ9G4lLlI3q285ZM/0Q8w+/md47bWribRukQTwpWEko/dITNIDRd5ogG5pshbxeK3
7ylE6a4O+D2+FoTG7b7/9NvRWweSVcloam9lBtrf9cVnn0njDGsguoR8Q4lLWfJQ2NOX3fFrdZAd
l39Z2Fs7hbTijhUF3+n4I2roBO3y1riTMYSbHMMR0IxmQ9cImA8Lc7SOyUOKH/CycO3OTbt2o+ad
x3m2t6PFrSurbkuV6870gAlNBh54P7b3DLT5BrjCuK6t6IjKy7jluRb+p+bVN/mgkqP4DZoE7CUY
5SFzV5NVMB6EFoCoDBjooYmHl6ZzH8Yu5+6GgnUQ7rRNYtj2SocSUyI+NWkItAmjgwCRHtvCenTZ
4Ox92Rr3QCqBxsiRkmpTMJ0SWzLjqaCCgAPFiYafQb6IQwlSJNlLY22Mt84dxIaiLQJ0K1MkDL05
sXvi/M4dy/4VlOLrrAa1VxuXTM/JyBeHdsUi1UwYpqd2vHfDuWczkj+2koALMIuYxpDyw85q0nVV
mu6zYWmsLqOv0m+sY0nG+M5aGJejRzgAMbNnALfoCLFgYfYeSqOVE6ZgKQMNh4KNoodBkgLRnIFp
GgY/gFWbL8pDFA34FkxL5mUhcHagOCN3JvnbBQlxMioyAR5uPRdutUMawIiv3kL0xOG+USaBI2uh
fZaBcd8kItgoMi+MPu53EaoPM66pHGjTKxXpHWeQKBu5c2e+TcHCFQ0WwmgxWt9h5T7JhT1akioo
gZECflgKgjHmgSn1Vc3OqOkRDlHVY6M+xOH03ixs07iAckpPKMswvhT8jNw+x4WGaudpcGc9F9V0
KIClNmZ9ItJxcSciwGPgyBWpd8IoeLdkLe0VfSo17CZaK2xyJ3inviZnaLeAHI/GonGx+8UhM75M
ufyqwF6HRQS2PCg2cDh3VR+3m74LkCU8Xnd2isUGlC1OGDAsaC3pSnAAGfZkbUe/pRJ5Cn9WvRIg
V5tf9lIVWIUjMZZgfitSXE2UIGWa1W/TLMtS7pF3DsjUVRfZtGCw7xGhTwCP4p078QCJrCJY5H5b
OO5zCxwIx8AdkupKFRULxJQR2NurNLzMifWq+QLuwzpYYzbG6wlxlC+q8W7283vRZc0RZeBINkDC
SYgF7665UYn5EPHpaWYXb2SLBaHkGEpnBoLRAY8Jp/KkkVrWwJdT9pXyODYFcWZiwesptV7AJxF3
DeEzUhVCJpBvA90WnsaglAg21/k40EGefueV8WvZ22Ux4XpdgW4LBbRnI+E2M2CvGeP424J0lw8/
6p4eh5RMcIghaM3lbh9aNgHeqXU26n0uDH9H8nNHq+8H4wXgSGXkqy7FRGSMBZkGvlO9/6X7+l4s
lM+2mBRb5lud0xI3FVCgjOpHnc6nHH/YXT0iXOYNl02dUMambnnGvdz6gTDlQ9IL4gvSxYcRmT/Z
fLGG8fkw5cTV/rxjbTnw06XptwE5tyk+tcubPjvj92xUJ+Ah0C41VYRNUVLZWxHNdXljnYiPaBWm
r5nC75k4lLSPtv5STXmac8PZkIiSMdm9yDxzCLJXt9/zIXsDRwpsD7pgnsQgjBv60h2IBAiYNmL2
WOtlKQSSsK1PbUsGXmbzfupvwi8e2CHsDF9cPavcuR3foN7jR4EHcPYT6oHjh9xq6BfLsHD2fBeU
4pEDaHbbNvu+Ca6dsF9yTeQOMeGj8aenJnIenTI845reJr28DoV6SyPqyi37wP7xWI3dXnfjrlW/
FZqLj1uPdX57pt/wJHqU3kbiWo82slFf7aSvGC9fB6+/DIr6ZWYPDBTTXvxv9s5kOXIky7K/kh/Q
iAYUgALY2mxGM86kk9xAODnmWTF+fR31iMyMSJHqzupFb6oW4SJBp9NoBkBV33v3nsu6pUeQsG3E
YepRicjxuiCNrM3DH0bdHlhWML+TZmKD5YbVu8dk2++t/CdU63zFlPc+jekqZP5pSPOdLwSbEqjR
MtoBUNs0Q0kMjYP0YAJKBUUhZ6wgib+yTbzm5BwIceUPpCMo7JWRB7fBFjS4wTSmoMl0bsQwHMs0
Py9Rc12Jal9uWh7uaXG/83jaC1NeO/khKFoYDckmq8x3JwyuJ/INYiagcLx2qTVeFBGXjjiLItw3
lXzwYYJV9ZUimmpixUNm2wzjNSjLH01HyGY2vAYgSBySH4Y6f5RT+Tx44cFyxZXrSpKosTEl1169
INEt3yekIvRC1yohINaJ78DbMvlIztKoTmPKJrqgsRMHaGMPS8/VzWZ/n+IoHZIeOMvZAYYpPejq
ZvdFQM0zrutDGHm7sV+XVv5jVurB7mzC5LL+czH7o9kt93Y+nuWVlRMth5Ud8dmNlnkXsOZZcvLq
wyu2S3ocCs6Gbk6zD0YFIF6yh7x16NDTg6InWXHS1zlRL97c2KvGARfdkbGHY+1nJcgxJTfzp8gI
BWoyKGopkoOpy36OkYD3OIZM2nSekEBcuLJGeTRLNufIJo7LNd8NlGhVwQAbmuHB0HV/4kJ9YES6
MWFrkCzE4xzVtglL5mIYOju6Bc4wMnj6tdiCNrvvRPxu1slPn9W0neXRltm7VLxkO/b3ZujBaSPZ
RWHwRrz2jLwBfhqwidD1rmNib9i0+V65kCyYAXZDO/k8+HDGq769bvMAMDg7CpOkcpac5bvrqrWe
jCK4bxR3hjlctYX13IfjPe43ErPBulUEhNs2Ghe7Q0vUtUiQyuStZ/ChX39wci0VItkPbLnvxDc5
ARAF5tyI7Avq10Pk1Ntf733Ut4oUEfDhLMEODgG/6flSxBGGQw4uWX32h7KT8hkNNh925b01fR1s
S5uJ9cJoPYp59bywKGeE+ghjmoVTxqre1z+EkSGBYmPAvO7h8O32vua+/1rB3FFvBvoTq+zqUcPk
co8FndDYewAsXBq9GxYBv8syMlXzgJJVDhOX/jpw8ydPJ26o8QNjxM/arblkIAQmuuf4CdB31H18
nZC9I5TeLB15/et1+7TbAj6/uFPDStcLyBpLvLdkzRYy2segQLxYYGmhil1WFugzymdW9tDgHpxN
YkVkCtome6+S5FiL7vrXDvRr48MsBpFMPFHEYm+taoalc8qsYQJkZrLl97P/Hpr9QLpD8rNIeVMz
4xe7iE+k1OPm96BqONwhXRRcwrI7//oRWTLdtzWP0OyjLya5Hfog48WQtRqPzH1b5U8ueSgOPHrY
SyiYwvZ9CopdubQNM0DeY5wgoe71SaTysaz82qfcSXMLm1VL+3NdjP7bHPrXkcm/z3E5rdXBu9SK
yN+pwf/K90lfbOvAPAMufA6T9B2/HJl9CTGETC/npAAuHVy7I16hwrstxvLWH4n3dHvzhTOyV7Hj
1Bk3q+FxO9a1d102xlsi4/dfvzKa0ueqT3d9Q93E1OFaypbQTRahO8RMbdAZt7/+B3XLbFg/iiQg
BQF2jMep2C3m+xosx0aMs0uQjNtiqcHY67aIJ2wEWaFo0gMxhc+g0nOmP9xqDbmY0jSONBkVmfFK
rNpGKVg1TK45bZAtQ/oGCsFkp4gHIcKNt2MD9B1T/+RYzUsaDy+2q4V99RPZU5olVnzq/+pZiB3w
xmnV985x8jN+coYYr87pklaUTzCEbpdGBVszQfo4ttlzZrNIDF5WaVrMuMkkUoZOHRrUSrdsRtE8
oloYeXDrVKwTH3FsqrDYhoZHnhp4OnQY37CyOWIYCBlIYzgFEGRNOrKmx01QREfgfs/eMCFWk0wG
DdoeTLVhZ9odS2yKU8tyOgZpZoTEJHCibc54dpX9OnWPwdeUa5cH6Vh5BSstwF+1IkqBPhGRP4QW
vESdc6YCtBHqM96DDbuyfGZGetyBJUfc5XZw6kSCuiRyt4CWUcOjlNgpBBwxyjO0+pAEOdUgaDUg
UOJ8Ajlp3wN1ALy+0OcRTC6rydmXFMc7q8MThK0Z1fuS4+yqLl5kZFBBbB9BBFDmRLRU5OCQVjW+
v51tGqdY5XqJKckPappDlaMorson32cOF0Wq33bGRLtBm1zy5p65Qr71CppBqiH0ZGgEkPjB+jQL
Vqysr4dD4c9c4za9YNgqkFkWr9Fuhp5On3i+eCYn4cJX6OJCr94iS2DoNN6FSr4x1sZdgAyLeId8
V0flo79AI4JiilIrTdWGoRD9HfojQMfMlYrG5Dwk5l1qpNvYTzPCfIIri4uJdiX4QJ/aXqUWeAoz
Kt4wX+GVy/xNGgBKx2dDLyHg9g2dcdc05Wkcev+4BP6LSJbXOALVky4IrAmQII9LUs8LcfYxRUft
Y8hM5/8Btf7f0ttqugEd4/+8U72dVPtdvH/17V/drb//u3/0p7ncpghoNwvPQtAv/tSfdgX+WYxS
AtephY/1n/1p8zfHl45pSh51xzcdWuZ/t7d6vwW6lWwChdLuVs/9L9lbXftf+9P8FJfOtJS2CBwp
tcn2z/ZWgWGjtYKOArEU5GXPwRPAbnW02xJcuRsd/BYZftUJYKHkkaGYSZE9tt5w9OaAViMy7Ktq
Tj7dxkrxqMDMC6gbKBtvnCj6QbOYEHW0OYmHyEppuU6NbqeyE1B6WsozLz3CCgt6gtRCHzxLHJ6R
IWxAjV43flSeqLt4FIv6ew4egC/c+OiGCpQRjs4A8Xj8CGYzfQIdDWNGP9NEPMLzU5SmD4ULda7S
pC2FPmnWQiUWpvnooF0ClUKSZHRLx9t5WtppryDe+Lk5X3rwvPPIqclMCUvPsvSKoyU0HB/1Ila5
rTeThBT5vk4oGy8SWuhGyh5QghZaVXAMpUKDYMYOs1hBmnMrM/gT0YMYsEAggEYejXar1iIuv96i
yTiZ0R0HlNbBtQJnkI5lme7CsrnptRhMalnYogViM0qxEcVY0DNC6NGQzVH/EJvQk9GW1Q4FlvnD
bMhYtNCeWVqEBv4EV+qHhzbNtukGKZV+2Fq2NiPEIfkVEGEJQss0ufrFWD/0NZ1tCcCdU0r95Mak
W6n4xtHSuEWL5ELUciDwGqaWd6zEr2LUAgi6oqMW2I0odY2Z37F071BJDU8ptEvMBLKR373nlXcY
+eHBdOYT9ApxqdHx5VrQZ7CJXiVa5Gcu2TsapkeH8/1m0EJApYBT0VdDB1nMa99GwBJo4eDcwDtC
SThqSaFMmzNd98cJflOE9HBjtSbpZB1CfzchIHIuuYHRKEYNYkWpZYsJ+sXIMt8DLWgEtIDUPth5
KB17YjhjlI/gib4LLYVUaCJrLY5k1vKdOwehRZPRwHRVaSFllyp6BGVGMxcZq5gNDCfoLmMtwOyf
LC3HJEZ02pTKeEhramhziwkOiKdjcgCL7wdlO3fN8B6i5DXxyBxA1Fdro572s5aBEoSg1riu7L1S
7Z1Sc7bxeuPGhQBCPyECfkZkz4C/uBcNxVYGsMYFO3ewF45G9sxwaWmmk8XZZV1h/SUoEr1qpZGx
i2wf86xaAaCGd9KuGXA8qqH9osu0q7X2FSMEKtj5sxp+CvHaiHkHTBhTOhOoQWtng5i2hZMYCMA0
IaY4OupXKCx7vUJ6OyDBzbUWN9WqXLQuXyEy3VjrdePRv88Q8FpayetGwPlqKhBK24AjPzfUqDvi
MSJJ2E8czqBmXMU1obHMUqxTUS9fEzrZg8jJnc2a53zEokdMw1VZ7mhM4qxCdowdfOHDGTT1cJvn
xScWS1YtYd2MWrMcI1524Whgr3oJ+hQJMfJmqXXO0sQT0/nrgd49ZzK00FMS3NM120QpKumQsCB6
THB/ACmjySvHR0+rqi2QzkFCapzWWyss6KNvXrU0GbQe2+ycTYJaI+qT6camLz9z1GEV9eyNp/Xc
FdkVq9YiOFcU6IfRkYUUzcFMUp8yxHeamocJxMuj2IaDHW45aAGepaa087fRg2pHeVxvUstryQnv
EVtWdXcsQ+cy1Xa967Kl3DodyGhchW99RM6FUzHyK2IfmVjlnUHReee4ojntqAgSz2S/Zh323a7n
GIIY4GuyBoKt5nNZojmwsUSvBghHOjKn2yUMMJnn+QmrgLfCQ4sFTrZ3fpZ/osvwNwwsTx3HZ+Bf
IGQyI0ovaeJszXTBlTNk9IOiAdgp0XBtE9zBwmaAsqQ8SA4HN8aY9bZimr/OAv9nHwQPkK8LkCiL
RfNFXWw8jtBwXW9FdxoEEhM2fODGXoxusuntE1qW6irlfLiOoDEkWbiz8Lhuyhh2MQjNUwSobG/L
ttqUeYBD0VY37YS3MG/NVTFNnGsFHmfLGTbAlsOxORiN/SKlMiBwQrIaPASKk51vrSXd0ZIdUZYN
Yt909uvEUOk8SKQKFDkftVTWpU7gMaZ5f2XBbNgmRO1ta071uySgmWbBmHeZaGG4K366EcovnCZX
U+Z9N51zalvvQtiTs5kc/zEz6KfzitMqMK7I77iNEze84HZET6JqYg8q9tS+7m9CVCDgaQgnm0iT
ogEMV7dnQWvqmNTPBWW2WdS3JdNgAcwKBrt5YOxaAIrYxvB7922T7kpfka2G7pZPOLCh/EHiGzLC
87owHUhpo19u+IRQ1eXOZPizbYfucejiVyZ381GWpKm26TunV0CDJve4n0KiMjKy5v2hRDUF5yFM
Z/+Eftd8Mm3ruqZOXZlOnZ9HMp3cTG3q0W42aWN1a3eqTeA51gGF9/XctnLnFNlMs39SxwDrAD2T
D4+9C+TS49xZ+PZLfbyoKguPiFoujBPvExKYrqMBZZKVPPhmefGNlBBHumIoDC2copuY0KIXmPtA
IVrj1fMX1K6IeFvUMm9+tlxblRV/okFG+ZD/HGLvukv86grmI2DtWD1hoXoWeaCuG4ELXOLJXi11
CK118JwrUhZeSO/6cOxuY3qJdwOPzjsLgyARE+hZPnvH3oHWnKdin/rizSQS+LXyeI8EWHN5lzcT
RMRwE432hzFJHTUlHjq6jGSArlwF4U90TbQNSnZ8MjJWxhzIA4UvSexJwL6RPjZu+UquHhU+afe+
NO5ingoK5OBW2VRnVCbbQQXRtkXN12VAjPCc3WUOgiPNzxqL6HFhk+So8i6i8laV8T0oLTTZxAYU
Ba3CKW/sE7xFez8gJXBXvoHWEcbLtHUd/ZK4EGgnwscE9XWh8q7XU1tKIsox46Q5X+KDN6eZeGw1
XNshJMRyyJYr5FD1Lpn6dBOyadPVPGTuOJ2nY4BZFTkp2t9Q0xdhiXnIGzWECRKMtHZhC51vmmpE
yKkTgpxYsPJwZXYylMnOQwZhzfG+ygioTVlUfYlCF8smg+o226dJOlzjWFyNpmpu0qa/JFPaPy45
ekxK4mgTo7w7BynQVK9jG7QzOlvQTG+VDF59iO4n/He0jkAmbSv0XVPlluAls/bage/tsFDxdlGF
JGqfkxe+y5v4ORYhcawWabhmyizLVcBSlTqqAlMVupqz9BwyG5ljufVAbnxKnCytwvssdr/NunmM
iCEcjecA1MdqSkHfRS0oKJEVhE50j7k9unfsWh/SZoAXWMQNwS8+BlhAlFEcSREik9XXY3ayXcvB
haMZt3KTETzByZimjGSxpNgtiCCYZHquSJjcuM1zRyufuXZjnhbIfwHPGPEgSO2tO3K5R1rJ/Jbg
4/KLCxrCKtzw1qv3iEWzTTKF0U75u3I2zbMhOZXX1YcTMtWRIylGvZM/hiF3MtkiYCOVySedojDD
tYz0IiDpx38vms484y+kQ6E7fZyVsxgHaOBwcaFk5JwyoLeWCvoWrflHM+LmGwt/W/f9cz5P5S4J
SZM3kT5U+75qNxU9LnZkLjuiQMIeCjYDQBDDHeMMbU1vv7LWuDFL+MZDSBFTpow9zSwf7x1aF2YQ
YSIo5ZuhXLkxCy3tUGgjF8yg4XUrB/e+5aydRRRYjvlDFtlbZHpfvdV9GK0I+fA68p6bKdv1zvzd
haNc9TV9FX/Ss1OQ6tECxCSeBKPRZYivEL7uEBkwNED+HHocy6DyIXWh9z9pElns1/Z1jkVkj5T+
abEqfz1TFNCsBxbDjketFXHAZis7z0T5bMkMMSG90I6e/ekKJWO0y1FCbNI8f6bxCjVEAC4KhgvB
QDZHVK7N6KfLJnEymnsTAoMldg9u0AM0zIOHESzmxFyRdll7CjvoAbRloPEF4CcdjhfN7AIonUjt
tIcuwn7Qhodgah8UlK+VWxwIpx0OUVyRfzzr/pPLmM7KqCN84zISSrYa0qTiseQjbUcr2gWR+02z
izlEVT+7tXjCzimAujy6UOY545vA7cbqA6d+f2w4QOO1wperls04+ddAijfG0gJUzNt5QygxWsil
zHbmTJhK1MPfYMav7jlZvZtz0+46pARrHEnWIVcx4um4f44hUu2kiw8BdSx+2hagJxPzq2zA9sCu
2tDbyt+HMTozSW1Oqmm7U6qSe0s7bwt6wMdmdM3N7AIvHmLqhyQE4GS81WrqT00LG6IoWvKOi3Sf
CJNma4oGJcC5gu9hIL94VGTP5sWbVVjRxo+mbC1rb9rqmmVt6rQAwUwFbYyWoElao4lNTrejEi2M
6p5FL87hgopipiWhe98Ek5BEHtY2HVKMNM2M7iCePJrVFZdJcvvpP8bhyqOVlrnZMflKFlUSrTAR
HWPKK4jvzg51NY45gptY7OEvtem4l8SZg50PtmAKNpil3S06jGmjELc1PUW0o0mumMcrvffOy8bJ
h6c8nfHq6hMHh4Gud1hLlxPIWMAJon/Bd+Osizo8x+X4WdgteUL2MVXACopFUQIaydmP6q0kxmqw
PLGCI4GQ2DO2lAMcU6Lg5zRxpOehWSM8XbOEcCARExsRN89cPYads4/BaeVd/xWUCrFSfJxc72rS
NBsxLuQBTbQ+cAUlY3gTsTlPbfS25BxEa2igMd+QVOmG0wzhA+ELOAymllizUEzUuj5bMzsdbmdE
Uok7dfA/Hcp4z9yPCJJQLfny0D73S/LDLw3WoywEYlRCdm6Ug8I3tMJNhMdnNxmwQ7th/Egxw+JI
pR9iIwgSAclBYQnYnThNkEMlj2rMvNO4NXr6+4sVEVaucPaojjtWuGo5oLdpVuS4JQ0nRi+XV31/
8u2KiXYqSRwFqOdiwOF3ZbTf6KZRDVTeAm1uu7rDa+WbKMmPxFNyz/nqrVTqySsYnpZoync4s17C
milhIrXPifmwjT1gZbyjhu/x6LTOipIRzQCtEKHWjdZD1CTTswowcHdMWvYhDCyT3dOb/J+gUPAp
505xFWcDBRtmpKu2fogt9EZqAKQmouXWYtLMqdI4iLkn4AtI7u9/kJZxhTCJ/gcFyzos3sOuWfAP
U0/KEej4nIfbgVCaQ7bI22aIPiJb+muAHzftGLurwswltSq3Py2koc0ffcu/D5zlopwxProaLGHl
znhAN0jA2VAQJmqILe7NeHIPw5AFCDEQKVcl5zAvDndVUsB7im0Iy9PgbRtG9lwVGvxt152HqvsM
9GGF5x5IGFo7L4o+h5F1oTXql5BQ4qvEqyTQHuJ9nB4qtluqdZ1HKNPDdoNFZ211+Bep4gCSwqBk
mrdcBp+uvt3gham650THkAf2g8bLdmn55M3w6Yuk+PTwJOyWeXoaUrw/g6JD47iIyWDRry0lEYu1
8bddIvLshTdec/a5y2egl24VXPzBsy+UO2g4xoWXKPtH6N7bPCq7mzKYPrIh9/Z+heIb2/4nA+KJ
/v6u7xNIOnD51hGprwMhfUcOOD0TigWVUfJlGfEGFZu5LwqkjrI8ZJlVonFqeINGll3ilJACMgLm
IL9LBjIcgOMQddM+djjVbgKbutBsNm3A1JLj771FsAo+4R0RfetsZopG1z6EmgkJAzvzlRtG3Js8
FYUxJvf+wt6PbHI+1PVjxqluHeSy51I534HHDDCUU3STT9OIwqpNdk6Wf/di6QAHpMtxcIedVM4Z
q/xDW0/JptE1S7Ejl/jOSKkdZLMPjeY+yPKntLut4XPc1j3XlLtki4Qse3GN9JtYzi+PySKodVBl
ZRy15HrkzbYKWVvKmoYCTSjAw/P4w5i7ZUfrhWsAR9doeOLipLS3GNQi4ojkTzd+UMnFNIpvR7ib
rEdE0sW+e5Bx+7RE4B54SutNn8p8XSr8RWpWx7DzX/o8DBEcDUwYw11vje0pNff42jqEnFZPQk35
zjml5pgd9BcsW3C2XJhSmt1HWOcdfs6kkcuma/gx+ENI9HHLn0s+XodpAuZwqF4614LVGxm02vjm
BWln0DsHt2mNiw+b/DJG1nM9MisKZ3SayqmOTG/fDHvhIc0Wft07LN8Pw1iK02iH9speN0BuD0iW
gCKjUNgF/T1U82XfYlcH3t80O3aFhHs5wXbVWqTLG/xeCA6REJKAjO96PIzxVG37Y36aa3mb1LCV
bBfweVC+AVxmMBgY5sHjLt96fbQrB8RxfVjsiVP/sLvhQJBBSep4dzeEkrNawbxxYM3b0qFzTqad
fS0tcdXlaIqT6HkmGo5E6HYqcPhJelimcn4iNYDWnTn9xFthXTLfGXaIBqMN+iQHypSZcvwfgw2G
QNBkWfA+udW9xcR/NcCARuOWYAEXrXmTn4jc9u7g6aPeQuGQAmx47advo7ZOsAtrSPhdDzXplerr
s7PfqpSsVA75sKgMWof+3nblqwqQ4MRPo+VDc1LZTVEEN1OD3iDp4Fl3zylcI1ogh4kehcUeRs/+
eint91wVz0AraOzF1gpJ/r7A3bitpuAWusklZKApSe7pAwQf9ZLrNKYjcVYIziOGCG75MauHAdel
q+2XSz0+TlOzLrUxM/MxD5NLKO4JGVVYN4kRi3eVtnMiR4xpkWqL58Sw0/G7ZhNoAyiwITqPGVPa
cWA3KEUOHqBw9tT68z0CAuay+jEwABDiLgWfmeAfIn2819bTBg8qFkCfHECkA4710eNSdXCrNtq2
CowNgbC2skYqrkgcnV8XbXMt4VJQP5mnUVtgE22GtdEi2toeGxphujULbFRk7gw4aKnUOZ1Xt0hQ
UNJpk22n7ba5Nt7a4IVoYXoYdbQt18ef27kGITez+w2nRtC4wcQLtMy8WNrYG+PwXbTVV2jTL9pR
3HSogD2/vDISlsQS8vHWpUgbKZtgpXdsldiI24oh6rTMbwsO41pbjW2bz9rfCG1BTrUZWQKmWznu
9Jxqo/KEY9nV1mUWHPgFmJl9fydqzM3hqD5abXeWvXUztW+OtkF32hANB/EhCL8WduPbHMe09FJC
yQh/wB3prxJc1cTUDgxgMVozRTAPvpG8ulpLzzZYM0niCFZpizZepk+JjlZbt///Onc0VfgT+Uib
UObBov2DMqzhuX/5n+0vO81d/93O998d6ZB/x9jq7/x3//Jv3/+WKUfY8v8I8r3/jhJipbUl59K3
n8lfJp7i93/9x8TT/E0yLGBAaenppU8f/R8TT/Gb7QidMG37wrQC02EW+Segr+v7uG5InhamZ/JX
/5x42p5wHC+QnisCASH475/EvwH09fTE9S+GHM+2AhebBa77QEjbYez654HnECHgRaby4QPZBe4L
JT9ljCmOY8uwpTZr0B2z94nY/uzjpkCLhJpFhvltNMnjMpakIqkg2ODAQ4BN563Gm8ahFIi6UWjk
z/1s0VBwxtuiG5EWhsNnUM+0TGIS1/xwtlCAoHkv+tcG1eYmmtBcZfRurMFHSzxAeETpTXSNZBiq
OfelgpkW2DcZqICdMRB0GWDN6yecbSBDw876Oevf28iMcG31HvVG8GmST7A24NywqWJ8rPTPMngx
P+CgUhjJV+kdhhCGaNr70Q6u/oXUq2HXF+6VL1H6ux2Ok9bHKqLwm88uLpfppoUkvgllS9Er5ydm
tGQYUxkFtbweyLzKwoqowiiw4LjUtyq3zq6aTk3IaIch4xH0CElSDtNgcvzwPiXfDq3mQq1bsUAy
yNHFhgINsdnDV+wwvtaOpHwd7RflpydjJCTJ4QMkKOXR6b8bmJu0/lnLgHs/MVzM1jj3YGhsJKMc
dgjnpQ7KW8tL8Ll3TLPyG6j02KmWTzC5M92+DMG6R7Rn4jIQmepHe8leGhNHR8+sLG1T5q7yrR3K
xwCJx8pDMFu6L4nN5Sskb9QcxJMPCp4ijHdttssmoiHVlxhhYo8tJXQQMCOGwf3j1Am3B+viEIp8
L/r64smg3Hthfci1qpFkBqZtynsplgrZZmfaa85tu9wKol0xyhuROo+m9v27FheU3BCgzFN59Hpi
YqWBY5tO7ocE2GMCvUyqcW2DeFv9unLTID87D90PxgSH3CAoKuJNwkLIQkKawLwXa5uJb9Zxb+jv
hU+JfgcWQ1VNhJEK3qgb0c2wfAdOUncSMop3FtAsz8v7neHHYh29D1TblOxceOibN1XV7l1lYj0P
y8e8Xw/OogeTmMSsMj/1zO4tQI9bHs/9OGb00002zDxyiLvRhg3jZuzEecih6FKszXRrhw9ydBjd
VA5YC7OD+on9ZO8TaPTrky1jfQqdj7Nf3eKBxwdrPVO9nwFsGmubKndhulsvzrGI7Zd+DkFRTv4n
YnFAUMN474lb06of20CPQhd84hMTZp8zPfiAQ0e7h1022PiKJ2De1kb+aQc87UbMt6dlwHM/8Tfx
S2erH3OMdBBvNgV0LbaxbUf09U2GueH44npImqhbPl26ddslb0q4kOGEQbyatwmBLk9DKb9k75xc
EYMpq9QPN1rSZ3IkD7IDHlbQVL6COoUYG979SYqYnvzgZ98oBDpnrG9bzYBEXZpgJxRq5zgR4Ptg
eex66jOuUHFqBhpAhTLGm64WKw53w06V4nsM+DjgF27SOrhO7eqtZ0wHUDD3Lq2P94/BO0rm2rsh
T+lUE41LmQLJfyEdhjkYXBCVOTeRMTF4ifGXxekPD+Hrjpudo0OHM0boyV/D1WBG1aIjFLTk/WKf
OfOWuNrwse4892gOwz7SvDZkMdlNIsLHqCnIVgjn6yapYKPzcYEfxXHmuHWy4w4XV8RPiyuTfkie
ElJiTQ8Y+tqMUr0J5pnOQPgMPIBTXJnig5nD8KHw9WQioK4BCJKenMX5IG2xpR3r2Hs/Vfe4jZCR
yKQ4xMpqrqYZrXvJABv/VfPWLr59V6np2eLQ5GtAk59R+EQGIaVDL8goqtH0lc2Dw5kRDbhoDrXM
PlDsFtfU97DDPbPBMUYo3yImh/Nh+DbTWL0qKucdqCRkKK8fj65+LLLqaS6wJYYjaKEm6qI7FpNL
0MGyjiUxavZcXwTs4p4zaW+qYuN7rTwBc6zXaRBMK3MMjR3ou+ExDo3HUhGI25IvY/fDi06fHj1a
uWOgrL3nXBYECjs7MuiC2ngwQhneTh3PK2jM6c4MnSf43e0L8zt+ExsiHJEYcCw4acIHgM4nbPex
ZJZNLnA7H1yFjNEyfbEfk6dsUf4l9OdUS30sKGb09GcyruiZoJ3NinxHj2K42FlBU06Y67qw8GtZ
0Hsp/0h5NGzIO0T6GGm0KnO5nMsTJhlJdhdsF1K3bhVdiIvoSIGaBrv4YSCNX5WNuiOEaVdhYQca
umwn+kfX4Vw+Ormgq4iHoVmMB6NfSEfDJDPEIjqqoXQPamKVSGhYRQn5coJqUmHQp9lAV722iabJ
wh+ZN5DnaB9dd7itO4NnDPLp1GAhjMMeShoJoFaGCCTSd6RpRGfCFdlGfqmZbd0GVTkVzgzSxCbc
MADMN+pWHI3ujXSK8ai8+BFhr3VlYbQEH34zNDgQ7MhjSue/xgxY1rJtaRZU1t4ZaL1NmNuerD5Z
d1VhbWlMxwfHsOL1okg4hMANQQbq5TbKHHYgleaw12mf+aW6sQoHVjwTfNyJ9hfjN1iMI4PcnklP
T+zsziMXaQUk7Fz6RXPdA7c/1/25YrHY0F8W556mLgJZiCtmRZHuRe5pZK52DAasSEatOJbH1aUF
8E+GWbcJZz89ok7utqSwr1I6yXh4xx6SnTTPVZ1n1Nc2uiWJhD826z1epWRruwyxTALVqojxTxQD
UqMp/FW5HuWNgeQjCcWLZwPkLscKCC5m3U1FAhkz4zS+mSt5O6fRd6Gpt6jV2nWkSbho6z4mzcad
AExsBbjcXnNzhSboSr2OUrc6+86Fr4tPlMCdtCfHHPbuAoS31TTeXnN5R03otX6xek1ohv5MnQtD
tz2CZNo7bWKdHeKdMwsHjcVBebNM02WATO6niIeBykMa1JRgnuqHZgIJWwAQzjRJmKDGs9FiLc3T
4W6WuV46IN6AH67BEHsOtkXNJaa9vY299h1ZUHOUy9EwF3Fuu3DP+osizviyxdkoBPZH0LFMZCwA
yKEmIc9Mutlel59NLL6yAJA0EwHcE0kKQdnIWZc1VTmu25dZIQv/mS4YW4YAd5KEw8zhH5CuRjOb
GtIMjJowa7DNI6FUtBnPlIAAbkJvOtXxnfJAPZf+lT0NNdMtVo5G46C9ub3QHTAOLaToBgXiupOX
RSOkU1jSyy+oNHMTeJQTxaufbktNntYI6gQWddAzpHA0nlpoUHWikdWQf1BKQbEOe0bkHE3mnasR
17bFNBBeBFgXVEmOBmGDRL+3+HmDApG9wMrGbij2Tj2+jFC0TY3TLgoULqhtmBpq2PY8CoJk5/FS
aBA3FQUHSMZpGtE9alh3qrHdjQZ4+5C8bY30jud2uHCTuTeeJn//SWf6R03ztz+FksA0+JcKhuwT
27fRRNiu5zg6seTz/T4pI51g8r9kh74rN733yHZf4uU56ro71bmfwrRffOemcoz29xf8n3yb/wus
wnY8Qfn4n2uAcWr2oIXfv/72/E5MIIVx+f63//2337+s3tWfvvxnhMUfP/f3itn8DR0q9bJpOU5A
uRxIKtI/GBYWETi68uVQImz0w5b8R8XsmL95zBMD/YcbeNLlr/5ZMfsOimN4Wb7PDcJ7+C9UzJbQ
CTd/QVhQlgspTdMJ+LnC+5cEnKJvGIGHwbcsBrSxBExvJz+i2VawME+4kyR4GmYNuKxdQfxmZXvb
gvhDTMKRXFtMC732P8g7k+TIlTRJX6iRYpiBrc/0gXSSznEDIRkRGAzzaMCd+hR9sf4sOkWqskqk
qnvdm5R87wUZPgAGs19VPy0YvGZUmBMJX56FjrtBd6AH2j8GyMkh5p6VglFQChbWXHd+zbr9K9U9
YFI3gmFJZEvwtyXMG17nhN4wFdMgZgWGQ4wp6o9jQXDI8UaoRFSOmbp7TJZovNKs99JiAGY85I75
M/XT+/C3tcyhrY3dCw9a9geD+WLrhjOX3WpN5RmkmrvubweabkPz/vai5ZGDQrwLKExz7XITNOUe
1s935SQ0qoE+XYuc5T0HUuyMPjYK3cAWEpou3DNpU0AfoE9WKLDnNiraOzPaEunO1xLCIfCF4iPT
DW+jrnrTnW+llXkbv38SPiqepdfAiYI4RzfFFbozLgjynZdRlMqr3M66V24QtJk5Tnv2E4fTzYQ/
chDi28nk2YzAOfFk6VhiDyF9trchys5xKZ4mmT8HwYJlI/JCnNHdu0xDNnPsqc+54RB3DBCcZNm+
RaJqd8Q+R1rNjqnZlRCshkO+kE+n2noMyIwym74USWKfFcTjGsB0ZNTZfjBl+d8sgCxz/8m2blsw
OP6SXVykWPs/XJMi7zhuCvkd4XZhwMtR1VScYhIxnTinLXTpcEpp5HQZ2AzWIaTC1G9ComkfznHy
IeiSqe421tK8lQ3vED1iRG/mZ7Drdps8pkvRBj+7DuHBl/E96TyiJDlCf8E+DhdpBwAUtlPDRPXO
86Z25U/4GK1Kftuj2W+rgt/XuNZT4mP/JRvG2Gh6IHEbX2I1P6VoBNveifbWAgC2dhbSepQUUnAH
+LSJ0FYtIGUZBmfHvs9iQVg38iXlgwxv97lD7kXOS7nvTIbYbNsJ8FEwFKY4WCu3v2bDxSd8Twca
KGUvVg+NdCi5taTcjzdFzfuG+dG0JlKSrFU5haDuqCHqMySjlP0m8MLL//lTbf5HDfYjYyu8nFX2
ozxsjhlpaNYsNlpdkm8jWrECLEarTlvi+za81WCXtn7dbUyGz+tu4mPGkgpIxYBOVeHx3odnA8bF
1nbCgYZJCA/6w+WcBtsYA2DdmcGGpz7DCWyQQLLbP6U1PpZw+9ZLErQbp/WzlduocS2ibh23A4A2
i/RBI4/M4C6wpYa907EnNDmfsN3tiLV6bAAyMrbNFB1TSGczhXB7x6M+1GuDYzemGhAR7oMo3zuk
gDZdpgIq6Kqda5NyEAOikMjxsygdcE+ZOTdzQxSBvzpN3eXw91rITBTpKaKLuZWDhhcg/5nsMOFj
0/Zp6a8AS62Hk2SgQ2KVzvNNpS8Gtzu6b8jRvpreIcVjT0fIRjdHmBblfqLmaQ0+9i62CLRj29j0
JLP1doNz3jidi44LwWTLT8v9p6nLh/++mCFeXpwqH9ckHWjI2LW5E6xsMokbxxxmYvwUIXFGING7
YKGweYUh3q9VIZs338a/MXXoiYyIti2sb6RW0COOAqnWYGyd5RFAKvy9mUaOwL/LozLc94p7zB33
+DMeLA8UTQjfZd2YtQKy9kqY4H4I+h/RoAmppnK2y2KfsNBknFirDjw8rkwMGYyoFPGRMcMRGMT8
Vv1eA0e9+czyVvRvUvFAp2lsFDt/AvRn9xUMJLbGuL2DjYc3NBzJB46OfLDKPw6XO7PeO2vABur0
s7lpLIV/30yo9TBRYTuY3qXo7pQVAnmonF0659wdMnhcegxqtsstWFk5wxMghrAunsMsIVddsDpQ
ErwJJ0tQOO9RFZqeRp4B+95tbh0bVL4a0JsYrOOtLwNvW5QxKJ4++KbM4Q4ci7o3Jx51MhFX6J81
MnSXn1hQSRO46VoWUuwG7LirCGrkvk61ESzukl1im8Vmgha7bjHmMGriTVNdf+P8igcicFmQ8ZHu
1JKteCPTFseBPDMCg9HAA3vxG5iTIcqgHPv0oFzEkkF0r50IortebHBcZvdYVbLcTi9yXKIjEZQv
XI9HF9WGJtluOTFr+ZHggY7Vom2hdGt34bS3aF/dtJzy76euf1Nth8ljit6mWmEq82gcjgnY2/XU
nKteknqu+bgjzqSHsO2hLklCnF0W0q0Ev2o9h/av3JhQ+sk/rGNLfJYqvcvN2Dk0Nit04gbLAaWL
omDUZr/59iyM507X/441hqAaukfMvM0ubGx1j9fsONNNfZoE0ixtcXTPYxY1U2O+TBEPZVg928YE
BTfOeBKoC4ORbXHLNSph6AcIceP26N5UmZApCQFJBTzvt0bGMx1Xfdd/56XUV784xTNuy8Ga++3f
Zwg37/OwkOrpcmvc2/w4BnC1kSDyV5UtX4MWjyjYU8ynTYdkV/PTzkB8WZYJrWhd+RDFZI8rWoeA
fNmkN2MgX8XyE9cEtTKbx00Lwu7IpmVu5L7gzXgJkJDaiOB/0HPEiH5PF+m47l3SBXoxZi9J7sps
HltazRim4E+sbPcBI3ywVYLbWtqPoageam3cUVxd6yLtOh5ITMrsBQcFY7wg73lueiy2C5AFciKk
q2vH5RKIvhwjvIsVap8KkTUN73M2eEF6AF9EobVP7H5Yz4X9MUSdPMRl+znlIDliv4TSHvCc9bs/
MQaSuKp23BIuj/GAGq9dyxjPTpeGRy5WJ9clDcqmKBM18WIkAx+3mzGoYIeM6JNecc++TL8qKOyH
TGv+bUW1jB9416BV/HX66+q67jIxNiuAAoXz2N1h2lhnsYqfx2g59N3FYoy6o9q1XrtFgIkHUM6q
T7gOOo8mkIyy45EHv1jqt7RGZ9ZvwbKzox1DjxWwqWQEe6qrcaEpY9z0rrUPGdpgwMKuvizDfZlF
t3YU1trNPMVDgeKL6A+7IDSKqHhM25S6R72PINiwdDMhiyKvSaX2JI49PFALaaiqahDhi/oUYhPa
2D07w3CxH8USfdHMYsPu8N0TN++pMZuHJYyI1zSmoSkj3jrkz9TqWgVLv/P9xrqL6JjtBLPezEXm
ovAVeQUHZOswip3gGsxOdxyiAW4ISrqST5ZJeKdhO7C2LYzP7WjgHGM/3vbZ1SgrquuLm9QFMbEP
bdnqzHlNEdwMY7WSoqbr5DoZY30YsvSXFwe33tQ+cGbe2BxdAI+woboY66KtntA3CZ3nLVxMyNf3
3shznnWO6QGTgszb2ksHjsh7kxi9r5ALLo4zne1IQWQzsfNJY5h2cWr84rj0jNpR7YK4f4iGgMBX
3mCiToYHGUJ8YgLfbpIGDy1+6REvjYEvQzaaUcKV4BpsYErxyCiBpbUAeSUS5ALPHT4LIUduEfON
GRXTKmvqtrZtYb3LKKZ0aI0TITQZWYO9ief62cgT9D2q4iC20NYog149gLvYFK33LBBaJNeCBqpj
9/AlD5YGA1bri19OY6BoBNaJ0xgm8ZjijCS94eEFwD8zY8sGjDaETN9qPJQ8Mpg5pgmVTOi0W6Cy
PhuF/qte7OiZ3iSa2gyMTdTUlIYumY/ZQTactXzDhNffeB9WMTN1j7imJgwRe5llbJeaREf0D4Ut
90HiUqduvjngqE5O1bKnprNHioxwdRHeYcSr1nFUjus0c4hDJwfS0vF6KQPoKywqxI1QI9KmfHX3
Sd11x7zzNnhKA4ggTky1k3XhKrslTf277d35sNgm5hzCa0Uzf3cudVrzYmNcrvClmd25mcZXBjgS
YIq4X0i/FL39RXh203hYnimK+u7q8IPypXcRCewI7YcYxWvn/OoLu9rZRoDCW5gBLJ7ygaONu+m1
FmFY6pd2DrNtUsNmwjsaBQ1452D47UCagxZaHft8rretPii6w3jIcuuEYYxSr5le47qHKyN5Sws2
XWoLqnUksQz287S1TdfcJiHFcvS8XO2cveaw/B4cXi15yhYll1FZlGRk2A1qvYLUPJHDvZu6zGJ0
mvmYguCpRKN8WLx+R6bBJGGf4STAYxyOob9t5/AgMGFB6GORllEP6LyJoYgv5WcTOm9enDvbiQKR
u2kh+/5hNOwWFL6Uu7Qr3kTLyZawv9+weZSIBF6H6ATIzql9tubLk5ENZ6OXyCzlvVsS/5dg1hss
ekid8yeoR3NdmdzsoY5L2aW5ncwRMl2QPY1t2q6GnoalSWFr8dtLuND7F7z5LU0+Xpt/9CYfecRj
D0M4GQGbwZ4y8U0tVnz0fA3a1hV6jUN3gtURg3NrohhDu0klu8q20Eu8UZiHFJ1mTclqs69ol36I
nebRqnmlwzhheBnnzwTz9yLdLyOHPU2iH0Os+bQ478LnbhjM5DAFi9ql7WdcWjaW/6pn9Je81zmP
bVh+dD4YWbE32OyQwKf+o6vIFTSIQxG5LFJxiOhNvC9k+Qp/Nlwtx2QwdPcFAAKaBFlYZk5H7sjB
XWJficP+czJ40FXVA7ihWAdoaozInNdjKgtq6ak7odqHWSavtRliP42+eOw/NS7CaZERb5yW8aOf
0/TqyOiUD1N0s1hzJmqSDtK2VpV0xYNKwJc76OzSV7CtCdY2uNG2dPQsmBP6975Pp/s8ry9mFcPz
0k0FbvvI/oWJZyvJKGV0t7EXCQalTzQUgtuMWFKLihUrpw9oqL11Y0E/m5z+vWF7vS384T5S401U
ub0eG6rQubhiWk3Yo0Ooh0m+7MNloE8daFEMYmK3LIzGfa/myzFQOTyzu0QVlffd0p/pQX4RZv4R
DMF0akKuN9+663WPea4bzRNAawMV543uOjcVvZW2UaGyYdRq8GdzFkXg/TB1T3rj8XJZoJ493aHO
OsHcqq2vYvHOne5Zrylcd02eihDnPz0tk/uAW0Z+7EDLw69G97WjDdr7EoYnYhY1DhyWAl1vJnTP
O5ZPzgAZgLIaRIaqsvBQGwx3fJ3LKFkd7aqZjx26kkygxPvUyUd5S0czsp7k0SPyb2nTO9+gu4JR
ooveLNj2yfqDGvPvmbL6ynaOsRmtwVxxt/Vihcd3WUVQfNYR4B0dPbCvKBz10Qqz95rCrTonkNQs
HriReflwlcV5z0YQAS9VrA2rUqfWCZjmgP8jy9HsDIju24TROt6w95y1DFI+QJ8Z1MeK4/UCYBJu
UYl8Q7LGCkA8OtYnkXGOLYWzHHsLqmvf0wTd2M7O70A6MZE3o+5XYT7p+eU6yvN4O7tKrTAnGndK
FA+cLxNj3gxuQuQnlqdijkN6YLfQCfsnbH6oWu3sr/2iKtYCKxjIAPw5kSqjnZuKAGhM+uyBo9mn
JjzFOZ62YAXt+87hTxWEtM4QATk2SjM4hEzRd3WJeO5P27rxq/tutKFvJixXRU+mxA++qwAk+eS3
E5Cv5gevNlKpCcgN9NY+MRC95+wlK3sSrLUQa9cs/XWt/ezOM7ULIWscEnKgWr2Oly88Wp6NOyxq
805VGNi4BE++hQObKEtbe39Yqv21GuqH3ODBKzMOBLGgDfB1zHPrXNE0zRGC7wz7QBFO3R0e3qPV
ucUaYw93MoDIxW2XrT3lEAqcBZwYsk7fmRuDvJEfly9EjHFZONnj4rp/bOFBYLPM36oNBia6W8gx
hLsDhdiY0s86fU/5Y03OZgPeiAU3wM/iCO/BHaq30gr/1KRJGK+Il5YuS+7V9I5DwU/WDylDofF3
MzTEoxIH6gNx5gmO4S7jeAt6aNyIOGEzUIUbqwc951fGg5TiUmfDnTC3/ILlbWAoYpUd3Hv3mKSP
RWZjRmZ9bSlH44vBBON6Oc0fWG9QODNOC6AT1lM1z1srZS8/5ZqJWnW3Bi9Pbk3evRa9nKoo6J7t
5rO0+uc471ka2cTMSS9OUUjqRvFlkMmm6mM4JEMS7HP4c5VMmz3lzfSUOp06KN/4MLqlgwbkCh6c
glpzIgvSSlv6H8d8nXScsKOkJrSR4CmXdhXDeDGfNNI9L7rgWjYIWGWqPowx2IeS3E84BMbe6+dD
h5n2YmFmsdyFnVaIv6c0cnubjXdobtZ9nz4pdwF9XCwNGDrvwwD7sGl1GEqVxHDYj0AEqAUtt9oM
Al4bCbt033pCtphkWPioszgu3a5JMMEnY/lTFuZDp3jWWH1IZi3Pt13PflVVKr8r3duCI4/yxZBN
beR95qqYGN+0KIkI7BtvobOn53MrVUSZFWA7w5+STZeKm+HE1quYLE1ikrs8DrpDn7Qb2xjaXUlo
jBP09FjOR/2gIElM3qnOfsb+7PVe8tjV01sAWPYo0vs05IKMFSKabcXVOhHK28/aazFgugAHHx6A
6xFW0Y4MykFWJRaNRns1bG3aqPLsEqYCMFaDfgn4jLC/jcsDwONTpn0fshZIuYb5HZtTRoLRdA+D
kvZeVTNKI9tsPlIm6QF2EiS9mZGyDoNwrMuf1exglicg2NHWeGr0/8QcaHal9qnQ/YQ3UHtXWkws
EzOeLenOm639LQZ2rdWC5aXS3pdJu2Ay7DATtphK+2PYZkBz0p6ZTLtneu2jWTDtjEoS07XiN9Og
AaKubOJO1kObFkRK7AHqmwkJr+eJv6vYjqFZeA9RRRbJILy+zL53iUjkbOwC5FDv36fa9YMd5och
2G8nSkdC3AQrtUMIAiqHNu0aarV/KMVIZGtHkae9Rb2+sBqtk7faeZQxJtNOJJxLI3Yx3El8iCW/
B8eSq71LHNCY/+BmarE1Odrf5GJ0GjA8Jdr51GoPlK/dULP2RTF9bbCHLT+cfrJVhHkK5YyzhI2f
6v97H6+t/bb/lV55/fpf/7NDlOx+KmTK7dDJr1/pvyqTf3/DP7285j98RrUCx64rfPy6AqX5n8qk
/Q8HIA/CpG+5Afgi89+8vI7+b/COAiJYDnQjGwfwP5VJx/qH45s+sqSHpPj/TNcX/1GYhKzv+cIx
PWq9LMvT//3fC+EF3v8lNyk9LRV+RkwLjDp90R8g/2+QdPZR2V8EKRdcFg//7nP7v9DgtckZJ7Fv
+3iE/7P+pJDuACKnBJwCJsKW2/3KU+fervaevbx6CGCxWT/+13+laYfam/wvSmzgmy65osAVlgX3
NPzXN+wUhq0ojqTSehwOPoJR3sUPRAI4TkcCsl1cbXL8B8x3oLafbEpj9nPEkt1q1w+lmo9DFd+h
YNFeNgY/YVPobqHg4lFWuCVqVjKy4XFsP9vtNcoaYhaM+WiT+SaRG6xd51rpscI4Ns52CNJdV0gb
EHbxu7LHP4ltcdCf3QtmKibT1XxLl/EoGDxz3ifoxyKNjAva0E6ZEmCw0wju+DGWjb0mHT7uYusi
OiIFqcuEQDuvrcgoAf/QfOwQpzXRJFd19UgcZqH1AJOimCexk1P3WnHKYqoclsRDS8+Rt0KVpxxt
NHfC4hryhEPLre5cPgOm1vBm+HQJ7DI0cdp53E/ClYdecsZ2r7njpRcjH6+KPpJ1685/ohxonQzS
n2VyRyBTQcYEAPSbO7HHThroE0sxbuyU8gHZ0rHEPxgLo5Q0GNLVrN5AfbMdiZMXGUZvghYLYuo0
zdg+O7xBvlkGG7w5hpOkN01dAtigmGllb4PfgACSY5SYn5TM8LGo6iOYkWBSi6dT2v4eyaw1WPcM
77fE+sEwE8ZGJpb9kvkafMKGKkSZ4LfpbT5gqdGdXrqCOXTgfQR9COszT18sxwNAEZKrKwcqDfo5
DjZEsdZGLe96d6F5d9L100ihmz4/lyprTg1+RCsYJmCgxmsLQKoi3wl7lk7eWShU1Lk5eDVvC8HS
qizqKeffY2lw6i7izxAaCfZvviLKkJxFfPmwPJiwtNd5iMdtkcCICNqqXCeg9DdLQyVzG3Nyi+Ln
ccwJoEhEzoxO11O9xJfeiHG052bGo/S+Z8N8wiyMu1WNZM1GOLWxCT5wZgFho4fW5DFWGwRNFxHo
AYg3FlGfhnFWz3Szn2+R0y6PHXFT3HLXiXKc0zK1t9KPHgGZEezqtCOuzG3q2N85YTY+0WsxNQ6n
NZKeZT39EPKeLxHpqL5JfonOKg8DayHTCvhpRfOUVgEYdgLRJpiX197x9777hCEw+IxC1GQ/h8tl
dfXZm+gIhl+Krq2TtFju4Qg2fb7wrpyVRYsjcyQyyOxu+adZj1vFYTZxxs7LN0MA9lNO9OILtvGI
bW/1SJtRU0/YksnwQGkbN1AbThSL4HYAJkA7GGXiQUx/FI7UdTzDemzoP6CfdVHt+MhM+Dk0OeRP
SCFbA50MMF0D2iFX2HCLLZXnjzFkMM5FzcT5BNrmQLvKfcjpar0UMt7M3lsr7D/MTtayda74pBk1
R9k9Y9bVwFbCqWs2ryPZ7t6snuOEfxL5cme29ZvRVpKpeOZs7jzT+DOM9qHTXVgpDXNxW/IGGKo0
M6k886nPsMnaI0uPvIy52I+KgQ83u8k+cG0PJtjk+cdHq5lsF7S7O12nZrrV0XJv0Jli+PNrkaZ/
xsz4nTvzSWTqRwTJn47GbdEOONUJWTaZephVdqkWF2+yvPRQwQTZZUQlf5rYmgLcGtKTOc+Y0tAK
hAsZJYn6H5s/kSSpCRwA1Thhqwa47VhG6rVwx6fREndZANVu+tG/VTrFF/WfN/RYLICgOMr52nAm
X/WFPIjhVbHkD6idtZEe3Wx+beALDWIhFr68jhkfQMtLz2FuLNNNfyjLqNjzzmv9EhXWS7eXx0Iw
5siX12JM/zjUv9eJy6HHfsF8tjGT8Ybi+pMXOAcRLXZC8pZztU/YJU8aRxr166x2DobHcTgQ6tQj
f+T9tJ9wpIlhvE3p9BQF1julNgnop4PlFUQIsy/PTr8Y/+1j6aEIV+eZcbgdq2sYDlS2ufdh475T
bXXVX4QcGaL9/VSj6aQ/JQAC0Xjfzv2P6ahXTlPLtNLDPsrJAQKU8yszn3cHQLITVAfgi+/m4L7r
r5Mp+OtQTa/YAs7urLZi4MOIRq9ed4s4BnTVpTALGcy5tFLUlOZCpiFEOd7ccH5Ft11Wg9/p1/w6
FeaVU/3NHu9NYX5RpoG/uXgGHHNj4MEZc7xlhvytVIblhKcI1ON2I6buy4yuySLevdG8ljEOj0j2
HHG9+zIfnvSVZtnjq9u570xseVODyTyjfMc58mXYqFyWqMnsYOyJ6umpr/mLAmeCWl0cGrzGbgTl
t1M1Ec5s+CF3/Nxk/naynHfylNSHEWAmFnIqKXQZ4XkUtfphqcPdXo43IgzAiIfsj/6FRs9wJGbD
NHQEJ1WtnqA+YatIbotM7jAIX8I5/sLhvnM4qC4mtGerJ7cLT2Rxh6fS5XUYPEmwJYWEGYq1V3Cj
2Vy9iOK8umbYj1gYjBJEjWyyi6nOiGNHrL+Hnmx4Pdv3tANf0TiOhGZ+9IXSyf4WKtYtfXvGUbAe
puWcW9/znH2NegcC3WFeOzdbjm+e3d5GhKFmiZ9Bnmy9hCIyEPrgJ9ECoesKvtaWzG8puL6DHsp/
nfIJzo80quLP7iDPlcvJYrpY9c47l/7kn1OLK5gB9pMrKt1wmJynkH9Db+IX9YJURPo1FI7gnfku
bjP/jYZ6MvGM6/AE1wcPal02V8EGAfrLktPDYlovA/wDJgDDT8/BuoqzY+Zz55jZl9mLn5htO4nZ
JVlBCqwAsSQj4xe2t38XLLZkL0HsoCpjpmOMGGSXqEZhn8UDBJGN8tSrv3jM+0jaj867M4fvilm6
b4Cp45NPI+8+zbz3NON7iWr3vhzSFIdF8kcy0qgSD0aD8TuQ4tXRzpfG1xCM/j0NvuGIvgtr+nG7
/meYl6vXOQfHz7dOhaVCzuOrXhX7GQRJCSF/DG7+MJ80cRpY3U8Rzuf6EOR0AJasNMI5zJZ9CNzl
ytj0LvMNbpP5pH+6tfqnKJyvFtdshS+eMuOdasoLuNxrYS3XxLLvB2O56lslT99yUT3q/7vEXM5D
690vuNKNKNzmiXPvt/KLMMGx8OyE26PjX2ZHQWJX2OLaWdO+VrDM6CYk6px7jKqi6GkOpqdEDE9s
sUh3QKGEA+eDh2gpaxxYE1nuVEbUtB/w8FhDfBI+HMvq3kmsnb6VqURcNOD7ZpusSa4B74JPDIr7
+DOGyCla3YhhHIyT+66gS0eZSU8FvSJ/B0YxfD1CkNjBLEXJoTqEDju+dFib/rBJLPc9iCpEe4db
1uc7om3vOg1XXf3AOe4D1sTBjpcfsGpXnqrAw+uB6LG8VeVyzWOYn1DhciXTNQOVavP3ws5sxBaW
hHY+6QdPUVP44U37Nky/aGw/zs2IKsPCQmP7iX7MayWGjUUGP+qyP/j++el6lfyebePJ1h3yPTdk
4ZTITcNHlw+bJSKXVzTDzsQ26sw0BaCO/GDWr3YMP076OTZxyboz94xX9rtOkB5SIR9wAbrIjn7q
MT8aRDgQGk6Q5J9kyjUk1E/iYAc5q3C4k6ViOjtg+RuR5lsz3QQevrixa1cJxKh1C3xm1dBsz5Fw
vi613ibH/pNWUQt1zXmg9NAscOM92AcMen802RwD4E0/harBpnubJoOmys9xG+InNRxMNIq5GrKx
2DCG7YRBi6KXic1S+Fjn/Oq3Z0clbZZUeUFJIJq5L4hIDqrAXyTaTewk/XbM4ArUlT4eAd6gxXoh
d+irx1KUhwnCE072AdEhGPduCKLOnhVDcFE/FT7Ds8gdFsAeBT5P60bFw7bBodn1UHFKaT5qeqtj
k58qYyxSozBNBBtmWnU03NWJWsk0onPILOOtR6pjS9+myiuxq4iIxGWmNtwhx0pKCKUYkfZ2AT00
9B588mfHxoYvgvcOzclUfKqKRZ1UO9miRX0kbfkTmrMAvE6dU0IEGxPcafLKn6l5jTOrAu3rEqLH
jsLI1gFfzmjaseQ9294PNsRAHgyE32Si0cJAUWOEiIFAmvaBqa+3a9L4pYZusFoo0giQeQCj6ELV
FE+JYZKLzZlDE+g34s4+D3mOUxC3IJYLzF6Lw/WmqvLOygJy/95yH/h8/jEXb2gtybYMe23dbe+N
ukg2hTUd4ozXCnH2sYIDSZbOajfMi9lBpkjXu0bwk4WDY25amKTxJwRX2Z7AUYcrkaKuYWBm3obB
IXPMfAsEx0AlLE99/jI0b1lLQ+n80Muh20eKqVvg9TCOreVxhEyJ8IZmvsBW8q1uY9AP5PM3g4sz
gTQz79jCRkYgop4URbB8HGA/rYvuLbKARQB5+/ANm3s5Tqh4Nt2t1cV/fAZ6F0vhw3Ub6y0gVrim
a2sDT8Q+V+4hzZMtAK7PxQunB88Ux9mqaRuUM8pb8rE4ySH1C/MYWXG3qx3AxaVZqJ1uTk/AI7KP
x0+ZomMu6Fdp2X17rrlsfW6hjU2od+V10MGGIW/PkkTcLpxNPvQZOXFuwfm3i7On4zMizCbbdeR5
VAPwXKCCnW0odEsoIiSS+hOdKBIPb1kd4EU8RWkS7jp+8abz8Vp37H1XI6Ue+2UJnr2Q0oAyoOC+
HORLRKBq3XWUwThY7jYD/a+2eSPUbD5WbvMzY/8Bmgqv0ZK8nB6Q/92CkcNvgmlTke/9zGvwMo1v
/CQvnRWkQLWQM4fAWyeYx8sEL19QedPWUoG/GjDBSrOhhM3u10O2zPDZTMx7sBycKJHc1GDeupYG
PiRr91zb5+zmGSw/DNDHo535O7/2v0Yr/+6ltzcssuALwZ7VIui7dmE9DnlQQBqt2LjWI+ZJIoB7
nGMISJXOd06dAkEVXEZP/1OzjKCB/bNkgwuPVmTH2jTRs2iqupDlctq1wfTiUsMzZQ8//jEZCTPs
P9hpZG79peSoyQS/jfznAUJuFbmfAQiZdW3aWGbZKeYRzcJo18J7nPMUHZBTA5/QTika5qYuuJko
Zqj9z14BAAvgG0Vhgfc79nmVnHDm86OXgdupWdpaz3A2tZy9bbszsqQ5BmQsac8ywO941jf+Aupv
kCLwKRS7oWm+E54xI9Ygr48PXpXeGhID295w1L6X5ol46rZNX0t7Ku+m8KPB27oV9NmxTkeH1ObY
7M0JT5xQQMVawtce08wmN0d0JTen7xXb3tLW9HJW1TFZol8guuJUMh+hzxP9KT8Xtsp2uGr6Mnth
LH8RgmK4hkXBjZPn1KsflRF+0qD7PFeS2HyV7pDKn6l+oYzFs17kMDq7QnQuRZoddYSExCzqQXbD
nOAGns1r1ggX2cCBpz2Ib98yPmyR+Ju5JOUQo/BvrThCqs6Uucn60dskk2U/Mv/bOSo1jsFC9ioG
0GxVkACM8rvwsoc0buUOnwH6sIlAnT5YqfXYSckWGYbASnIBTmxlk4H+TC+YSYz5BLwotMhxo/VF
DLagrfeglNYYHSf21DPDQqO8QGqujRJYdLH/H/R7O63p8F1jc6EtbKYNeEKMCF+wOP9yDMhfpbB2
/gBELfOjHwuiC8t0cO+MZnpy/C49MsBZT/QkYbs09oJo3kqq+cWf3O9MJPva3Fu1Npo7XJPFK1MQ
a2cUFSfqiI2DsTBoNMiANPWDo/DPWab1zo5MAkiDj1M1zrEqcXXnnn1haEUyP1QHK4Eij7vavvdy
Z5OAfQZOR2VDzyj24FbU4EzGt6+aMwWO42EK9W0R0DdT1KAZ6+lsFjGtTpqu5s8MR8f4hmmh2o0z
VmzP89bCmIxVgqmD50EpLpMRT2uZtW+FVy6XrvaeQiud99ShqN04JL9GSEdSFRm21YhOtpRSnLQZ
nGumWwWbpHuXsWRkKmnYm3FW2k7b7fPxZlALvosnGJuEFjdemBH69WayfSAP9WksOFls1qTj4BUg
4YFjkfE4uDzSjnLH/lAnH5zP2tX9ziOYm4yyPTOhRwYHbCpAh9nlyHPSK8ON08jDHNATIkUPWgII
1zaw8scpbMyVr5J63da5c8nTBned8TWb7Bgrf5MZuABiHbBv/jdzZ7YbOZJl21/pD7hMcDDSyJf7
4PMgd7nGUOiFUGjgPM/8+l6mzJsZEVk3EoUGGgVUFbIyQvKBpNmxc/Ze27op0xLVaDjvfInthxBB
sC0UiAz/iOuarXeQUI9g9eARo7nElZtt/g/jrKwIZnXQz7qrEujv2iETdWXm9rWu007tCKN2AGFa
XReoNhKFqKO9G712mxuM9FvWcybZcjVU0c51KZpmDzgBZUJCG4BIVeKeCnnyPWdYmthBoyBfBRmT
OMSED43loOaG5D2I8aWvqd/UITlo7W4N0ivBKwJyIzHdZ1lxDvn3B1Wn6LUumuKj/cTF/ImP+bR1
/fX/7ouM//zyr/x/f9F/IJYGJ5wBLOa7KYlC3/yBtDm/ZORMX738F03T+OX7GdafP/bnFMuRwGhI
gvaY2cCmwSn35xQLa5Ei0piGjtWLp/Evf535mwNtQAKqcWwEm98RaYTxGz/ADMnCsSd1Bav5N/x1
0sZS+ONUBxORbkremGlKU0r159+NsdA5kBUqwpgtZ234ybyBMXdhqrNF/C+RMDHmyIhT7UAnX8Ve
9qUMKTKRQm3c9gXuvIO3NWXwbYv52CLMYjRDLIPT3U9dc9Kk++aMYXsiB2lde2LTILW9IIjgF9d4
ksF7RLZEzJXd+CFNFnoPzt527Bv132Bi+UqLYBuQs3qwoIlyilZ+s9m7TqMOfbCU2QPqMrJKgxtK
jp5Ad3rTqHPSjWdX56gWWNw9+uGOBeGVeTH2tkLir4EJ49X08/Xc0NA1ZitAXbtRy9JD7eu3tUbj
WGouK4I7oQhqg0MqKdDFEK/x1fs7zW8XkxysIxUm5/4CAGGlIaMzfMGuQ/cPTxMwnGCgkNMrefTc
EgBbk+yJEocYOMqzTubsAkceaXrAQjYN4SQrREuq2xgn1nWftOzLKHQXlQuoPBqsdl0O2hOdrhfa
5c9uJL8UzoyUHHvbzoYwAhRuZwwWGhAE5sgjMqJFEaqCVngOLA0Bk9NQKkf9ro1wLllEFxKDiTxH
vxoa7zmC/rAePX81yfyUW+m0tBwDnbS2z1zjNNZ4eht3dhahwVwrZP9aGpHDwq6wNjJE8YuWe1+N
Y7+ZBJm4Qzm/tzoqeHZ3+D85upvkJhnNcm1imVlOOAhttzn6reVtp64PIYzIYdVn+hemDNsKHgUZ
Rjg8tLIk6tBj3XM8upjoxNKEvFWzhrATfs3rwDqNU76jKGzN3rsBYfcx0BxaoCXRNgm7sEaNiAxl
/sLc8sOfuqfOytNVY1j0uuNzEdniZAz42mZj0GnGmd9aO0KKVOcQsfPsdhhpxaVWcygazWEMBx9J
08sbA9SGyT6ctEAlwf/AvTBuLOxQy1hOD+Msn93QcLH7M9DD4Kklx1ZxRmdUwHKGG2nmxVnmHuGy
Xf0R0P0ixIPgkuvK3YJ4GEDicGtKkW05+4U4v/Rnpm4XOouQ4pieLoMHNFac7jGhwN+h5ylvCWvl
t7T90QgZjdXGyNPR8Pebr+BirrK4e2iHiRnH6G27DJ6hZk4C2Rtya6e6imgTNeBMjJYZjFCsUPT0
IakyuA8enNFYana996V3S0J1cHLSelOO/VsfWAffMGkujR5PWNgxLRzuOzV/hf2G7mXWsaw0H0YV
v+v8ZcRd0WZQ09tPebgjLp2a64YMeL0KQwgZhFtpXlwGwHXPPKTpVblN5IThnMokcNZa576manrc
MkaevYI8ZGaqs5owCzVrro9l7+xHFJwcLJx8NQzT06Cm0wlj6tzzl3XS7uD+byvqRU5cLtUjFwzL
jz/y2FFZWlSYnSo1GwzHC253qXqhA9VVm1uAECCcuHV3YDSHr6ZUqyM1rB1da1S0oSptY1XkooW+
DoLim63KX0pSjBEMqHTSKFpi1dooEjcwAJ2VO5jGim6V5ORS+3SLkQwLVWa71NsjdfeoCvBEleIl
NXmvinPoy8EmsoKc0qxZpKqEd1m9N/qoP2Q5LYiOop+RCrO4Jl4ZbX83cRKIORF4rn9bqSOCy+De
qEmJ5+zgy6tcHSUazhQwNiACq2NGgHmxCt9dUR56rcPz0ssUg2tOjgRwp1IrOKwU8hHNBgZGag/A
uxxpgAjvuB3oeKnjzuh9LdTxx2mVLrnSyeyw43NdjIx7zQD4BSc7ijlKfzQ6aXnUKvdrovzTpFpD
kTwGqD/pRZZib1Ww9/pUfPVAXmxb1VQyjawjyERQbpcovujy3zsGclyjpyuK73Kd2IQ96GZqb0TT
feSdl26SwnAPnhU8VJF4tm2cXll9R7AEoc7wx8hMtdJdz1wQYTk3Ma2VOCoV4ixpNp3o21VXHaKk
JAaIcfjWMZUS0pt34F/oTBA+lNoqMR2U/UEr4ketQH9ljlTk5HyQHNiS+0oU8Jrs6YdQR/tbly5j
e898re3kfqbWJILgrmuN+ygMVGeaDYjdZtx4EAlLl8XZG4iBacEIezXrKea5buNXQ7UyzegclwCg
AKDitNTu/Jpbq1MsH4k1Tq+0u0iQfFQJ29pHRl6uZKHvkwkDLfjLhe44HgMaNM94ENlo3Y1stScJ
lTEIAmPZOSSZ88Bni6lhgAgQiJK+Qcc+QqlnIBBdk5qMQyR39gPychrWS41e8d4W93rcf/H5CLBp
x+AEYMjvGxi241fPdB4nAzGbM/rFKkn1I4ZEZ9sag4Sf60NvtF77YuqvGmB5S71uyP10+giHE2R4
r/DsReUFb16R77jS1PFRkizHqVyByVolduMsk15/1T1x67bY0Ipef0iSB1swMaTW4horGKtiUmc+
WxEkEdbNxsB719OGzrKLoRAcY86ntZQtq025USxFpildrNIG/UlyEQak6HroIw/wgbKA6tjOiCVR
3nonIL2eyOpb2SNkn+pNN7vlBv6eu+Lm2A0FWU9JUNw1E7QS2EMZ/rTtZLoQWDJd9XAh1hMolNEU
DYn4jKuTO/ZArbv21lMFS4sdC7QxyQW2fTWi8MVZ7X0ROuAzieTD6x26j0lJW5jgsjJ3BR+Dib+r
D8Y2njAx1zWi5ArBuYexjphmjG16CdXPbsVXWnsX06tPjbC6bVt/heb0YqEZSeQl7bWIhqT8mNZV
AXYTvX24gjez6zNy50PlH27bVREbL3U2Pdn1yJ7JcdhFs7uoHf5cWdJkAVSu1x4naT35tLDcNpoJ
Y7AHOA3YGtFcXDFu/ha5rISSddEaCQgN7f7oo6leD7J9dvEJXuMh5/jeIDwljiaH6YChgGcVieim
RGi7Zwxah1/w03uXziCyMzFZVkJyrEJ0SUXvH2PqiqMvN5H0rXOLdUjSHkgZ5Cyy2tXWWmXIJb5/
DDwyhL8Kac0K3K0tyjuEh+B4RkSnLO4OEn7zIWh7ImDd2D5IaX/rzNHYuoHxkQbtxvJGW9Uh1NZN
ee0N/kNG6gJlDcBddlLKXsJJqL9WkpWytUUOcPHJbA25I1/runCD4phXEuyyD5q15RDI2IwkTwWS
T2EQrGaJr9aMq49w6trNYGnnweQULOJRX2qB51ww4R3SxDdWoNRXgQ6rCtVBQO2KSp7sPEWAjcQu
ycS+ofmBJChCnNBI+PHFdWpyB9K/fgNCs+z78C6Uj3pVo/ShD00TzSYZadIOAvkSsPhxZxBEvYaU
NyHKMpfGRBp8NNBUtfKqp9IBXaVTg4If3FUCgJ/ZsQRsG9fBL92QStpHBEoaw1nLLCydJU00h4Mx
sxFjlfv4MejDRTep1jxokozTWDXfSb5ZTFofnpwC3JEdUhnmxt0QONEBnVK9hZ73ktCqWI1TXa7s
5nrSEUgXIc4gLT/CDdlmAbQikUWkkdH5HgRAO2McsMHQJygcN2MeWDHf1vzHf/9Q/T85Ln8Pcf2/
2/dCHUebn0/e/5FnalNy0vzVmXrfpC/Nfy0A2rzU782PJ+s/fvj3k7X4zTJdHWAN/BmysHQLOeLv
B2vjNwOFJ4d3fLIcqITNn/xBeoVbg/MOVRk4G6HEoX+pQy33N8diUi75Q7TGnv1vnasVqee7Y7U0
dSkspJmm1KHneASB/Xisll2oD+Rrf3Rk7fi6tbWdB2Ce6NfDBD+whrQkLk9REn/DyO0CwlCN7exs
tBMHzcnfKBhUzGyGzj++Q8Qnn/nZAfCycXYwJMvjd1/yv1CUfn7yn96wJ+g5uB7iUmESyfnjGzbH
Qm+JFogp/9xw24TOovcmvDHFQDS4pT96oN0XaEewNAdgKDDF3pY5u13kU52IDK0RAShGMm6mMn3J
Ayg2UuUQvhspMelNMDTQ+LuvtZIROQVh0ZObvwNLu+qQhUh9RtbSuissM+95gHuplpysRc1frnuX
wch7SsYVdI54IndzcFfN0ACfxMzuFTG+Dd9ZqZeNYy1b++TpdPH4Fd/+s9/U+67mPU9lTtXKsJIq
gP1i0snWykCehLxMGeuT6ioTUzE+FhP+6lnpreKIi9TEekLcIINGd8DoTBQRsYk9uLP2BiL9Rk0p
wpm/bFIwJL2fLun932KaW1APbKKoeW074gVNRuTtkL6iOefQUGGlsZqag0nK98AUlIo2ZuamRAQh
04VFUIyPSm+ie/KsJf5d2ocP/YAwwsUU0VPCa9ML3muM0bygp6UvbQGIK/2WM0uMi/qmJUSj2ko9
fWzVlJZwnauBlFCmFaQDDIm4aesZ1rfynDQdyJXwRO3VFcUX3SZ3Fe4j72NQ833c0PP4SFt3rU/Q
w/Mi7JbjGNAijjBOaERsd3xFxvDIsj9e8IWhIsysx8EYv/V2eRMSJsTBAReSSIeToTCyEUcbDhCL
KBNHr803CIQrxYvleEiClibaLU8TsYRlu5+s7kZ9A4hJsKNq9U1nTAiaXH5dPg+3Sc6HTwx+0szi
l3Bw7yPXs5efeoUgyPdBmz9jhiAX4ewV3W3hcr7r2qu6TV9mjdhYk6oY9AzDBbxLFKMH4KZUYeW4
yyv7GJvIngKlgMkfOcydioFPGlnhxyA4obvIluPQ/JDFx6CNG1PUVJf1WNDdHV7NdtwyBnhEyYRL
LCnoc6zihOM+J0my0sr2So8IwuxAIHORsZIkmECKMVzN3MEMVx5bLyEHALKxhSxhGOOdbZRXU28C
AySuT+fqQIm0YL84u6DjKDhj+Xe88MUJpzdzcq+BbBxFh6JIuNfQmj5kJdGQQCoElJW5zhnlEXc3
ZyF0XT4NHF6KJAt+a6Ld1I17lBHfc5Zww6S1fe1ikCOcylwWZUlICdWg7k8L0DIfQeCgjy21hWAE
vozn4WtQGXtoo1x0q33BEovqx4hZvggMCG2lzUBWJ3X+XNi7aeIC1GZ60jIA7uq8bSPv7pLeWzNj
YOCsH3ObkSx6UEtE22yYEWWNqGOIHjXcYJdm2g1TC22R4vVJCuxuIYfoob5rkuxjYOjLrOWio4aG
VsUzFYZ8hHkUG/ognD0RdGN2pkXhQegayH5aIEOH4NSqpgX/L4b7uKaNuQTlfOZAfc7rxltb3X3m
imABSjxbC6FR4iBib7i6V7GfUpQB22cotY7VbVlpfrZmoYG2hJiWp2DtJNwR2hVZVfQ2Uv600tOX
oRPnXOnkXP9TuWWenfHKr5SN1edxqyqgKzicGEnFZA2YqVJ0nPDLwxHuSEpSQjolBSk6b4DaxEJV
OibJB/pw0iLC00IOanZMFKOZ6N7vswGqi+C9+BebhqEU/385AqTqW5uYLTAzEuNjmD9vcoYPMhR+
yNtI+EZZ62ssXddKvlTG+Ys3/r6ClDZ2hN+VTM16Lo1d7EwsVjbOKdjaMRoMFVtbrC0t+/brPU3t
WL96d4pk+F1nW2Rh0pKy8WYm9lObZzefOsXM9I4d8NFfv9SPkLo/vghHofBMyTHysxr47qVAcFq9
UVZveWK+zDPps176EJHuTAjMRqfPufz1yxk/WjF+fz0H8wsBBpaQQv/Je+IDTmgdPX0biaFc5zM2
Kx7udZ43R1vr7mNJJqIW3GmRcSnm5Mo15n8oF4wfzS9/fwPqDX73gVNUoegIsjcXM1ku5JOI80NH
ikbhXXmttSYwrufYJqPzrz+4gkv+eEkpTYgx8hzPZaym/2RBSTiZUVa0b7oQd2UDpScr4icmaZdf
v8zfPp4uKYagHlJiWi4VIyXr9x/PsAaUXAPFkNdNH67Ur81UOd2z+iZjoWQf2sZNuLWYHjip9vbr
F+cR+tuntCzD5S0ol5O6qX58dSIkmtHVmze8gJBkkpfIH2+neX51WalbSc3gSyR4mZu+mMAFfMEq
kRSPgePcMzRHgirOodWvaNOj3Cyno4PoNy47uhol/Ujnuj/CJmQDsC9KX5el4T2l8qqiQsKHnb4O
s8vZyhjuTau01v6yGpA8RV5xIQ1gXLYN/gPKrnBO1lnSnqYm+YjKnBm0VW+N8GukjMy0YiYM+DRE
mNOOpbyT+hRtUZEMdM4PiWvt9CFCFmpOV0YhjwAE3ZVjlqDJ+Fw2kZZ87+FHnHnPvdGRY8tOb48D
DTAtO9OrROqPpZM2f8gGq8BosZE864H2PhF3RLPvKjfr6yEJzz4bUCrpomVvlFr6omzjD9LREc8g
eqs1jD12i9C4htMTeMFHIWGAVHrsLSYf7g5HDhM6bX6YCRdezqC/fF0X23wisHVA5luY0PNCpiyF
uU36dGJs7ardZsSflD3bff5SoyqDYIGTcDeiIqaOJlQGnYvNkJrPRIEtFuPQHlQJApqA9RzT09FO
J3PhmuG3TBRIAsbkY9KzbwArxmxvu91bZbl7Kzl2Iwx4TSLJoKqEDVRjZAWGvbYDnxGPiksqdcq8
lKjmbERWA6lrSOn9pwgFoecoVn97EyMDZ2dc6/jJFk4lcC7hTYnZ+Aa3OpMaTSkIOmslyawjSnHb
D6mzMgMExF06X8iociPvObDHzUz7HjbgLSvuuTcMANXi7Mh6o7evtqCMjwuen9r/SlTh64gzpILy
86lWLZr4JemnC9USJwMSf2L76ItAX+ILPn8aH/wcoTAiSNmvOti6y1gB7DAds4Nb5m7y5VNajBer
ax4M0P12Y8AZ1y81+UqDJs/MIDZFm1+nUJKmUF8jnCRuaD7W5YRZYa/B9OlKnpS5iA8gUkgKGo/9
JM++TE8DYPA8GR/V78oL43hHANo6cMm/6aZXt2o2tYG+ym1RQbvWKp71q8yFv961ksBhI9+jctzE
wfQIeHzHHnGP5ehRiXIdSreOxQUNaujFh5Y8bCHnCyrTR4+1moEyXcnJfgq0iTEszXsQZUpSHNg0
u2ZJHWdlAPHhr5Fe/maHs0LysfVPZXD0TL7dyd1Nea9vkFEtUpcgyerzVkBOPdXf0hIZlo/5FiMI
kaRp+aJ5yXOVF/ipwxZbfvWtssfbwXKeLOQbgAbB3PvJyfF4Oj0rO8mnDAAIHK01tL6twy4jUWdY
YfNlFPnHZKGScKfhEPanInbPYUwcCRekL8XTZCcftK1JXS4WJeJy1TlOFJyaFAR0a5xWqNH49XD/
uAnDF3S2JLHXmG6cgFottS6m4CylTDRVh7A5CZAlJjEDizaDyJZxowk5kMxhn40SNbOWsPzhLOkb
/QJnCPk9Mfb/UAX9fe8XKAXY9j02DBqaPwGRQ/rMqRXH7xNYqiV45LfBC06MLoyVlSb2sfunrfdz
Iv/jJsiexAAW0YBnAcX96QUjIGJRZydvQV5yJtGA+HnJR3yZNOM6Jj4ef5ZJDhQXYa7dJyeka567
T1ip0JmCVB/ugRo9YPdH88JUqeMrxxa9m3TCuy1j3qgF3Vaa62goT0Ejn5mqOcvcYomxtduKsLxS
BmdmJnS01V40a9DD5vw6FvFH3DvnAlOPejxkp45D/u0sW3oDI8r1MjBXtueepHGnadWhQ5qb6oDY
m+l26kH9bWIrppDgiiHub5ppa7rJ0V1hwV62+6L/lg7JsejLpcXTpUT4mUhPcEFoQUaHpsFRoLxH
bj98GRx3TcIqqDKuDaMdbpTY0Y5mZu7x05bLIaeSTmrnXsYImhxOZQyYrU3NUX9sOwZ2eY4ITEnl
Q05CSm8+2y69VfGEx2Yn0NwbWf/QlyHNUAn528JmYIz3uQaNqu4JkexJyqtXcYbPhP7oLSyVdVyF
H0CWKdb7/lbRI6Ce79S/nCobC1eVY7NLecPxKSy19zgabxO+myzn/u+m/MhhtIbY4yXXn7W0ETab
hC9blyxuNblflmw3c9yueqt7LQf3HGssUvZwj/XqAiaXE7hjYnKJt1oUX9mJe4FBsNW+Kg5ELcRT
5fHWneRgS6bJVBlBE5+sTJxnIz446XSxJx09tjh3eXIHrKPsUAQj2irfbdJbypPjizPpihenHm6b
ptxFs7n2rPnExruqCIJwjXYV5sDlMRT9ulj6W5/N0IXJ8YNMJymEo5s/FaI+I9dh8po3v3TIO0JU
1xr1NbLuU53aC8eN9jblNxnq3a1HgPY44RtgPSgwTJEXeeq71wr5Wh6G17V/XbtXIbO0colA4B8c
28bP/cDf3yd1q8l/aEz+dBjJUhoztt2/OV1018bjtmDkAW4pPhHi+yCPxT0Yd1purFPCxCZk1NPp
19/U35cpF7s665Th4D0znZ/egB35HgaULlh0zmDQ8/LvyISkrSBufat4GhSd49cv6Ej1K39cqFwT
dZFhWzY+U9D0P9ax/WTOGmwJAjR6KrUyug0kjXXO5lvThnDrpAAAezWJdFW7PSQDTwzeuu1JH2iT
cBfqzOk9lNvMQF4IM2wFDTkprfzQE0IHjvSqjtynlCfEovpag1n+0EhpTueKc7FVHqqAeGxB/ueS
k9+F7U1TUzXEG5m0VBWEcN20rhjP4LoL+xfE197W6abbQFcldkVqUXn7+ZqxViDzFyRBu+WpUQie
UJWfk5hI8dCIUmxJuDPphQ7StY+lcU7CWl8hQdzyvHhrEqlp+ZbSJAC6lstPkiO+rV3WViRv5GGz
Ckzd3sXoAdvY+eITW8BwWUkgDGPcoMgZMRAscDdz7TQG18EA6MfSrk2akm3fH7QppMuqFJGEGG5y
We0DDuCbiOBx8rAcPBJENixCP2oRGnqwSKmYzVZcKg1SgzWUG5PjKoxK+95zpycziMUmHcKjboT+
zmwehG8q0hhB1HnGtgCKFCXyjIrfLwLGQVWwwsYdXcDDkdYFOKfoDfxJ7VvfsQWqrmxSQ/ur6WC0
VG9rrIntdtz5bjqthgBRUaAZy1J5igwjwTKtu0sSiBWhrHyqVQvFxRMNx5a2meoV6io9KZdnE+uA
l4/5YaixBotZOePL6IPLehjd6YseFVfcmygqPFCtMfGtoUbFpVpsXkQ7iJk39azJV5KKHAszWm4U
N956dsjfRh5c9mie/IFhmcX2vulM5AWxwV+offPDmYnOmG0L/4co7qc84XJEjFtBTEIprdArKaS0
Q7g8wy9sHvSf56veiu+HoX4ybSr/sM1fUsveoeKl4Trh+czsU+mb+3TgRpB7A93I0hvqLxjkQK8E
qsNcI2yZmvBJo+W2dPTmlDB5XJRerC3zkN75Z7eVt1asEB9zuLBf88DC4TCEC8Ru7sqGc4KhfmQa
XU6r2WtuCk21e1sPOYbER+02dMgsWoV2eJ3FbGzoyPAG8G8TyA9LR/BPvflA7IVYNi4dq1oO74GN
HaQaU2IwSbmNR1NDS47p1NBb5YLSUCajqPh8b74tz54bYK4eg1UnKTMSZLKqy+yjXMlCLNwi0jas
JTiG4QRJbukoHD5GwWQ7e8R2KkA10sYzG6Ihqx7qeg85b0DwMHXyYTC3fc4xE90Kd+msP43TdP9p
+I3nx5g5OyQ//Um1pxr6bevOLgndVt3cgOAktnp+sWYmL2lc7p3IuhHisaoNtmSDb+Lz7/G9rBnk
vlUd/6YxwxcPsvBy3dU0Ly3pj+u4sd+/iDl9mxq6/nHLPT3N1OhBINeTaWNE94PjZ9M/Uv1WjkHd
pvYvsuFn3cDpVvX0rI2Cc7PWG9iBG6WdBlVhqmJrHqOnGfCZbjujyooNyWsh0C4mpm/ouI4tadl9
EXwJWtKyjcoEgQ2xKPanN0eW5QYRCVnGHIuSXWMXxsZntWwQz5R9fWe2lrGhebQZbW6m5okNqFwC
K0uoG1Ld2JRDT9aIyXvkAXQlpsSADmYMGI8Odoo6Sp+2uaR72SmHvxHQsaBTHgjEgn5VMu/N177B
W2zc1IeCTBtZWIpyWMJeiIZiVWM+4AmyD83ADUdOyqaKTWox3f1S0Cr/vAKQwnHTe/NjqjrzOqin
VU0coki4bJFbHSdD3DZG129jG7QGglbKpopSkw/khNm4TMTtpz3w90FIJL+JwtIXUUCFPGPxcdBA
7IW71zXsql6lCkHur8ER43rulbpazFhRlc6IaGDBx0CPExBThdhw4v18ris67rZiGt8/z+TmBEax
KyzCXVmFqv7JFDB2I5rgmsHXOhv1RgJNXzojC7nsv3bqpTzc/W2IiN5h0SqAe2Yu0qNBgAYf5A02
R74Mq7rxOgWZ5ZE1Q7aDisOastG1sBAmdT/PBZcinrPr3LF6Fl7cAn3G10y0xG7GfNcRQNA7vb1o
huilzIrPFrQ2jLct7rR5MrZlYt/g0NtHrntvRli+Ei6r7ar3bg5sj1jGhwrQXIF1PHuByAIHX7w1
nZOt24K3lcdg94XXMpmpi1XIvYBuqgRDWbBxL7VmQmr4bSh4+PMUQUPuYAJjSZI6npO6Q4xr4DQX
ATim9MXv+WsCsiPCAEaIEdMfPZrAfqy74botn0opT6I412oJ8Wsa5nEXv3g0oMjD+opMHtGExnY+
fTp09eG9HvfiDiIpwsyR6VTVAMrrEa/G9kNV1/Wm1WlkCMJ+1AYjU6aGQzc/2hW37+TiHPLq/j22
60s/W8j9yByUsbYRyn0d9krBrGY2psaT38TKv2JI8ED+LgAcK7Fhfy5fBN9+IIjgSQGB0hnWvqrS
D8H0IkwR2rWWfvxcLnN1x7ex/uC17d3nqNVwuJQgrxlZqsmr3o80yvzwgRgIJi54BUzKrClOwL41
CM56pFWh/ui4qBitzIfw1+3UYabxKL5YJa+aKTxrRbBKGlbd0GHEG/CKCSfpVOrHT5+/mZNb4Dp7
X6MyywO5QV2BlcSqy80cPVq5Vq0sF0QcZzuAiliFzah6jNVpCvLGpo7HfuupM9I05Fc+2P/FYCHG
asqNxZFwmSMtUddrZqKJ1u6uFczj8JK8tshDPx8P5QcXDdccpAs+DiRgkdtM4NuhJLAI7rGbAZ+j
KYCzc1Hhv8DgX5NOlTCNnZp11TfcwRwC7cmElmTFKJyZ2ij82ziyqOamTi3Anvd5yWKGY4wMX9y2
eca3hJLLBkxAK2MRqgfycxINf9VvRuD2JeNgBDqjD4lnVunE6rsO/eYehMArmQbTutaew8l7VP/e
hnCQNyj3WqZDnexu0TlRZzTc20NYb3vpX1Dp0chkCDI2zOTUHubSY6WymYOlm5gx9jL86h6pcHOM
kxO6akHFXAfqVjOrY8ARBoTua5igBM4idbWIa6Y/qPEkxAYrlH9uHG6Nz7mbbbXeujL0t645hqG3
y4lL2OqcG3adONlORI66dffr48C/GBa5lmGYjhAcBzzn59AUHKpz1c8Mu2klbAj8QaJ0NZfOoc3t
beJnqOHyQ1m1x7pmcMvYGhXmA26lUycFxsr+VMcZCFZQ0jO7pZb/w9v7+7BIvTtHp7OidCU/d3FM
MehBJHh3pWldO5Aa2zk9lnm6y9zyH4YY7t+HJ7wWEzNTmKZriM9z03fDkwifEMl1qPt1Q34l7FTd
IWMaP0eOs6XQPVXoMLUQlAB8fi6mizKKx6eys7UXu3uJSMwZW1RN2hpX7WUcw2MSA9UJThC2DzBY
oWl1J/S4637SbvtFJGx+KDiqDjADJVqdXnptJHKvEsWD0ryp/RiXFWWiKzdVa5/Rym1c/7WYECNO
waHjSeYZ38lI8nhgPMp8SYZBReokr5pUd3Ni3swmQRBCbFunOjgN+63Kj0ATK9FU8ju33ewdtTDY
A0Rbdm2OztA+j2Z6oW5YJ3r0phv20rK1ddzld4F2XTkOI2hkg11+STtrVVr1fWFkV7LxKI9goX/e
nP9rGWP/gVorhAA8ayZtgF8kiJEYVkcvzfcyq79+7v85mCDqoeBzIM1xlme4+afQSjPc3wxYe7Ya
UlmeJwzkVH8orUzvN4G+inO/oX6SVuWfHD5TorRyedQ8yyR0zDD+rUxtQ/746Nq4qtBaOViiHFv9
g/nTMHTuzIYATBj5Ax3/EUVAhO5WSs/etdAL6FsF50B3D0MhvvQRZxi9Et9qXZysnoNUm0c5EVan
uNLIlmJGxDGEchVNIpGvtBETQOKGWEcNMqght52162AJUT84sQV3khYsrBSozITy2hQnEHJODSe4
rESirhnUoyEG35ajra9nm7CgNzENSIPoVS3H/nOHn2mUWl9rR3w02YQeJaReidP5mWX9Osyb+77F
Q07ZzDDLjZ/MOH5NkyvOBd2yq/gfWw+Ok3A5hbVUKzY4mqoGGTQnwbU50ejEkWPgvO2O+LbXdtue
3IkDaVNoNmLtW/KKVBXPydWMadq6U4gUHO9kAik3cHwiE/IQgXU53n6KQCzE7uR+GpvJ4ZOAbQZt
0prbIGI31IMeNVTk3BRZ4Oy8Id8lGhgMQw9Antk654AKIrBDl5V7kBrGZ5eOh3pp190bhsmrmMQ0
ZBgcXYCV4s3HuJVb9rsdjDeU3AGGGqrJnFFPWs2vehXtYy+8LfHubhQ0Ywr9A3CpGmoOqO5ExMso
oRwSpX+fpOVTa5HOkm/zjjOxFuPN9vNDPCMty4YLXg59EY/2MqYJvpzmkBGOXR34Mpj1qhKbpJxH
Vac0pFGuZIi7vXatl2CWt5OkQ0GtiiRq9m+CITGW2Z2YMwocldDltdTdUcu3W4TULvawKwrNXOD/
X5VIyeoqfhnDhjBjFDJ2wGDTJYFjHZf6flBhEGQkPRUTrxmQ/sWpENdP16vvPSqWKcefA9RwRHnt
RHEC8YmqEKcr1vZVhQ/sH9p5PJXfd/N4zFwljHR50myTnp7Js/79TFzL7DlI0DXiSSOhJs4qHaey
eWs2xJExk08O5tTdkT1wZCRLiwYpVz16WOuMIdzGSlHdFh7lIev92IL7zzEafbd2XX5vLH6fTPnZ
6/2r3/j7OzRYiHRBl8jCTPfjOyyCUqD3r3GXjf1toAbUcXUftyi6neJ5bIZb+mOXoHi3Bv2V2cly
MHELtPElcsN9Y7VHPwctaQSv/03dme02jmzp+l3OPRuch4tzo1myLMuyMmXrhkg7y2SQwXnm0/cX
2rsPdlU3qnFuGugCKlHltGWKCkas9a9/CKhGKgRNeuEeDILA//4yPXWj/nqZNiFlFixTX6HXf77M
sTJaTT4SBuvpgvMTpY4P5Oc33UvmCWWVQFA0yqY5JDY4+apyiYcGSARP47ZKW7x15ckevwKanRpd
pVF1jGczjHC8clsN8iTa7KjH2VlUWbbMW433ulNTcYYWNG/J9zRqa4Ktz7ZVH5wCP99iW8vqHA3u
tbb8a6Gnl6JDQ5Leg+4I9X6FlcNZ3ZMkzY6BY6N8s5N7ZI/grghD5+ysO/0NwcMZvP9uzB659cyc
iX/wMNjqiq369km3nhAy9PHJBU1dqC/nVfJVN+MFEK5xBPMVeZc2g44iPaYUqnUc/DcQuOX8F7ce
QgdNuqcTXgmx48+3PkyaRCYYBtIBcMOcMscVzXtJcY9wSPLLKMCL4dJZ7krd+FYfCL1lT58bqGrW
+Ebqx6Ie9Z99lZ90ozzXZnLqmuQrSqOf0lXIenYsq+EyahJ/loT8gCggy4sQgKK7NRW724gbzmhb
d3KKmH/yTCP6t8GyaKBq9O0+XAFda2/elN4LDyEJjbCVuBhUhAbUr5Cgj5jrJnmRPOyAaKrJWOKR
fSXaT2KEicM/2x3ptDAYkPerwBZMxBoalCnAbLHtk51WjBs5cXlNTDxmP5IfkpqQ8VmEBGreUZoT
FtGJbVKCcJcZdqDhsx2xpsL+5quPPmQdcKqeo5Duo/qJpfvg67s+Oqpnzsv4KdtKv8sq+pJedfaC
Q9eLr7jPztj8n0SFXBg309LQP3QMNIuQAVV/KQP5WaOpVX9V2QgRInnGNeu3EOKrcbtbjLHMg/M5
uwzQLLu4520pFpBP8WZBirnJUF1gqzQeBnHIlK9kbPBevPgrafJ7MYlPKyUbm0XKLJGzdQquU8R/
FAWfYWXYdEmU14TACNEejLQ+d6zOB8UkLpD7jd3NCSEI5u7KcPhAzOK9TftLorUHgsIO8ZiQOYz4
YO5uESkK4Kc8sHH3VoFf1kGMkQuqZFsiZsE7gZC+abyEdnrvodn0gzjR/K2qIsEmJo6+yopPIhby
C1vve/ThlBKdsG3y5KjRCUYZkD5MVHes4Ma7plZ+tlx6pSTub70WCE79PQF+d/WvZ2Hh39lL03Su
iirSzFQ3HkEGekU6R80Sgpx6b7m/NXK/pVcV+B3FazTbyiGUuqYj72tjTQOOEx+WXv42fLCNB3W4
qf3PXB8OUAugF/vopAgLA0TTtrKSz3o1vYsgOUVu/C3jHByx/QgkgmYuqrSANweJSDRkj8CI64yN
Yg09IbiqK1EbRzLgFJHEb0ZdbLv+FgVAWg4RUKRL1Af1DX4tvvU+OeEc9KUBiRWVgFBg3nsMluKV
KK0/qkF8K/zGZ6E2rIq4PwgCMgQ0odjqLsxkj1Oen12fVWQm9cFmIxjiFL4LSyZolm7X7gWEo0WN
QqeLCbmJky9mwFe8ibZzld1Rze9CDb5NHq5HHm6oBWcr4PzGQ/eiXs10m03Y07SjmBScQHYXfT2+
QcuTL3+ub0bZXR4QU5Pd5SU259/hZDQLdeV4lL1UyJQsN/S3BobKyH3R/XHduvjunPyOY9upsH+o
kW6BwolisccoebhJu7uFItlgMn+rzIycLyw4Ig0wq5F8m+L86J57Dp7t3n2bfe9qqoLXhRzEN95D
vyfUpt8ZWr+NEuc4QygdY9YQYsOba6ZfFYeD1JRDW0GAYvOkjkrHZUwuDP8K0QyZUCSPuP7Go/yy
LG4EGwewPt7PZL04Bfwl+ZV04rsV9VltF8MgnvkMVrDZTvaU31udjckzWZlmku7ROVDJwmDKGvJ+
0mk3ieHmT5C1//48fvhW//k8ph13DN83PRtHhr+SCke/1ibGo7T+5GRxFuOrghF/GGfHoSrPpg/s
EHvXyuxeZClXsSd/mlP0MRn1gfDWnYM5MVu9mZdvtRhRVUuWwpwdQ5dLb1o0HRri2hQRtf8SMnTR
iTaS0npzqLL//o2AHPy1siCK2YaPy1txCDB9lHD/AizkMpnKMkZ5Rc4IwRwNFWgjb1Tw2yQC2nOM
fhUH9mkwEMA7XJVJE/Lg0Wu5/zvRkoVUrO+yN5ViQ5ykgRi5gH7WUY7PTn7RdffSj9aLMyW7tsko
UbynMajJpsB+KD81U3dLYzaJshTMe2fzzar6VztTnUqpKn6ICbNjQwvQmHICbjnwoOJBgcsK130M
RXrzt0o+lWJtB5g2pC6X2Hs5OLC+w562U5STh6LDz6E/ZQUOBH9Q8i44YjR0NfyWKvU/hcowUdz3
vgds1yog+n86mxKp2Tk/H8T/0IzhDQHud5rbYmiHQD7SLslMW6LpqE2m+aLH9TX156vmFKSoqGYv
8ZM/EMTuRfVcDh0Pt/LSLbSKMh8zrIgMqxbDJXSjb49+qSmafOkpfwCw71VUSyJQjGsrHxMfWxm3
ORdkaVzeBOIxxecy54hDdYCuwqR5c7LoOzA51IXOaKTJnJOFVWXB40D+BUdDmBfLMeHtlQMXRw7f
D0dD6JsgLlAZmnDlnIsBoOgOTrXC4CYjW44Hzs4gqk9wRiTpyUlQodzW3iBrJgwHoLbj9jmGXbCB
1YxlstXsK994H3TaGI8M24UddiDqLKa+KL9n0Vc7wp66pS/6FyDx54Twjr9f2aalauI/PaOBB8UD
xyLUHzCA/1ozx4Ho8EZAd889v6kSqa9hkFUd7qbB1R5+Oz46Vrs4d6LcajVPILu/1Vm7CA83bEZO
duIu1faTG/nRbMrzDPWe4VNxLEz/qTdIUCbxZCZoqcudw0TYJxktBxRRROdYrzKrtlaXHkljUuPi
rZvZt5nna+KAiuZb6+IVHrBrodA9oRLdas14c+zgKjHW8z3x0qTTJUl5JCrP3ukNdSDixoUXZRu3
cw4DCC4swJMZKHVDf/Gt8ixhFADm3x3Pv2Ls84pxLZWCqpdcKz3VnJag2rew1K4T2zj7o5vKm5Oz
Nz7+8HoMR6hkyyi4jtJ9IloNWlh7iNIaIzX95XGmkqh48NVsJG/4ucCEWyo2aZ18W4z7tCm7Rula
VSGNk5/9HIf8/FldZpJTS5BNyYjG1z4TrDc5d0tT+8T28rUfvh8FQjbYu0HIuxZxbpujt5ltxe6N
v8aaMkarme/3CK0XBp9kHEyIbC2Qx3ztef1NuHgyWuUmCUZ8tsWXL+BC8SnHIX1KSFmuKkK3vXgY
OnnRS0zNEo1XI71xtB6LvDgA/xynFrw/ptzUklRbigi5Q1BthmpYzRzXvhN92Vr6RWLItoQfggqJ
Yp6OiJM799NTgfXSwtqqHhC3hDibmFB7K2LrXgrV9Xi8qbRQ5YGIvtU3Pfb6oQMF0BPKSRFFK/w9
aHI4f0mkuBo2VxNZ4jsxzFU7io1qmBTp8nE6UgSJGoWfk1Nup6sgbm8WmX8aMh6zIm9GfDiZeRV4
YRCIuXY9OLx1prqxcFfPP6A1wZbpN36TH5DC5jtVIk1dfoToeq7HCvUhJhFucfYNnlzN3onI28ZQ
OosQx7cgXMO1PKmTWhbpaeiyp1rtFOFwmQoqJmrcsjKeXKaA6pGaieNlknJn0KZIyycHdmHUPLWP
BFLrx98/9Y77Z6DccdGUgB2ahqLCGy5H21/aNT1v64wwAIZezs6VeNnVxUdDi+tW2VG1Z0lCB6eW
rLo2Lz8/GIlWHF5Vi9ZhGOv70dYdoo1lFXejwxgEbnk4mkwsjWcIWU+Prkw1e4naMqOC08I0i3IB
R+ZqoezKkpqJCfMaRWdXNcqA174eKBtDFgG861MDYyxwukMOUu3P9DoFya89rTtipZpg8BxTJIU9
9A4xWP3WoitSfSM8EjoRPTm1c356dCNztAo9hjeuae+63lhjDHVUBRUU+IPqeTxbsB3hlQ/NZMSF
R65Eo78ZIRtZ6/OH2hlUTyLzLl6iMF+5ato8J/zqoUIKTqPN86B6VKejNuv8t7IaN6HhrAafsII6
PQrwCBf7x4XNztkoHrxaO0RzX1Qh1EQqdAeamOqPZ/xzSL07zW25jfTp4s/Jduy70wNlKeUdcQpm
y44N9QuJI8RMxv0TSvNh6we2vhy04gsPAk/ytDR69KOp4c7ip9PDL4bG0exzAJ61Krs4669uM2bU
VeHRxdtpF9IvJHmN30nzVLZUa1pG2RhbWA8Q86W6PPV5qvbCdJNvJ+h+tka3UV2Xb+AA1Ql48qEW
nzx8/AfpX/0h+cImRrDVB9cide9JecXA5+xTN7c4dKNZ7yFAm8g3XfMdBf7msdn3DkupmtDr4g2l
z9POaLuTMXnASmppBKZGX+1s0OUxGmE6iKsBIC6HgK+YbhH+tT0pS+Chzsqr954cGGHq+dmISzIf
a4kVxBLzle+hNsAFSHTvdHZOPBYBypqnioyuElo+VuDYJcb9vkCFK+viGMaev0B9xuMd8CnQXCgn
wC4cX3yTt2gAuskYSycCy5joc27V8deEIXafQYqER+rI7MuvJaRtHqzMu+llehBztHGa7KyYOiL5
boNp/8ClNB6jWiSMkHHKYxOJneqoJeDN08VhXtWEzp4tcd337QHl6Pc85HcJxhDOBZbQvzRXnqe0
OJfRcMtp+NU+WmTJPauTk2EVuBNByqnQmLrJXXV7pfK2m8jQS9FZarogZpUivUhOcH7oJlEWyvIL
VPxDJtz+nBp5ERcg1xYzeqi7qEXaGwaEDLmPyBqdZUtpPlbBZ6h1l8IEGUNFZGCu6vAYqW0v0uwr
8SP3NmErldUbu9Ne4VtwOgi46KnScI0izkR3D1LQgududo+r6Oo5pyRVSAy0B9VtS2vcGyRQIcCb
SUGfwk/0MVsXB1CMgXCJbRLavtSq1yqTJGrHX1FGU/bokx9nFwEb+GFgVSIunohfnZHfFbfdLYfN
YRMut5Au96UlEAGP+VUZwgmI3ebg6+HZMrVT1l3zhBU/+P7FS5Dgzj4ssD47dZ5gJF1sZwDTJUN/
sAPV2O48N/8EMrlrypXmQSUpIwpISj7WlAgPE0Rr073ImiRDymh+tlb1pY4PO3XUpgqjzwfFCT/T
W1941zzn9acJT9bHudlZywHOpyyTjwJz4xXS6gr+2iZuyufBam6DBL3QeOpY5kfDlDcICt+PL8QK
6DfyV1rAu1WxM6SIeSwHdWP1gznp16ObL4Lsl3b3J87IVub3qamqFeRQ0FXxK/Tzy+w7L4wd73o2
Jst4NmBRJ0xV463NM4rUUS4l8qZ14WL13WUrnI++9RYViK0X9xDvFa1nsT3uiu46Ry1sGEv3t1bj
Dqu1qUasZoR2IiAzs7OqkxV0F+Gfu7p4JQDvOjr6MkpRzyhAwSQ3UQT7IvaUuPzkORZnPVm/RfxE
lPajxALtO2uiu9RNflSv37FbYKZ2n0Kb7D54j0C42Oew+UuM4xMyEizQs8pcd+iaUKpC1dAoa0Yo
SOwHG4QiUMpC2vZyYF7ks2qpdkYj/tbFNR6x2Yi0nqRzGMSkGU87r2rWuqf9gi3EkQKeZtO1uwI2
6oxqA0UTYpRjQzTRAgQJzHFu4qWEnMMAbFrW7vjZuJKwuYm1UfGYt0CBzEFutetdnZmNag6Nn7r9
qxHFXc/p/9vi7IXdrROgQa9jU/x0G47d0DMPagVa/HcEsBe28XLQwxe9gWSmZ9/5wIXgxkStJXAf
+REgPF7IltnOAy0gYP6Gc+4/GvKgQSuDXIgDvdxKNFtW2/DoKMUzK4/3DzyECamlv/CqF+k522aw
9xL12SLN6SHwV9x03TgBnc5fXPeFreuupmOW2d6AB86l7z/puraq2BjZJC4NlZqb56Su6q8aB43o
L2SukofNLJ7iXhVkVdtf8ooku7pdkWx+TnlyKmDkMJVHddvijAwfeWzq4AoZCuJcl34Yek/YvLUr
UrURsU39fenFo/eXhssHCbE5bC2PpDSGpX+ZpSCiGVJPSwXoo/x80J+qatr33vwdKXgZLGhcyL4+
6Gl1zfqKyY5jn1FP7FxbpzoamIc2wfCKEfon5sjLdsBypo4tc22S6jXlCWow0TSrJOHANNGR5Sqt
p4shjg3G61ATIaTmOGmIYUPIaBfmMUxtN8czyGuZxmI25ejvqeW8DtE+rtNtTjI1CKr8xq8xWbzA
9Tu2fU/GoCKTDd5GMXAo/t7REZw8eGPqc1G8q9TWFtqIQUJlv1ad8dpM9udQnq2ckp9styRBBJqX
9bqugdpl9/64am/gRdPAOs629TrOgN46dAoz1FetOe/buSb/NyMcyQiQvvicRI1mvKIKGScokZUd
nSqtJOWdo45EJ20E7krA84uNZjTv1BV7U6afBanKEmhFH/T70N2tEgIgDY41t4+3LS0N1+acsqkN
aOir8bsfQiQ/XGIHUQbLIHijKr47pRKlQDbbd/XqmCbAuusxEnfKBrGNxwYRrhBRYNidOmKpbhH2
fwGsZfwXIZbTdGPDU3FPDYz+y/obJKmgUuGPyqi2dR8W2GgyI52D9DOGTBKlX8WAWZ5rLLrBfoXI
Drkf3/Ju1dfd8fGD3UhUQJgf1XPeyeBaK+liakFgjXEzJpPYu0aje3Kd5HNkgiFsnNN854QvNpLI
+l29F8KdftX7atsX6Z7hM+Tj9t3umY8qXqtVRt/AZIdGAOvWHK/IonCoAppF4vMLada7SHmbMFZq
3YPE7XPHU33XGTnMGU4OL0PZmZMtmZryQ6uBc2TCCwREIcl6+DXj+aCox9/GjJGwrIlZjrQvLXzK
GpNut+Xute4hUl7+xPMhNwrqmdeE3ixSVzmkR5gUO9BxqGkG0jNlg0zB6EKC2Rt2uMz/hG7ecNMg
rLvdjANyM2Ub5WidygHqptWcu3df9uWTYfvnWCafScgHGjQ4NTjNuOreG+GTZwxF3yrSTz9HBNjU
3ivZsfspEGuil+bFlLJaehNvKm7b2nYh0ePR8p7n4tMzk8+anDeGggkupCaK17X6qETLTbMYJpiq
wOLLTvrLdOigBUS6dFuQ9EqL/6luJ/PK16K2Xh8kz1l4PMUdzYiZYKxX1sm+nKKbYX9Eg5MvRDeQ
/RJET3NpbXJhb7MG8lub1O9EPL4WA59hlN6h29/0OWejtOcdLq6/DGKsFTpm4s1I8EbyMUidBaov
fMddzhQKuNBSNQXFC/stGUXetXbs19HlMjCrblZ4CHHP4h0K7wE2RHANOx6CpJhuRCmQ06CvRkqk
pX3E86sG8gr4bkntU7bGwe8cSq2keDXN/CXoa0JR2vGUl5wtyJ+CDazrpaizG2HiG79Ol2Fgobh0
Ob+oqZczbpULkaPXHErcDBN6PiiBzUr1nF35xuD42mCnpyzVlpE/U7sZUOsxBiTEGLOUEdaB5lg7
Rh6kbCUbLxtenZx1VrVYrEkbexPuSF6JT7c/p75WLkXVvM8oWUhrY0N6PGgWDIShBY5lUKcHp7g3
X8uJg7Bo98MEM7/l9XgWrrq1L3Jmlq4DsBPwWGbfnofmf0rfdZcYV43Z2sD39pLzvy3qZ2nF/43g
EXTvP51FtqdmtpgToQ+03b+o/k05J1OdG/CtSzbKyZq49zymVUp0dhCADtSgxxEJ0os+hLmdKn0E
cXxLFeMhyukjY9AswoZVIX5i1MzijbG9k/G2zic0V3Z/sUnsHOOLap8VWGcCvaUz5jt83jgUMjZT
LWARkKzGOHzOGab0HkNEJctRg0SbpYUViIXwFusfNxpPIu2YiDOojABq+2zfdNx+NWYs8/jLRxbs
pe7Vc7OTmoM8evim86+hkI+BcuoFaxupkII01DS/kUQC2La891m+lTlZYAVAoq4tFOQ5xd4WNvqT
Qh/VRFMiHjfCCyxVRicteIAa9xrNpLQAbBBqgKyKLYPhn4U+pkl/AIIzd+GCaj87oxuxSh5LLGt1
PPXCK3kYQO5puSkwQq46yJl4M5Azva9t40tY3X6mJRYNV+jG9D35NNxM4KQHwhozcWtihoRJBqDu
ENiUBnSNRcS5ZZfeybGYHRC50OwiKt28pz0ubEgG6kNSEAIcprIfn9Ip+hEVyZf60jy+jZO5DVva
2cSBKaiHq2KQVILAiCM4HqWywj21BYj6s/QGRhL5EbHOt4I+IsYeSSL38zQt1REUFmIXl8NeQR/E
1BCmMV0e3IC4aRB/eZCavJ1CZFWDnCRq2KYm41X9M06oAexhvkUVrvb2FDPYL14sh8hne7gVXIFR
qVttQdeyeV8BhIgyFa92wfyb68yb/lby8TjpcNMGaOpue9L97pb56bdCrx7ifWN0dkrX1sXpdye1
K1qXq9TtjxZeFRW86zQ/nNb7sltj3fQMzh8XFzFtV8DiXMO5wqzT64Mrg6FtZmQvoiaWj+ZcdM1B
YTWplN8+gK5jiB9q5aupl0J5u6JSg05qUUBXM9uNVAGmjDZka1jLrOswx636m2Vk57kwnhlJQeuI
vxR0O2UsOYsbJaqT0zo/FfdBtf8Ir7/Q3bKBybNJ3IZHclwcn+J4XNpxijIZsxCI6Nci7DeZnu5E
TF9FYsnKc3+ZWnptaRIqFOJEOpIK4Uma8fCqALhp4gHNlLWE5x3CYoLCN+dHmDF4CSP27vzwcY8R
DSxderaBonz0ws/Wbg+VkR6NJLtZ+FZw6b1Pp+o5uNT86J3+OGZzApUIT+Gy2ilYQkF9ilHgqa5E
AfIGQuG6K9D2gxXxod7TvH2AGexDJ7L6foBbIXm/jz7PogN6GNc4mdO7olTY2AnmEGpFxbF/xdWt
wVYoP6v5MOlv39FoPXnRyISneX2A5g3LS0V9csI4VxIHNAyDSInFeHaT2dOrD3aE2/F+KKLffkaY
BhKnwo+/7Q19ehBgCTHaoN9j2hwExp/26O1rGG16yO+VlBQLZTgKx/OlUqEHYUcHXmMkEGr+hQHx
+uEcYQasxKZB4qStu1J7q5tyn2MdnBnUWGpKnLok3o7FOcyoFmCMVAUwk5qPp7O/q7PD3FlXl2Aq
I5LfGsz+oLWJqANYiNnkhPNTG7iFDF5mrIsANctVANJJKOi36gwTo31xnxSDSIMIrM/IwvPEv5ad
9kdJcrAoamaOIwgHZDgg4slP1O3eFc10CsH7USIBcfQKPXHTX2nj7I2R6gfHnoVd8FcZFPhlZU3V
ki7yQ/9K++qZKBlQJA8k0YIVpil+XhNyJv7EZWxvV9fYYj9iC57D4FP9zr5KcMTZqrfewBBJgXfp
Ce+2Cwg6WunPknbRoLSktTQnBbAhOK1NopKgU5UGYYho6hU8WbdcpmdWa0CpTSiZNBipPBf4HDta
dacfnBZ5wB+OYa3Vi3lqizbT4Jo3060ikH4ynQ/FMDBwxMWhj2GDYb8HhGMVyvDuwTRQk/woSndD
028eXAc1Xi9NHh/uPcmeIQKqkSlS9xmkavxrlr/g9b81k1aw77RvU/36WL1Tmw4roN6fmu/Uy9F8
tasZAYoG5NDheEaiC2c2jvwW0zD2hDFdOdOEpRXyS/SaVc1Pcxv6MnufY6LS4qDduIVXnmqnPM4C
CavZey+o7aCkFoJiZ12Us05GRoIATIkncZ5bJGanL0lXvmRh+Fj1Jq0fTizZjWNnY4jiY+jMLdTK
ez9fusQEjR5e0aEe6rm9UB5TmcM7X+Ia/KOLVrJnpQakiyIUDyZfpTVdFCrYluHayPhk8u6T5nij
AJGWTbnANeQfH7NJZRp9xcrBBCKq6JkgwiIEgX8ghAUTgpotpJzk0fPll5rIYRW7qqN0E8LmUW28
GsSEiiKS4R9gxD/VoKXHWaEm9hQng3Lbh4cGRDJT+GYDwkUFeZbjuzMm3+p/HZsWJJPp74ZgqyL5
FjcvbX4rPplpd4B21ZZS+R+IiVCYd1FjkE/QnWBbUy46lg9PACuY2eR1sN/8J0fhf4xo/7/V+fSf
rHoq179j4zetkPKXRq7I86/8K/71X/DyeYV/8vL1f1MepzDW+CdwLEWC/w8HVM35N1wo1F/g6GkH
PgL8/0fMJz8EgQtf9G0lddHVqL0pwAP/7//BAlU3bX6OsB1GbvgU/P9Ei5jufybkMr4LmFHzCyHn
Gw+jq3/ho2C7AywzGb9bA0pH4KYm2qXoj7lwz3nQxi9RQoJOgghslXgNTsGTHZCE67x3XYfWvtOw
Mp6L3+TzUOyUOuwKj/M2QbgoRSPWIa7PWzN1dYhqzgEP/XRdEUB4zEoDrAGe+BZ63MJDFIZvU5ru
swJ7DBw9OH3q4jlx+g9HHT1RlOACNLk8p6GNll6GxPQhuzGryjxGs2WT7Xc0+YbjnI3VKQ7TY0/O
EM5jFebOJf4/YkBsL7P2BVoPnEU0oXqGwxw6nZdaRRTAgj4VzLAMhNzFsMausV723SxJK3ZjcP0p
3vl1Y6wdYqKNIh9/OP2EqiArjK1X18RJRyP2AdqHyg/iy8mqx4j7RUfBWDGaheZ4dexs2FvkldqQ
QNdaMBK0aVpEi44Yj/CW1iRJksKhhhZJEd7pHKKjFjjkvgmShcxSrgUKCl6vfhGI/duOkZbr9Gdp
7dOi1sl7Cm9maSWwJKoJUhMitKgz56URid9SJAtqk33T56jHYjPa9zYRFKOX7stZe4vbnhS9xtqQ
PgbFDzNAK9XXNiYHh8SgU67718TNSEJy0/xG9GGNuiCcno0ygj1qcfMIVT4Wh0K68zGCEETYYnHw
y8Re+CG29TgnLKrM0EANFUqPo7rTWf3znGYS6y9oPYAKdItOQ502GxhzKb8g2/Kfi/5HqSUWPpOc
zYTcAXYPGscJOAFWFtgPGE6+dH3MK2qUycgrZ/iSnV+/67n3Q+j++BoUvb/An/J1sGmbkBzqq8kx
3I1rP/eEQWx7r2nYg7td7Y/vaS55s5a3VZpPGzUJpA0ZIUdgPeYRxbVuMUjqTE5GpBIMS8mv0HGb
aNuKrHmt2TOAeJ4qK3rNeiD+MfNJ7C5+2JCnTpPXYfev4bEvC/vXSL30ZE3hHZsy+5A2rfOUezoz
Fow5l3gOqLWYfg69We0sopQXMq/ejMhxt3NIoi/iCdwtgpGFJk5+n3qHxphuky3Fa4LfRmwzWQWu
YkaFMAE+yQBAQySorXVY3cf1KsOYbVfkEpszwvvQ35o/W6FfIx+puezza9KX4UuFeAzSYLU2dVzh
p6p20MhXrM0hYG0mGBm2scqj/8GgW+59GxsPQ0JAINeFdFXSWYvMeBF9/jWFuv+Sz5v+OO+YazGa
1rpoHwBEtS0ZqWY4iCU7h7bt5MRAKK2yRQ/EQHRKrq9Sw/1ws7natBCCsJ19jTD7P6XMUjUEreYQ
YYDg184ugxySigj/q3gkJIhXi8lP2EeDvy2wzymqDBtC8PxzhIgD2QYTvyKi6zUIo1axunzYwSpQ
1uPSFPWxHWsbMx8dCbCjf0QtwcdoUj/6UR93s1TVKNKE7ZgTFYJieIuEe4dNvbs0gmdTgv+4hak/
Nbl9s3l+dr7bv2UTPnoFqMwh0BhiZZ57wpOC+MjuGmkENWW5QYhqZU9rqEcYxRF/ynR5mJcyb90t
1IkO3zj09m7Z+Guzt3dt+xo4B4vp4Knn7nadmG+EmFVJt5ep/qxVwUtokgugoWjWI4S3dYJaKIVT
MuqM4LuZ2WbS4CA1IqbXnP6PtO3E2sOzVE81se9T0mZt5jTdADfOc7/drrg5uvuCMV62IN0Aicng
4UohX8fPKKELGXwWJAgcQzZ/PdV+t9ZM4w+yBWbsEJxv005eS/qOpWaTuBm3+6Yh29VhLhoF42nu
45hvqwkDxGUvCJi6WQ1GrARNHDp2hn1eYSJBoEcZVLjTSGkez4Uiofo2zQA+mnQUXfkSDZZH7KX7
PQTYPfTG80QwwVQIdVLE0yZiO2veBi3/EYyouhjqIVo2YAckhvuGj6DREWShcyZDuGwJe5uSH7iG
H+OxyQmPgM+dJjhQFdXXIOZhy4MJlOj5nxgn4xNn5fT3nb3C9b889QFGAbI+x0JkmyQh5TUgH2fR
xTEzIkmIpABBPE1iXLuaMPdTYSRbj3gRGfs++u8u3OgGxMXUJvKOUDuSouoJClQ5yG1WM7AmDzML
yuApQwALub5es7XNK3EKhuJlCkZtPzsAzZrEjNg2wmCZGxczbH4blfukpiBu4Gzi3MzWJUxKRhCR
fkAWlVFpZta9ccOLbV3DaNSPml3QRYuVa3OiVz4k0Qw3r4VVMdxKwxVZu+W6NcZqA12bbI0qRJA1
jk9DSTpGbkWYjI7wFPNp/hBU0NgGxXSy2QhnKntHGV8ekj6wzuGIXt10KmMpxh7PgtqyjvkmJd3r
KYv+6EKiyFyTEJoO3RlLS0nVffuujGeW1P5gpzLlNg3wvXuythaaVibboZwwuMS2N8aDqJ3H/JkF
usXVEYf36mCFzW6yRf6Md5ZdF/1O04uaPKn6Zvrw3jMWKVnkCTQEQRSiMzKTCt1g30RWRieavxWV
eenD5BgGc35tkxjDDuPJhC60dBJqD13/jEHyODU88Cccrae0CtfSISzFkK04ImIixDb2z36GXYE5
gBi0hRSHuPNvRIUv9bJbtwJ+vUmu4oFIMH+hNwGO3DGVf1Hjr6gl1U+vkOm1sC2yP6JnDln+yqq6
tyQsT0E22QcdHQwuG/j42Jq2w/AbNXtYVh9WFx+yNDRXtufYeBcRKF97t3bUnGtdIYsnNIOPe1xn
fX6DtzMtzYGRgCuaYzXlpC/DtMR3MKF3i96HgP6ctNlk3Xkru8Ju0cqSV8MzFQFYXpOE6oHp09T3
Wzf2xUuHLG5lTSDpQW+LDX7cnAsNpDwRcKvSiGmKVegvwidcUm/BhotiPcnqVgXkwrkJ6g7BzBgx
MhP+MU+WQW39EVofuKZFv7EgW1nWz652/Kepb9x1pZ19kb8Jy8SbGxXsMiH2dG35eBLa/87emezI
zazp+VaM3rMRnMlFb5Jkzpk1l1TaECpVifMQnMmr7yd+t2H7wDDgvRdHOItfUimTjPi+d3TPjeMy
wbUxtMc4gdxSomvFMZ/mSqP6MtQXn2w2P3W8e+l5Vy7G33mlN+jniQugd84ktin0oBUSi7EBDHmA
O6XQKR9vzC4baSCOOOKT+mOOwnqrGt5HEZPyaJTeD8lZIBmpbiTdKFFCfayXydwRc0WUY0MjMqPI
cPI51Uz2VgFTGxTIvUid++EXDipnAB5N16zTSnYNpiAQ53jN9mVswgOamBKrDApR75aftdsdmOP8
Q+JpKZn5vcXzWI+nQc/wl8iIm/o8pnoZam1qngko3kkXzTIoMRRMzNuaadoa+olGIfP61Gv2M5tE
ixikl2d/IeXBLKfLZkkPsrAq7xwupF0YZ5uOlp8d3xCnO+rnRlIX4CVYCuMNJqcdanEd4iW0OHpC
A/NkQNtAZPVediRZDLzEZHp1IOOc3l7Phq9R82f0v9T/xAYu2VU2KhR0JW5afs8TGYmOU8m95I87
yyJODrTF821T0mK5KbpZOR7qaWgiQ9f+rkybAFHujwLROLtOml0wr+pOD4mCPHPQ1rdu0orHvJr9
W0tbKo7FM4xzeSgy0zwULo9SGhXFRIxJ3ZdRpzK/aCXS9tRIv3nV4hy1bNDvvXB2RdENeyGIRrLx
zj/WA/py0DovkKWjBy6va2iiY062x5H1LITOYDSd0oeGjq99a/A0dNtvg/Tf0O9s3qwC4ZqWRc2m
r3uDmqWDSbmrMu9WYWMbZUQ51INAsMOP/qxrhfe0wTuXqaOfJ06qvehoQJBGHx9HI/kz5a2OOigv
LjWjIlhp/DWDuPM0khHusupVPv7cfFjvFbBsMROOvhW9fygG4k444H/UlBZtmcUJOoi/BKE/NLn9
HNekree6/iDJ38I1DNBMy/WubcdH8NaqZiYm7HOLqlY89d+9f8u23ObgcuqDie7jnXs6KutkN9vm
dhl5AeMcWCnu/tK/lGEJjA0MxyPgpxLSUUM783drWUXyVPwoC4QG5Mao0D4yEAwOfNJ951veDvcx
pTOKvErUyh4G5qra23H7Hkv1h8K/kfGUbsGQWAcu34/BnJ2n3NNJx+bAldtC+oUPvZ5xFRpV+9YQ
LuRpKFhsBvnzkGgf+BSGvaSgfa8XPWqPldynkXaLUBobRlBCTYh5/TupPlkiJxQDDmYv4Knl8mIg
kEORvd7aAv2qLV2SWvQr6qSnrFWmCKKtG3uJw3YQX/n0Ndv4zw2SHaw049pwLKwIxqfvbOPV7t3b
lM/kFG89TgVOyXCbicJbzGY+49fewr4HGkxz57sdK7YDRzClpVro0ZZL0Otwj8t6JnxmepQa+2un
GaFPrGvkEtkZ2inYJO3dl8HK3lJfYxioGAZ8of+01Y4Tu3XQb9mKln7DlGZRHVzP9u9B91pSr9jS
Ms0zjkKWbHu2gdYsHWxOUHaAvkSQAZFdx955iYnE0nqi9ZKcNMu1snQKieNqD8u97S2NEDm3CZ1u
QZrkM3iVTj+EtWslt39+addPRtbqyfHeEXtDkOg+BlYFU6y5COM+e4ubUg91fjiUa4zr4/xilvQ4
iunCQvKU69ubhVTj6mclUCvYZtYmpBvRqDxO20OCOjJwQbWJpiKRju4uHjW0YARjJ+pVIcEYzeEo
TjVmpZBLYaEzBEaNcT5FihNWQ/68jT7+fv5pY0OJp+ypOsDyxWDSfTa2T9p+4hdEEpykAcrfy/4K
+4/LJM9kuFh84GR9YM9fTf1o9RVVi6vdXvoxQT4mu/FeoUA22uQ5SeL3TBB8hMMZYZSnXRtrkMd5
cMcwS95nRmiPtDvisq+5zt3HGoS1uOE4STMCxvRmOlvL90RBd6jFxStFcihovJiUmoRw5NSR+8Ij
bkGAaMSGwS+11EJ+e63RFJX6LQdQVJVszVkuUdXK+LuVWRFMLHDsXIsNTAtzu0gMNEQpf+VtyxKl
P7mA0kdwBkqXLc0NDPKPuC90cenYI5r2KIrBOw41HRD0u1yztE9OSeHR1UDnmmOj0nOmt0GXvFhx
EVQriiadSLPA8Wfy+8wCeKRs3he9oq5ao4CSQrK3Oe3HO8933fS3xMp+VnJQH5FWRuv6YvQXp6RM
z5z2ZGE+rfiYQugo6gGLkZSWLOZm6qwfpOi+ShJVnZ5Y/xH8d9LIh8GnyMc5a5dyCItaCpY74yGn
6RtCuz2OWzEcK9sPiDCj2rxrD7FuncQGvoK3jsKxj3pmkDIS1sCkzrporrdtN2NYEZUwz7qeMGxs
X/RhVEetprebELv85No4eg/tvJ0qV5+IOLDM8+SXL4NGMINXB1v/mjtiu9f9kF+0xqnCPnemSPSB
TsVZZDcM1FPrqFc0GsisOMQlH0dMULZwH40+/yq6VR4zbnDVVFlYw5sv8NFWceBwDvIq4b4VdlR0
lH7LqfyY1453YOiIkalQsrIH8hTzPmKH/dlT8B22Vd6Ea+/OKL1FExBpXEfkYv3teOqMSjzTLHbQ
fTpwDC3tInho4LDEgyVDSZQaqmO2eS07ZwhbncSwxNcv3NMQG9QJhbIvn8ls+Nzij4S8qzXTIR5b
1Ena+0QtARxx2R0BaDhTlgBr0RBBUJKzLziQXYOM8xheBLEKSJtMKLTnJluNDqG3NBm38g6Yk5i8
QG/p+x4655rGVRwlpY7kYPUO6dT8GPVi3IHPqB+aOiR9hSzdXt1C/2vSB6et/nUw6COleIdqSNoD
V6avrKuJEcI0AYLSPc1DNiI6RZNL2ClxV25ydZHNhITnD4G7lXWYItveVTqTKl2BaN0XFjtrdMJO
Fq++kaOQa4rXyU/g62AWjlLj3NWIUop0nL7Bijkj6B3rYmT6L2+meYXcDsRALCBRbelI/b2a/TYd
PilQRrqRTDdhkidc8Vqng29Hpdtyb808yJmbLiHigANOkadZC1fvWTadxCLqHrJCC/OyoFSPtujU
WcINNG3XOQA4KFmTHqkTjcsovRLxatUiCQT6D3coKd9Zrf2mb8WeZNyO0YlMtMGL7Emr2Q4YRntH
ckYYSKLTpboYNhiHX40k9ycJ4tb6b638zAk5D2TNs5v3jIZZ6vi3ePG+sgEODG7RCA2dByuey1OB
IpyYgakMVx5fmgnvPiWVPrsb5iLx4Kceyh1Oqr5xMyKv6VwY92Jpj2j8xotuoLsVxjvifcyJevPs
b8078lXsY0sbGpiWjq1u4VqCv0EtdMEn3ZyMuqijpE5YyPQy6ue8JiGkbE85EnuK/84dHvrWnYZA
1As4bbrH/AaOQ4Ul56r5w5yZQBclICehj6g+ZF3VdsrtHADctd78pCr5QF6WTD7Qpf2am7/ZRoKu
6uPQq8cuqBqPPxV3ZG7NY1CCpI6pdujbziWTAHp9GqExXRtmdYqzl5LZU2h8UdrC+NpLhEUEh4zw
YFnn0hW8LSepDMezT0lxQWLA6DQrQ4JzmDT0R+tqdse4y8xo8dHOtaZNpoAGUy4z88tq52is0g/i
WN0wW2oPwfyPMXG9x1iw3Q/Fy2CCZPpoNXb2zIoy19N4MGLu520BAZrknYkEW5Trd8pQFrMk8jxv
yKAoPrVtipoD6dEhmWycuAVJXF7h/GhcAg5zSoxu1EtZGMbK9nl0yy+v0M8EnXq31JLXpun1U7d+
2iWp7G1OcntquRp9aTM3U/8bOJb2xppqicI+p3jUXogR3s1J82dO9N9ujiMpN5hQuRIo//lMVrS3
IyMYQxQ+3I9Cc96GJX3pcCt0lmfj77UuUvdZAKl7LPz6qLStQ7aQW2O9pKt+pf5wDrH/YMCopzac
F1YnyYjIwu1oH03XdczZ+q4wzHev0PD60IRKmeV+NZu/mdM9Lohfelm/VHr6qDV80myRF/LWya81
CUuaO/v36HkvtF8Uh25M99MmTwT3PjlV/1IRXY3SUuR7T2OA91A/uBuUR8m0k/ukwzlKVsKQwlQC
hKr/SF33c/b4Jlp74NDPD61vuQfcHRtwoN8wxyBzN8gI2JFdw5VpS0mFPBqjojhkjnYsxnY9uUb7
3uVGG9j69jrrdLwuIxtKEVNQZKO0DDgQHhqpqkbBCBtSBw6ejpbFWzB6JE5zMCxVar6Vb/Vs/PLT
aeNBsoNMNclnZXLjY2Lf0grWnJFW4GrlfJlVxXFFODItvKr1lYx0vlOCGCZBOwWNKIpsOXB5PYoF
E77D1tFmuQcsRd206dJDapbfSxofGPCml21zqOyEYU/5R1qOcCKSGhOOszx09Cm7Mh0AmLL7EBsD
8gVqPPWfY9myi2nLr9x+K+r+arROt7eJtIRfR21CRjwfPKg6lcUnnd0Sz+DsHBvBfpok2UMz8V3Z
2rKd/VJ+157/0rrceWtJkERr0+NFGs++T8Rxwaqt56WF5CJnwbCQiY2IdCNNLCdy6kRYeRSaQTUd
ekFkUDKLv2YxuiAUlLObVsGjOo72BaoiKLXMCdZufEkN8Etu0ntRk9+acHIGcaa/onbFOsGBo5FC
xNi2/V4ZJucJrNLFpFfZjxwnSNGrKX1y8KpovKVHKLn9PPGE2Yt7szHoJzOCM+vsLHSW6XhaDDeY
dHQMWjp+pshgYSouIFLkz1rcfB7aK4KmPWqAG3bEpgzRZ81nT4pwzBsAI99tAqvs6PWqi5unpy/s
UM0lqVje1zlRxSsF3SbmX+HSEp7qoxWl8n2duD6c0frllM1ZePObk5pwp8tHWTVPVdpyHlrNLY3h
RIlxgIIUIsPZXTx1g7HwPQ/pczzVzwZNc6ix5z99oX+0rjB5gOzvxS46Ata97haj+NAFsZuk/wW4
1fOdqU8VTa4rPzN3Kci1YSOCcYqjw5pZUZDIQdv1hzgjM7o0XnFoLixj8xFL7Cf6hfMkD7jlYGVz
fmSb9EpsGMFgLftpoLB3bWxBmLXDJezV73PWnueVEuqusqIBXC1FdVNWfTiW8DSVbHQiMyFZlqy4
WqZ2K7f14rV8U2WhEywBxHLu40lBLI+Lll2d3qSccWKRJ8MYmXqEjhFq40EThJbLwbbR8i+MjaZz
IJYAiW2MYqPaQMfAJ2NGdgvmV9vIOXVn5+bmVYxg8yL9CRH2KIjP0LCgJ4N/L2hABFKc+Bk87TIp
Hf7Wk5UI9wMIlqMPBSRj1SPeNANX3qiHafqF9K+JLxts0fHreT/29FCjuCioZak+BFXYbn7OU226
J+76lPA37omU+zk0wx2TzXPeFqTZedbfCkuzlO6VZm2uZUxX6ZpvJ+FQ/uImylKCy3lAulEz2cM0
+BNBFd6pd55zUZl7x6vNi4lnp6omOuay4m5YlGKY8ATYLIafRi35EwVZR1gQ5LGwvYiwhvXo6UzB
/qcgvCXwc8rkCvlLWcWLQUPFnz/YaUPOt37fsqLcs6C/OhsiHHdp3tvMAegeJu0UE4jc5LO330wS
kZv6mcyECcsYT9SnS04FOhzjKav7n5rdOdR5098dxT1mo5S60F25KESqxXSP/qsZf2KsfCVD5TVv
lbJ66xngWeSq4u9ie6/+hKKG/wC90s33m19pTEEwAT+HykfaMlfxgZT8m59wn+g5bcKWh/W2y0XU
SLfb9Qli+d7xP3xzjh+xXlHU5OKibz3cQXXmX4Xt098YJ06UZebwai7sdzFT0LxA++nWeO9mLpjZ
53kRSLwydDZMYuhBV3rDmBmzLs33Q9qke3dhym/SVDtjPywiv2NtqsHw8Fwmj87KmedRjYn7nezf
SUN5K91jeeRrWK59f6wEJpcVJVuYEka4ryDXIAsKXQVYo5Vd5xDFLXdQxV1KcvfWtBzZbarCz5rb
lhGf402TzTk28+AaYolcjfYp0hB2Cm6i697XVngy7s8AlyTcv0E3eZs/V/jK/O430xCxL1XyakID
5JY/0U9rPXk+151pTsQNmUkk5tqPeiLGY9t/TDJVGuU52hONakpE8YjY+ENrUsTH9Ip35Rxs5LQe
CVTvdkDYn3ovk8hHjhsgtfD0Zt5vo3jpRtgSbTI/6+nBW5FfoG8SPh4GfwmLZpEfmWf8KnLjwHvQ
oR92T0KAKLPFca0m7nUjzPTBNHuQkwEFu/UTvM+6rC1bkF3k+C8NQsL00h/IBNrePQL239raexZE
CV6g3O7Omv1tBjT7jZ7+cYvtLvPa/uX5JQAg4Ytoq7SPng8+MRf3p6CVnOKzJdJYHVwtf3QFpQ52
8dI0DjB9Ud29BF1aOWy3pWl0xctCgfY2wHj6poFWXpv108M3GxiskSdrISw7q1bqZ1P/XgsDNWcr
okzqfEY6QRgsdaGFJYeat/Lqz0BM3mrecwm4ajDwnrW6uRICiTOPOKygV+yFSIFppmlk9Ozy3zb7
grZK6i3i+KfWyNfCQoy4bVm938SJRFzI0c4Zr+7E0uu2KEwX9uLIVs0KlTcQUydzJSrMD5mlQgvI
D2u17ZgbMA+V81AIJfbe5pCwmuSlHlmWQZWa3bKU48HF/RH4Opv82I4PZkHC5JrX74tFcC1pHvFt
zY1Hzlyx5UyEGjcK+otXc6B2gVXw1vbWGXHeN5EMF+IyMRql1V8K6Pszov6X3AdwlHDt+3ydksjY
XHrl83K8DAQflTDqt6qeP2cn1o6r7XdXxyOozMbrsvTTvF+mbL8tZhnNoJFzBfmwxmwXuS9+GmV7
rKlDteDBDR+z4oBJwoZtqbcVbanfDw9u6kWdWTGZdFl3sLnBz1Wqh6LKMf7zVgDpRFnPXSochgNj
PBsLFzqR+YchQduU6uRzVTowFO9wEzDm3WKx6bfeIWmXvMCX0vf+tkCSQb1OLZ2pdFBQGSHOqEz1
Q9dJ/8ldBgBul7rAcsK/mW/fGd9PriX5bUEqsevacr6qESRueBU9G4ma0z3ZkmyylDi6iYAQ8N3N
DAfoDOLrN54gjWRTItdQXq9XPy/9uyvtL6/nBsx76JEi0z+sxBVh1ujA02Ll1vIb91qnVJ5lMwvW
BoZB6uUHAtgmLFQISGnTSZKX5q0AgjtJlw21lkuHnfKfZcThdjM/nHrauxNI61gtcWSE+rYQ02Os
R7sS3+3ACEVNLaz6ZN/SbajO2kTwDxBXYg1PhdnnwdC2TmRN2XP5LQz2rs7keccz7AdSGx9sGw4A
7vGlFLF/LNU/mqx7I3B6jRsio0GHJSA9ks59dgjm3hmpcMOZGhR9M/SLLX0WXbwSEdZCmgN1otuy
9cvMUTjXBq1o7sHIjD4oJ1aHdfaPdmx0+J/yKEFJ8ZhokEYCZM7fjDqAzk933tBkEZHqSH9wMp7A
IIiiV7/Ma3Z2bPOnqzvZpfcvDToDpMmoMMpC243tPDB5ovuqcN/Hczuz9fo0uQzWpWgrPD6Z84cQ
M/Iwqi29Irn+5bgF7qRMCauRLhHVvWTLEhj1eRUc2PBQ474tSWUtp3sl273TzjKq3epP4rdZOFY2
T5H+lib5u9t7vOF6Oe4QkRTgNAxtDZmBRE364KS1zzPUNCACSUkOZx1DXeRNLS9OQTR+0m9v+Ey+
ily9HZp2Todlg2PEWzcKDuWclZhg2idhNwoU24l0/JHb22O/SWhQUljwhljLqbLy7lXkAeWQvCDS
lK9rHNDM0If1qvAgbXpBF9VH9la8FMQIH/B+vJt5Ggc9PYihZOjlUVaNn4MRZWLFrzrMZx1srFeV
V45TP6wo+0gF0tngbONba15jibqixKEQuMPD0ItmV4MmIN42D7mh33VLvBq9pAazSC5dFsuTz8k5
TOWp7vj/9nIHXV/ODRvyJbHGU+ZXItoME6aqJKiJYpb3wjGGi0UQ85n+EzQ3YrpbtfNsiW46Ekqw
S2vp7nEVaCCPqSB6EBCuKInTnQunDYXHT7TG4DtENqGOuAtam7OyMdDrpM2hAnnoGsu+ZtatHBdU
jWgqWotIcC6g6uRthh21sprDviuGm2PFCwnEzIZ1PKH190Ay0EQTO9k54tDq6e9m65eTp2b+arPP
OKzQDSX9tRldQd4VtTE6Kwcy1SRy8jOXLYTnwus49iv6dkMcbYnYArEi9cqo3TvBM19rXhKaFVuD
34j4CtZFtH9THhoPt/noDMgpG/eEg/VQTjbdlbP1d7aW95k8GGfNs8dONx8sgcG11O0O34E0wkTS
Y1LXuG/JPSLL8zJO2l3qHqbftluvJJz3h0Guv1Py9o6sVtSf9N5ntczaI2v0JjgsGI32SVrRvRzb
X1Mi+n1Z0UHW2qR7YbLGE10fdXz7ZksPoRgnAEhPyUj87FHAonjb4qszFdh3VB03xRnJb3kl3UH7
UdsMyqCleEjncJrzN1lu3m+vmb8pJE5+jUPZEUyq6xfRCBFVdfZlNfGtSuYXmazukVaBm+w/O+H1
lz6TG2g3Azmcp7/r54Vky5YS79I26bSu3Wdf8+Sx4SkgYoug45S1dS2TS1UCiWZL9663+SshuoK+
uiMOeuzb0ru4wAfowRhnaYp4HGR/oOIxY7EGMhmyzT/Ec/1iZYZBSBZtxTWbrJ/6cIOTf9jYuOEm
Vzc0XPO2jMufpKnEkzR5ixkZh0NSkGFCYDxYqJASoAv5Xb7JP1PpaWfHIcZIVM152ZAQynl6jQ2g
g3YpQyCcZ8/m085G/01PNQ/uT5zsQjvYRcE0ts5POjiZPQ0feLHR9XdYlZwVao0NwNm2J24+DMwu
gdQaXK2ZIcRdyuR1WRyuDyIUE0S88FtWhMQMbFzYWCB5c+jwQZWa+i4l54iPoKb2yDOJDmw5CBKX
51OHPwBBB/+ESIxKzfeDltEeS/5ljOUtH9gJ7XxZWWPjhxX8YjcbR+hJ41rVDBxD10ax1P7MxmLv
BE0Wh1mTJ6M3e5ZvAFETqEJudX4sYoR5s29c+lRaUWKqsVxSPzWa7tmo+gdDH5sTe/E79H259xqy
GWNnDAabMLmBc+WQ94kfaJ14aQ2Yn1hjpBUlbktu+O6lA3+npmaL3CoV3GObtouN3qbOrDp4Cyfu
4i4HmK81wAHzEzkT3MVGWquV/B1EapzLNLZ2rtv4Zwc1szMY3pHYBkJ3Xo2yLJ8Yx/L/HpH4/+0H
r2v7/R//9vurymrs4Hgf/wz/ah4gnvf/bj9oKmJ+v35//bevb/wHX1329X/+I/7Lf2D+O9pK1/F9
DmeyJg0dI8H83Q//8W+a9e+2i00XxMhThYcG4RH/VQuA+0B3+E0uoDxdm7rqBPwf7gP/3z3PprcX
64JvYzq0/p/cB/xB/1tiIH+xCdPvYvR3+EH/NdUz63widnSroFmQlhZzhrCt0xtIsz969QUVyiVb
BifqJfS4zO0om5oT27PL1T4Nhxr233ZgCIkN2nt6T2tL4Q2BthYrrYHyd1Ft4b/9T68HoUxr0tT/
a3q5r/+rzdnh86BfAQGyJQg9M/8lnHpM0jqNc9Td8dJ8mc7cPjtWSzixI1cSWxk++8X7UZQkBq5p
fsGGau/gUzGH25GJ7hrPgzRUQhRhkXVGPV8yz8+ZbUuGA9p1Nms3D8ZIGhqHUKxYjlHxHcv8Esup
pwO58h+n+YcjVYXsNLthLPIPE9KkhTzJvAEqHfydjpCF63puzEhSonmcFe+Cuf4QdzQmMEAw7UHO
tIqloSP8JEvOjzjO36l86xSfQ8K4DDfF8aTuRodQ+TKZaG23BEnjohihTnFDAyRRwWiolYS2zRPS
pgqxs6sYJam4JRJcgsz87XrpW6l1D+kGA9Vidy7ct1pHt9Do4uQmlBvAWemjpyhEsLKkM3+sitni
uMH4MZPDB67VKPZLsmTk0GE1CWGI+Fp6SirgQMWZaVWCpAMWzVV8WgKx1iqGrYFqG926OpajDNNB
hZj6Eva/eR5m5Ly1Zr3bqHjSbBsvGxReNe5rCD2sC7liz588xfVlgP0PrcUH1qbHVTPvMq4/Rl+U
OGJgCn0oQ11xh6ZiEZ2VeCK6m75SxTB2UI3M8+09WQp/TxMmfq1N/nW3KfmMwRlMxVW2irWU0JfD
PzymYjQdxW1SXuFFLPBg68yBeF/3sWXv6wXcnCii0FYcKSPMK2AaX5TiT3H32bChAZkMSDg7DYEd
sbIFpCsBizjx3INcKQJbm5dFC7FBPKHiOuSKs7XoxwsqxeNmitHN4tEOdEjeFbKXDnaKMaB/Z8UD
uwMuvQUVUCSamH47l+5DY1l/dRDIMq7yYOmQEmyxk6q31QZch3Emaok1ExJaNkx/PbT00NIIaK51
lLcm12/FUop9AyRY8dnJQuCrCXoVEgeaXhfFe28Q4M3WwoQDPkKMx4+5Ysk36HIEQwUh3gNZE065
Tzb/iuR2D3v319uYA1AbpTgaPUWEVBkx3/xcP7Z/+HmI+kwx9iPUvaE4/LQnkCPFKbmbFMO/Ka4/
V6y/q/j/xPShiHFCI25FHeDEd34TS6fSDXiM2EpH0ClFway0BY2X/MgQG5BzgVsD8UHMll1+ZjJ/
npQ2IVcqBauhxMt2XfhbuCWytl8zJA3I60lJ4bhICh4szsKOwg8UECQdHuLWeO6RRigCBqlXHS1K
NbEp/YRUSopBaSoKxBXo7qilNBAUNQgvhFJgJDkQe8bjK/D7R67pRF0OTuTM6S8C74IYIYc3dW9Z
38J5rNcCf5WSCn4ZSD+0+qQpJQhsvHeQiENmRCKOUosYSjcCrkUx6hQlLdBoo7QlNbmNdBG9EpRL
ei96BUQollKjVPU0AauSVGQcPPtRKtUKYQlWkA0oWerS+KIuiX+Cb54bbASzA0Rj5U0XQYNsQaM0
Md78Mda5giLoEkE0YyOeIcqcvxQVwqR0NTMCm0IpbQYkN5BSjNxDaCgtTlKgyum7yt+XCHXsnk3a
MKOE+IK2sq0fdaVFvdL2IJwYyeyC68qg1FcEQC48m4keKH6RNi6mWumEUgRDWzLSYhiqo/vu1v6b
C/Ucrkpj5Kkl+h/VkdIfGUqJhM8Nw7lSJ/XIlPp8fauUbsnxQmvV0DGlIjnhuLq2LsY3j9juI0fG
UTNRScXiMrKuMU0WXrBKApYmBE7HKeUQRT1lIKPCqKMFhlJWJRkaq1mprdA4Ev7exd/S4bWuxr4l
1miva91zo7RagHookbRQUyquRem5SoRdrlJ4CaReBVqHnVTqrwSH/6z0YPbyPSh9mPGPUkxpxjLE
Y4VSkS1KT+bnfOnmNRveEyOZ6GQbUfvoRUQERBLMmHH44Yvn1EL/UY7NTXN0NKjudO7Iynm3a3bf
1ag+s2m8rUOPhrfG3majcywz/WdMYMjTVJFUGxcgd6Z5FyqZAXYHUoxu0FfAQ2+Yh9AhVGJIqIYE
/d5NAo2cQNcHmGKdyR8AeLXRISju10qxOVpc1KlmSCxybKOLmHErLpR9s0oSErcldgSGR2FrZZ99
crX2gBHIipl9uZ14ovuflDck5xpVQaJRItpigGq7KiHnWNzbVPtJzwVv6gj8o+fNPrHbw5qUIXUR
8wWM73eXTmdNK/Jo6jQ+tKIEH5Xr3S8wJLZSvGSr+Z26IygOMU1eX4oQwg6piDn/0RHztY7CC6jy
OJmd/T1Wphc25T+NmfJmd4j2twViZXLm5YB3G11CmYm9FXvPiYS3d4ieC6c+SQJ4kSJFt9UNJn1u
SferU0HbmRsPz1YWE8JFIO+OMgYXPTPY9WghWMrbDnLUyI8T4NrIzGDMOXCPXnsUDWCKtDf9mOY5
9GODHdTJI9vBS4YDThVedrgMLYo9mqZ5lKBNj7Uag8r6sBAmdqZ49J73VPtubqHwoXhfLojLze2r
0hAf0eD86a2PhBGgoEkmDG8KpbAzUMSVdnUzf3PJJqMrnTCKpNDdB5pET6Yue4WvBbObkhhtmfJQ
tzNdeqN+wF0Rhx3XYenX2j4uhi5oKEzTvHtr3uCHUVAM8HGk7q3U/pj3LZcPrfnThqFdWQQ5A/E3
uZpP6+nwo0KoCJKZBTUWl2Cb8kNqFD9mI7Wprhzw57vLeiDeFpCy6una00iHoV8ysbdwShNgH9e+
8r50aHi6z66d0MrkZIDiN6LjIaqT/m7PGNip7qGxkFYUAQ/iZDJDC0HEkKMvTMwGFbpIbrTuk1Sb
AW9CapAvOgP09DCZIVf9L7uw9EtVTIS2yZZW0LwP7nyDNq/0U0JelvS2R7qEbjIjwVq36gBIFWre
JCyj4+mAjiudCPJv9PWZ3BQyQhq3edR6j4xbt35NXJIm+Uc0m3bisph2xVxxfWA5piSySALLaJyD
MKnM7XgiDIvPYy09/nvok8KNP2LFeAuob4IRdjSEdbdZseL4C77LhZgTD5jZmrY/8QwVjuTvudns
9LmObRAou3rKwC1CgdBzX5aEvJezvMXOgNgFel5A06+O/b1B269GeyZz+ReSGyyA5rvuCCui8EY7
j2jRsQxMCKkRAaRKDiB0vbm4KAR8lAKmkgxkhKEGiAXdi4ueoFfCAsYRBGTNyfL0krpjlfOlZAim
EiRkKBMSFAquPgP4EEJHq7QblDq0r0H/Ki1o8auFwoEAkBvJrCibgGFzp8enuOafHHfpU4WNFimr
+9gQYnH2XNpHnIPdG79RFmaMfUzj+J6f4tZ81RJkFyKFmUtrpiwdncWCNgOXH81KMJeGkm0YSsBh
KCmHoUQdSn+JD6YKkcYfSiX8YLrWQyah06BEIWh4oEmVUGSZBrIXJz8UvU6XmC722n+yd2a7jSRZ
mn6VRF8PA/SFvgDdBZSZufnGnVoo3RCkRHHffCGdfKe5mkfoF+vPY8tQRFZmZUU1pmbQQlUAkSG5
i76YnfOff4HETFFyE4eaaLKDceLBPLFrCordhAfJA9Tb1/SUfU1UadaUFUIlyrhkdz0voZouWcyM
HJdao6a6rOG8rFr3JgwY06ES3sKJ2cKNwVGuTBfE82ATMm/V9JkMHk2jBaHGqqk1uFZgWAfb5grr
BmHFeXSBh2PCxzHh5Xg1Qcd34T0VBs/i5kTTkvv9Rv1SNjIfPygIPkjBl3JHXXaryT/bmgZ0rglB
wLR7SZz1VZxqulCeoUZCFNJZHdhaWzdHHjcGCgdYRgRN3xs17ciqCUguTCRvsuLpLvcQ7DyUjL5/
A+He9+yawLSuqUyXmtR0rulNNjwn3mHaAZhP65oCtYQL5dWcKATulb85BdaGCaxRE6esnMGPuzEP
UeWiZNheKjf0LqvQz7KxvaMShG49w8/9sYCTZRTUsI0G0tFjnl5q2pbvlmvFGGeQ77wOU4W1BinH
/x62V+sKXQU2ItEDurpWm3BiOiPbNqdVTRRb15Sx3WWTbj2Kkh2R98i6RxfYZcyl+ggP3tawzlau
Q5TxzXtG8v7gwks71gS1DUw1QlKZVUCdY1CzOh3RDrdIe7VxDincWxtLkFEO6+0E+21z3UU3ghWy
mhZ3gh+X2xDlchhzJcy5jWnfG7f1E/69GDGN7RzrxQJfyxXTiL2J0q6m4FVw8S4Zrh68DLT5uxEz
16QBpZ6RdD2rOE1t+HyLmthnIAYClQflPl1n4GNGvIAFSJai1+EVSz7iCv8Def0R5OWQCAnM9PuY
17wspu9Qrl9/6jPM1fpgIjuDwWu1HAfjDMP7CnPhsmEaDqZIhm96OHzUGZefcS6rhTuH60MzRrgP
bG3jr/oF52p98CjJbM9F4Mv203T+DM7FaTjUN0iXZxguU19QOJPBMr+o/V3+ZXG4bQ77pjvf0td1
LkER44HkOBM5dqrn6mWyjtQe6o4v8MbzMXkIivb6Lmu7I9ISIrnt7B7zwE7OOr2B6SwJU5enh30f
n50QxHotJm9NNMeLUF83EVq/jRk6/mjX7KjmNfAmAcP685O1DhDr4gtgEFQ1X69DNANyPR+gG17L
Vikm4SU8v5wexoepNSZrL2rOsrWyQzu8AtaUERzTgMYyWOqWVsvOWU9CQ4lFuo+JJm5fH/SuC6+6
/sXbF+kk2s70agobHdrP+iLT7fgiZdaIsjE2XGr1uOk57FiriJmLxCpIluEhLCLNvF+iSuxeIriT
ooPphM+vd5WoAwN8uAOFtnxQ6bETqkM66WArEG/1ruPO/PQStDSlnWomFCTaDO3nUh4CACZRqCJe
t/dxpbK+9ntUtMpXNPFBxaxcYvlxd9aGPiSmZMSiFsE5JhXyjnoxukUM9GsWp7BejZGZXANX6327
Upwq3D2AMoSWdlMv3jIuksoflUJy+yTnDzr72IqpqQPiWRQiJ5HJhSrFw/ghRasQa5TV3tszS+gt
xrfi8kYb5V2hoARgdHrVQ6B+xXAO7ZNQ2zm+nAPKSBACXYH6xddtpPzeIqrvxzZdhNUQBQ8XUl0S
0BxZdmBV3G0CvL/amwf4bnuMHqaNqFNpO9xmKoufbXmZNnpsadpOwHECRFdBLvXk7dhWznOFfn5s
SlueZBzDMpOb++tTv43aW6zETNWKlKEtufRSVNHQ79px6Ab7qDUzOefBk8ZL58zvQecYxqvkFh+6
xOa87ONzvO8ZXL3n+tn1JaILGRB0p5d6FfgC2lwXd2o1USGGnG2LTqVP21e0rQH2q8ITVrLsbtqX
/rU/aRdsd8Lp7e7kVa8fqURVgw9x7N1Eh2uhNzIwwtPYGnqKJJwszR4n8TA/B3OaIMfUHWdqzyf9
arC4v3bUgWd3rc+pMNKbyIUyeh3UbQLRC64VOFW2X6BWCR7DJGvfXmDjSYL5Yn3T1wAfqbghtyLA
jj6eKFsYSakP8q7+HEstCDuTmGUIanQhnNjt7uTFEi/sZ0cz8M+6GWwCo0i9fm2++6gZsOOpvx3p
YnK31IuQQMao0pRmUhma+xouEkedAybYIrglGDTLUq8GlioxzFRLRXMigpPqwwIgdtVHQieIciZ7
7QJhpPF8u0qQXY8H+opdbmzsCEMKGKn2rw29f1u4gD1vObrWy31BSvtNQvmmBhjc8Jb14vPD4rWJ
feHw/BBkw/PzZSNVOcpHpxEcDsnfRqsSZhnotliN7Zkse4dXsOxN67Uiak82+d37nh1gwxD6OfaC
x8BFEFXgeIG/7cgZn7tmutB2dwVJIH/0pJmu9oPuJr6iw0jkFmaBq06qsVeOpTyVqxaLFsEhSrs3
LjQNDEUfRkAhgjhRBagZ1q9HudGNEI5GReAwjxogSqavOBLYuS8yostQamKf04h2K6hTQyNh6ijX
wRbxQ5CppuyM/bwpJVqxc3syziGrdlywqFV440VFHTORFsY7r/whYlicC25UI6JVUEspGiI14hQg
UQE9sQRR3ctbxJSfJ7nFCpGIRqeSol0EwXVsyUKGoC6hFS0wZZA4bCuMZVmVg4aGjHQTIaJOvcRk
qW65pEdTEp15ZgNnlo9GG7VQNJNifbdz1dEm7DbdVl3fYmQemmuJnkl4jFullzbi/bgaq+3YJNMw
WMH2hnV9qsi5ULiRkZmCnN80I4sVqtIZAb+acNxL1Ih0oZFqcww3/oOZilPPTH7Njfq0N3p0VK7t
mmzQxncJMgvDWDf3ljc3dBXbcv+0zzu+qc5gqqhuJfvgQWzjixw3eqRYHrrHO0sX8WIP5YSBT4wU
98I4PQCWfnaOXftyf6CdvigItkeT8vAeBnKXvOPVDYupUNkdKAyNEwzaxDRYakEwfHWKJvcb4bYb
NDWPy/nET1W26tudhsEG6AQtc1RGvuK52bnoAuotdXFDGyUttCWKA5+McPHQgHHSa73kDyXr0CG1
rDnQlymugdXOQ0yIZNlt+eF2PaxqTyECqsIJtsyqs3H0MY/9nADRXlYkhk8ezH3n2Bpap7jq+05Q
b5CWPlrBM3XvSuLsgG1UZl5FvBteBmzSEc73i0e6mm0La6Wwc5gap7utH/JzTRk7TuqF1aSXP1qs
YOYEwwO1CrZll4VRW4tSn8mNYbs/CNAlzCb4zaa0IMZk6oWda8BCDTDLKvJQbwYZDCFRPkCLUiAn
x2BzB6CM1fYxMMcivzIK8WIb1h5RUVh7X9DIpXXD0uAEuGPoVwY3CgGP2jaEHZ7b5V6lGxLQ2lDg
+q4mLifxoWmKXYwyL95jblvaIRyAhKh6jfiP3tyNlsoNSo2lgfQieZwea6VDs78rQyuDnOmDt4E6
gXpa0sSlgiyAV+JvveiijCUworIq2K7hadVfOryDVbt1G1aiurZNNziveoy52lt1kD6rNqr4Jtfs
IubAVkcPxanwpvulauj6dT5CKxdVSsIGZIkh3Y4s1ylyJ1VMz4HXjvGCeSl8dX3C0G9hajjycnUN
a+qMRMnGxmj35z7hPIxUxO6+6QbDLel4sxP0PdGyGeGHNCb2JY5j1x/ciIwSWS7Phyi/t09CZ2DT
Gy4j/DN4+F1SX5EZrzGmgnXYg6BDdIbZ6q8PMXsJPswMAdDSsj2sZeZpcTzPiRQWbjfv7LVudk5h
q3vriiP2BDjaH5PmOWgMF6wj3VbZ34R8FHLqbqdQ37adU6H62YQgZnmbbSpRdnzy+uB0wzbUt6jV
rRLyyUson+2t6AMn5Qe9M/WQcKzA5oL2ucxcMyLFS80Rr+uUDW/p9EoHxvod6JgXL5nmpug2hJ8h
otfQOjbpWhHNpmBbEKQMRzzg3ddsTucge7vtYJetSdZOubu05yCB964knFJmb8sHpxZJChx0+iza
PoY9AX03cd18q+YxedwjcsP4I2E7gAfEcEjIM9EGjloUYeEoLJLOGB41xd0tbQSEzzXu3U6u8fmZ
VbPdgIx5wTWOZNa1X9jROsJpr9+cHs7X/dMoZ2iIsArURzpcJLxH4KyoIrC1jUhKrN1x4LJHnQWb
cHR5Ca3hcBKzwAvYSPtg35Tn8BItTgndOqFK5hAwa4lAjSrHxHEnxLpnZtxnhyCf6PzOSKpwNbrO
Ghb0O7lxkqp3zUkGDPJXwIRsOnkk2Wk/P8JaeTJil7AAUJ1+Ocvj4xAB5ZZnEwU+xlniNMGPM/Fv
spqP2IPOz3l/d4catMwD/iM87BXUHdHAY0e1ThKk0e+TULXFRCGxNkHjhlZdbHrbUmGXAnTkMeiU
5viCtQq8dMRCC4mOMRuQh8xkjXRZxGQoFPeBvUNVJqEOMrRYPJ47/EYMNdstlq5dz4YvuxZcwofr
zCQzUB87ZjsbZI6+7MeL0TbY3TXwHRHLFA9TZ1x1c1uuzXi5S/LXSWoE6E1snv8B07jq3puZzMoh
M8J3ZIEAXOhlz9Df9oyMhZNim0oWwU7AM8Jhjt1zP3dSJ0Lz8dSaNu+caPI4mTUbkgQ8gsCKTXAl
LQbYZxF7h2h7Cfhp7xgsdP44KCOva5KNMWOWW4/bxQb54IsVv5bR+r64P983DrKWr84Zu/XoyGw8
N2Dm6eKJ3LvVm/1sNfXqcclkgC7m3MF0aY3rh9ilBXdvZD+z6xDoch3m0Tb0Y0ZGzcdGv3xkrozT
+W4fD67nh6IKjQtvl1gPlkHR2bwQkrOylLWSeW/T24enGaZ9F7l5WMfL2Oi3wKWi1WibVF2zfeoX
z9vB8b7kA3gBANaGjJS2M5wMl8/cbKtUpx6IDVY3PePpAIdJX8NS2iEjvW6O4TLRM+r05o+WsRn6
0SHYPN6efKeducGJlT31Oq3e+u4Y44RBKYsu4CYax57JiLmgiYNwiAyjwLydqXGTPjIiJXUTwqyE
7or7SKOBd1eyRaCJiF2eHhsIuo4hO2Lt17/R54t4TUtxSNPX1BhB/lKv5CpRK0K6FdtPtCXMTBfz
OrDre26I6f1WHUMaC1EsHgp3ZuzUOS/T4Qos/j/+zfhfMD7A7ck9vriUTecFHWYeFIp7JVRGXbuM
s7bPBxhYgjaQ9pPuNE2pENPBw0W06lrRk7wq4iFTFeVW0UbZx8OqiSNaUGc0g94mOiQ3QaRGGS6l
At4MPLyIRFYIbCjkfua1iwgKBas9jUhdCqN0EHP6NFWlVjph32Stu2jCJHQHH21dbWXr5aZ3olO0
uYfSHVdto60vDwfxzDXqEFMsbSUw+hK9HjlpYt+vYoWL/CFZazPOZtvZgv7s0RtZybbbSBBaqmaf
NufIe3iTm1cv2qgILRpVbtfUnggc0tSmaANirNPay+gUL8Jhv+D3DPj2s2jbvZtMyA5gBTzpbSKv
0UqvEza6YC2SEehv8lS+EBclV7LZP1N2eD1WXMFk6GFC4YRHZdcImu3yrrsN/LhMFEw3pZjPFGL9
bKdFB3tilFzqxMUeqKpXPydiu4j+PJ7XWb1kh/zwVvx7DQO+MLBgArgs/vLv7/7WO873oyKbz4vO
9Pj9d777wfwvH/+Zh1FNi+m7v+C1uCqug3KOAf4cT8pPJ/n8nX/vP/4y/3iUvw+xM8Cv/rZJbme+
rT1yfwOzq3/uM2ZnfoD8RUhTE8Ikf9QQ2xdqGv/kNvHN9UzLgmZGquS3mB3wGV8QsTDKMQ3gvF8x
O9NpAf95Brw21+SnPl7sX19fLuHffJ2htH3fljhuCz9cA56Xz58eZ/r2dbbKQ1Gc19dpq6qnlCdY
tgw7r9qhJjmkjVOUE78CW0Jfkn3bPS11oyTijUjksJkcHvLAGeDKhP6+j7sNZBxteVSWqH1kdRCr
A9ZOq8iIJsoPUCXKMrvbENRE1pyIbco0uwxwwqXSmiwf8io8bwZQS5rUzAdNruvLsaebbzXatr4N
Y7u/uvd56wcU7UsPbjUUHGBBBJOdmNaYJAeZHVXecZn6YWYkERame72nNFlidttmBzbGJ0mNUnNY
YEWdl6GudnoTYA8AOHUK8JAiEUXTdLTaxesGgrRoBuaUJuw0bOmb0lWu+Hio+sUGLGwPrVie0gPW
Wes4n+rxID0EdReM56CsUnGgCZPEM8ilQoxEE8Mgixobcrfc5/Odgor1WtfX2KR+RJAoQ9tn5wHO
BuBeLVKFnCDJgO7BenlsMXxITmJMnxIdwgX876jqnVWllns5awhnWsW951t8VFeI0XL8fDAH3DBD
Z4raRVzZK4JDU8jrRWOWcOnmeleEopKGxICSLSZa0/qfpFq8rBRtCvNWlmMcX7imG+lvhG6A2TIR
TCqoBbJ8xZVGQc07ysbxFDRieHFeFjuPC82cadzYpMvNSjc40qo1xo4rWAIDOuEkwSUnzgfL8bnH
en/BgDzCUx8jRKgd4thz08asSUonJI5n9NnXC1sfgpVFeiUkbq+2KZz1m7iFzfiMUpxhfJuqRu3V
ub0LeqqDpVfgplrryAuL2FB3hprtdRXR4YhYnGU75A8hhnnHUWI+hxIlZnkHqn2uKlbdpojobGLw
CvOu7wdWakSXezdldvhspdWo1T50L8G4WZ/kEUkQZfq13+KQiS3Cl2W3mPJoJXm8Dd72EupKmrTZ
kniclr0sQpYYMH2DCwNCGmMWop2eNbAZD7kgePw6YCaHkNcBYGt4jkhvFuOWGG/b9eDnYZLsAo2/
ojx1s7viLPyUx/96r6/39DT5UO953hCAroJz6vRx7U/PaWOBz5EyWuFpziA8wrKB3ZI3hR0SXtz8
FlfxIuqs+yfOpLYxPfblJDs2pbQ32N+V3U2yGCyQCuOfu+TmuIqhGXavT0SEDHZ3WMipTG5GbxVK
sPB4Fe79riGGk9eKbqcZUtDXW3VhgLLexvpwhY4X3i1Hi4CUCX6NpqCdwg6DTtOa8UuVKtb4z+zm
sffUGG5qPnuyOuoT8eRQ12n4GOiKSbwY7Dp3q+ebQOClOYJGQhKATgfgExQRNaS9C2/hSs5z6Y9b
+tLZ9kQZIlB96mjn7TqdvEF0yaenqcGqgjL2pWhnbTMBMj481KDjiffuLEQlZs3kEuCz1NOz3lJ2
1mf5nMXLu7yrSQyRlTITXryDIAIDsBQYrO3U77mYJMACWyD8VbeDJWTfAmzHDivMg0rNmCY0gcsL
VQZOYrW3uq5csH0Ekb4DmY+3St89jyF9aH/m9RsPfGrunKJPzyWRY3ozP4RLpU/3y5FTUODw0Eo2
ZrRDsCjT08u1J1odpxccxhVKODsUx0e60GVvXVDWHCRARg/XoPWoLppw5Natx2ytIUjUjwQylgWm
h/ONRzdMyfJYa6Xp9S2aTWoWEneQUgaOBOw/hVAtlHPCHiK4lNTV/qS/pD+auBQyp06JarFEF0Iy
hypjWl7UNvMT1rBYUIE5Gf3V9t5iwXFvcvXKCPN8A2Y89lrVPVanuLbFZbxxFsLTVceOWhLHhvai
bxLCgImDWDbRTOid89ZoBEfQJX1dlqNzd52eB0VOn98U0ytov8OqEGC3EBqxk0NlOIG2WM+XC7G7
GGhjlGG5XLvy1gc2h30c3ZLmMlifsXXdZNgfD/PU2E6bpS738brjLkEgOfeai2mta1egrSzOTVJs
U8diFfKqtFUy69pAMWTDc7EvhBUX7JejkoUF6u0Y+fPlGJ1bytp8CqP6U9PU/9fqKlBQYrNawJ+1
8b/TouL4vQqrv53epnktAhgdZvNsuv/P//2u3PrNw30tvJiPuhReZrNlWk3XoI/5rAn4o2Gpg5jA
wqS9Hme+K7wMhqX8D9mATeCE+2cKL8Or8d53eHAdIOYzKiXdoJalMcz9tvA6tG453krm8/mltdGu
F44xNVsAPuhjn3EX8D/SdyHwqGPPabFGgLcbQp8B4zyxZfRCUVE+NSao5PunsdN/Piz0sQdql9WT
lzUA2FZtJp3Kk9LgrfWDRcDGsmWoybFhUyicPKadSUt7jKVYBShTgvPb7tRpA0ySa+aRAYmv7nAB
y+KJJYINQF/Cqk38CTotJIA4JAjWVnrT3TAfUHZdp02IWuTNxy0gTo7nK+sYDovZbs40tZuB7EPe
wEhqiO4xPJ2ToIuT0nUnC2J2ZZR1EPMoWHZYTbBRrnrRLcB3FH0xr/NudHzG+VRjDiUWCn4y4fRK
2pB5r+183VNWcI1MB7V/anZNT5PPfmZtXQr3CRD2Ir55CH+rB269T4P/9Nh9e+++K5ozBP4X+2I9
m+GxTYRAMPP1ZniYkl12vW+160DrF7V/Qb5QT1LBNxvD40ywPUW5NINZK10yWOMi9VFvRPvRBu9O
BSgqoWvITCRyHa2Tfaepra7dx+Nk0QHM3ARZ7zI9TNl2mKUdpFiOELcniqmhRp3mGnIXLjU0k6qG
j0kc07uhRwmo2fWy/gyPdPDyF3IFMee3wyzeq3zOggiCF+4GiJGDSXxLqT6YtZei1b612YLDRrCR
rXCZnh/AXkXflSgbFn005jHsnHu/OyRMuhmXCtscxieDy2w7ILov2d30RZv04CXOxSK/uzc6zTv8
7GvfhHvU3ZcxDlX42lb78IJeWi6RFSRueK7URc9vWXpObvLSptSeKLNA2C2arsYMdbi+bz3US2xy
UPYjsyA7VPlR1eDdNSUsAVs5nmRLtrBh2+MBgwxFLhfJ4Po4kXCwE9qDSO7v33wiCgTmk2ydonXP
vFoPMC7rZOFKXYU9/P2HxX+vpfnyrFiOQ2/l+Yb3HV6yRtzRyE8YjlMHnA9PDMdl/ka8pKLoKS+4
1sE9+EQqwMO+g3a7uFP4uyVepahfV9pa42kyFLxK1H5I7+qCdnffuU7LsLmIULBchTAt3CPhu0pa
HWRsUlyfbsktuMRFgHfxHGoEPCxMlJQ0MQMmi/Ko0GyYrXh7TdSF/C6PfSs4srlptmqJWvcPJEU/
okYOfBWrZTURYrEJfH8VyBO7XY8LZ/Zw4VY0B4u3FJ4pp1loi76CqECNi1eyCUMKo7qun1NgrEUR
tK1OG3QHhDLYxc3YfNJzPvKbn1C3P+15bOpxZ0YLs5kBODF+CXBo5P/gh79/Hz3z+/X6u0/wXQzx
ypxcC8NyZlavKCnlwK7gYGzbqwfs28LI7O7ePHpI0bgDUXXjqrdunxVcyu3TJsHYWJYqABaOWKOR
FzPXhRSwua8iyqtb6lCRmLoxsHsVM9Zrz+ps06AeqPvhOjL40ZVsl0pgIzYoYztdJi2CQvTvfz6j
ydb7fkP67gN+tyE1vaZrZYYzoxXuXSGouC8oLKErQNc5SjUel8FVFmonzCTN3zZd+D2dejFiU0LF
rzTKgE7dODTkcL7qNGBsHELgc5kFqz5oOmsH1m7MNSYCKc2MbnSK6a/wQ4KvQwRhmsViOUy6/Ke3
jaYjwUiLP0iOuW+oZKVP0evg9Ad5nkbrh8+MyxTliM2GbxJcZH03lLXs62S9t08vRKFQCmt9eTZe
WUHw8a7U+pU2KUHZ/RzETjyJHHFRT9UAL4N2W2z5C5HxdI5V8EhfFDRHt2jDTQVOiFep3mEt2bYe
sW5Z3DtFR4NJ7B9vQm9HjcCOfUlDbChYOFioBs6rDVItF2GYj0/t7ZD6taeog1mXPOmwGpJQxvqY
FFJKQMJ9J3JjxCaRUZOLuqVoAkMPjHWAocWc/REAA66tOo879PwXsUN/F9TkookkvADWKwI2VsHr
H1xL88eCBvKXbyFEbzqO4zdb370gX4Fh2KH4UP0PMPz/NzD839WafO6PanT4B8z3K/JZ/2v/sNoX
d4d/7Ju+QKi/faC/E0Sm93Bsi9fgHYb88ff6iGL/3mG2U8Du8hUlNTplF4CWxuPzF2vY9rBffP5n
FM6kETtNBjWf/51GhxN+c53+1pX4/Q/5I8b+43HefYIX+NxFjc0vVof9t6i4afyd1+C7I3xzDZof
gM5ZWD6C4uDi7E3fXgPrQ6tlY0KBWPbTF9fo/8o1+Nuy97pp/NknweRJcFwXncP7j+9+gFzsW1aT
PuRf7GN/fAdMbtfPvQPWB8PHoc2GV/zx64d3gPEFdSUb0Kcviux/rQth8uv9E+6/g82Xa7iULPUX
b/q3b4HxwWEkhLvcl7fkX+9x4B797KNgfGhBcicU0vt0Eb57F5ofgJXw1f2SR0lx96/2LBitFnXm
T70QlvsBnyPI9lhXfPp6/yjUthcO14eJ3qevf7kFEZNb99NO9WlY+XWn/ZNbI8IKFNyf9773ywJP
ClUqq2J9JeqvP3ER/o7t82u1IZer7evHOmM1z7+ZT//hN3zZgH88wOeNNX79j3+rd89331jPrj8d
ev51lv2XdxvPx83/m3/8Ugx8PM/nH//8AX889btzfflUX/5jtAKGzV5Ip/l46s+/Zne6o1D56/51
ui3z1fTbvf/Ts/7r7/KDM8zX1+B3D51N8Sx5d9yPK8nPHrefrfYvq+N0C7Hgl8PbL3/NC6gr0/zb
M6GroXz52TMFFfSH3fS1zN5fHpQ6PJU/e/SQT/Dy3YX/VHD87JHrau4//8/+oxFPmX13DtO0HFay
nz2HXE6zYp7NX38hLrN2/vl0M7rT8zTL5l+O//Fd+LSL/uwJH6bbOfd9uv/1hN+exYKhza7ys2cR
0/xUzjlFWZfFX45XfwwLyR4l0c+eQNLlsP+/v++f19WfPfZfEWfvDzsGLvWtJwZ6CFvj3aPrO2gH
fZbwnz2V4G5Ms9XLL3G+ne5f3718Po5NrvNPOImc7qfZ9bdOwQ5Jm2b+E95xzlFMZ6wfX65Jfa8/
H/6fcrtzQrnnf5jJ/XVT+MfWWjmtT7Od/sK9+KU9/27Z/drT/uxdf/eq/67H189+nt8TVv7ksf+A
AvaTR//Hxp+/e9Lf2vW/YgU/1gJfMIDf+rH3hU79HS/1e/yX/wIAAP//</cx:binary>
              </cx:geoCache>
            </cx:geography>
          </cx:layoutPr>
        </cx:series>
      </cx:plotAreaRegion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especies'!$E$93:$E$100</cx:f>
        <cx:nf>'Resumen especies'!$E$92</cx:nf>
        <cx:lvl ptCount="8" name="Columna1">
          <cx:pt idx="0">Navarra</cx:pt>
          <cx:pt idx="1">Castilla y León</cx:pt>
          <cx:pt idx="2">Cantabria</cx:pt>
          <cx:pt idx="3">Andalucía</cx:pt>
          <cx:pt idx="4">Aragón</cx:pt>
          <cx:pt idx="5">Galicia</cx:pt>
          <cx:pt idx="6">Canarias</cx:pt>
          <cx:pt idx="7">Cataluña</cx:pt>
        </cx:lvl>
      </cx:strDim>
      <cx:numDim type="colorVal">
        <cx:f>'Resumen especies'!$F$93:$F$100</cx:f>
        <cx:lvl ptCount="8" formatCode="Estándar">
          <cx:pt idx="0">12</cx:pt>
          <cx:pt idx="1">10</cx:pt>
          <cx:pt idx="2">4</cx:pt>
          <cx:pt idx="3">3</cx:pt>
          <cx:pt idx="4">2</cx:pt>
          <cx:pt idx="5">2</cx:pt>
          <cx:pt idx="6">1</cx:pt>
          <cx:pt idx="7">1</cx:pt>
        </cx:lvl>
      </cx:numDim>
    </cx:data>
  </cx:chartData>
  <cx:chart>
    <cx:plotArea>
      <cx:plotAreaRegion>
        <cx:series layoutId="regionMap" uniqueId="{441992F5-7921-4115-B407-CAD97B65038D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1HrZktw4luWvyPJ5qMRGEmjrarPm4nt4bIoMSS+0yFgIcAMIcAP/aR7G5hP6x+ZGRKa6pKqsrrap
MZtymUFOgGQAOMC95xz4vz4u//LYPD/YD0vbdO5fHpc//SSHwfzLzz+7R/ncPriPrXq02umX4eOj
bn/WLy/q8fnnJ/swq678mSDMfn6UD3Z4Xn76t3+Ft5XP+qQfHwalu+vx2fqbZzc2g/sbbX+16cPD
U6u6TLnBqscB/+mnf++eHprx8T/+58NPH567QQ3+kzfPf/rpu/t++vDzj2/7i7/8oYHODeMTPEvj
jyyiOIwjJt4/P31odFf+1hywj9CEECIYitcP/v1vnx9aeP7v69Nbjx6enuyzczCst/+/f/a7MXzf
9KjHbnidxRIm9E8/5c48/Mf/gilQTqfvTal+HUp++zb2n79H4N/+9YcKmI0fav4MpB+n7r9q+guM
zg/Tg7X/QIAY+RhFHMU4Dt8BoN8DhD9GLBKEIfwbfuJ7gFLdjp16enj6sNH2ofnw9Pzh7+jjXwfs
b73rBwD/1q3/VICmD25QTfPwwX84Pf/H/+5+n93/+63H8Mc4xETE77i+ba3vt17MeYQIp7/dAMi/
b/v3rfff6dkf4PkXY/sRxb+44Z8Mu254+NWqf+R2pB+xiCllRLyjAvHwe9AQJRxjHP62HaPvQfv3
cdCdbiGGv+7E9OHv6OBfx+4PX/QDhH943z8Vkv9uH8p/9OYLsSCxYPwdR/I9juhjBAiyWPwGM0Ls
ByD/6x79AXC/P/gjUL/X/1MBs31o1OM/dIMRiIpRHPP4B0TijwIJQSn6IcH9HT3460B8e/AHIL7V
/1MBAaHkASKd+32V/t/nJ8I/QpALCQ1/S0A/AIKjj2EYRVhE7Fso/D4//dc9+uvI/OdYfoDmPxv+
ybAZgLi/kdZ/FG9/JQ8C/tHoN3C+z0P4Y0g44CZeufvrB5q/x+bv6NEfgfPt0b9A51vL/9fw/FHn
/hyb7+75b2oqhj5SgTCCrfH+4d/nFgr7htEoRr8zvx/A+aZw/rhDfx2abw9+1/v/55Lpj+XUN+WZ
PQwP+Ztk/TNF9bdb34YIUvqHR79Tvt+N8/cVvn/6008Ex38G2usrvlv+3ybqfYa/PfEMfPdPP7GP
lGDOBCdECI5AXv30YX5+bQkw/4hj9FoZUiYwwQBdp+0g4Sn6MY5j9KqkX/9DMaDu9PjaROKPEWIo
4pDZMKIhjr4ZBVe68aXuvk3Fb9cfurG90qobHLwYFMBPH8z7ja9dhfRIGcUxYzEmJOaIvLY/PtyA
HQH34/9hPHKqbqYX1XfTBhNZbNUc2nRCzXDTiYdxLudbFW780HV3xKe2Y/baqSHMNFVDboJlPdch
W3G2qvbRRYU/+LHt9mOIl1R6qc8SocuqY9VGjDPdSHZLOaaHHl1M0aiSUZVDMtolvggn1d9h3KVh
E9D7McAkielSZ3W08KxWDXogdZQ4O3dfmikINk4XSTn0NLeIkzuGQ5NPVVhvJ8v7CzxGSzL1cZOU
C6s/+YDhfGWPi+39VeFCfFnq89gGy9U0tL/UnLvDsK7isi9Rkc2NmTNSEXVo+u7GUlSffFPUp9bY
+sTRgeuhzN0c11er5TQf4qrNFha3RTIWAz0M45e4COvrqabrRbGEhc11WTxNr++PsBaXUs2PaIzn
vXNiSTo1Dce2n9UOsXbMBxFX+y6eh2xyyGSBxtNOVlO1ZSGi6dvzvNNPhTTj/q3LpqqPTtplFwyc
7xBtzX40Q31GNdF5GahLswb+LKuS7IQvikT5UexLteh6Uxk2JjaOg0MrfHB4+2ZeLxfCii6hbiiS
zvIqW4OAJL0LUG5458+R8f48UO7PaIjC41K2KXMBGdN+vKqHaKNG5T/Pq2q2VbvS7Th36IaVF3Ro
0ZSg1dOrshDhrVfjkC5jP+xCOsrbNpiXizYUV0014K0bDawphku7C1ZWHN+KoerCzBfs0MzXqFtV
Eqqa3fNqHrba+SAn/FMVtNGJcMK2yoSfZ/WFFRnxtgVXbOHJezepGE89Z10aoEifEPNiI2ur8rAQ
Mu1EH209rtw1UVGRhoqIvGxrkkeB4ukbilR0/PJ9NFy0ct9g110NNl7yqF9dGjmFxiQuip3ox2BX
F2txfCtMFeLNexfY2uisrwJ2qBZfZr6fxpuZ7btIb4KyVGWiArPpWIB/XUi912E5XMqFXdQVCw4F
i9CuDrFMSjK7S/VaxEwkZGxgDXLW43RRlT/AcqoyIsIi0d2Mr8L+ovGSPVkXT8mwHIu5r+6ifpbb
1jmazVOTyGptH1m3NbplCbKxPK51112JGHfZMLEAJpwRmXPpYID4KUS9OpV0bFProvHwPiNBN+ZT
Iez1qvt4YyNZJZ7WX+aw4b8EU1kkwcQfu9bw8/sVq/COz2uRBlgHGSui8qLTY5zGCt/Voe1sInsc
Hp0Xa15O1ZDHxKoMhSu6nec5Tln8fiFeqyeEVRa0Iz4pl/Be4E9Yh59GXPtEEyevIFSbL3yMvi5D
p6+5al74MlXJ9HoV1rzOg6qed+9D5U35i1tGd/lWCBNfxdbfYhqjQ1d10XXRjE+iCuK0NazbCRXb
68YMfbJmQR3QHW377kq7iuXrVLdZYEW1XVY9pW93BkERZqosfUbqXp+nIsqjhqU+jodn3r3IMnRl
UjN5lv00f/XzWqUuwgWEbdi3UbPQ04zNPUDUbEUxFhmKjP4VQkvYTb82UodZ3Hc205FYE2I7ehcM
8ZOsSJ8r43WKp4jcjU3xFLV4yAzzy1XM+iMJmDirHuujb1CYtyKc78dhPhezvIoU1hcLXsLbupxf
fFWqZCbTdNRNLfIJr/FlyAXPy1FlIylNvnRyuUBmxsn7bA6TUCcH+SGNFyv3s42SEsnuKp7tGWZt
PUKg/CWoyuo2KKN9oBd8sA7prGhWSSEKRbe6aD4vdV3nVvrgwnc8uIhGWawJMrzNyjDaVcImkGnG
dGpm/3lcB58oVYldKIm7XM3qj2uHjmYo7aGphxf0usltyCHevUXvGVLiji1+x+a2vRp72X1SVRkm
tr5sPVFbP3q1YUyZezHpPsUUuR0JWYZ7bk9vBYkKvhXovkPZyKKzd+UsUxoW1UFPdAsBZM8a4y4r
sbpLu0BMjXVoN2M0Lhe1KVTS12GdTOWiz/PYjcniC5LOroxuW2vuwnaYDmZpcBIPvk/fel8OSCb9
4FnKZK1w0tC538fLet2BVZFyTV3GOysvBkESOjF9+bb4eJevGkIyLt2v9Tjelz0xByaCMF1nZk/d
ah1sa6lSwcpENMFwQ2d05LWlEBkhNCa11u3XqukuIqbZyzjYTESPbRxM6UIUz4yL/cZY3MAKjoec
8iXY9LOhd4ZbGBBH6VgpezVQDPGVG/9ZM/+pUKtPpmacL+Ssll2NJ51R2LwsJvHB9dZdhrT2+wCX
XxZzrREez/QV12VqgiQsIrvtihhmQC/LdcWaMUGx1Wf/WoRr0Jw89dthHegvi1QP2Kz9Z8Smo4mF
TGiwVIfaxPhYL9QmfKmrrFx7fztLdK6FX6eEVt4+IXJAUqONJC3ZujoMz+1aHZzP55jK+5Dr6tgW
ckkDXnAIc2468cYUWTwLutNr1+2KqO2/LONETuXMH7Uy7cN3X8qyXABdYrciDLoi8UNGbDFthNRt
Wr3GeflaTLBETpiUm9p7kkWyiLYVlePJLhXNhoXMDzL6Omp9LGcdfRZLAFSIOHpDKrhTNXO1p3Zi
WRdPTQrEVQKBWygsc9t/CQX8pcCrBNEi2Peqone4sSZZIr/3gSVbgnh181a8VlWe9/vA2Gthu3XD
yugzH/WV0X0iqZo+je00fbI8uqSiEOeiqElqm9gcOlQd4yEYblmzDpdLS6tkVVYdYtnPKZJmvfL9
ClFZDTekYw+wt0R0KFft9pp0eAf8VADnYWjHxsHkNVCKjStmkk5twTI5x/GFUBM7zqH5VBIts7d4
J22pM1mX27fIjF/D87Bf3XhRyba7D1A9pqsn67UgXm2HKWG8rvcSfL87NbgjCwr7UIxdkU4UkdNa
rPOpIC5fSu12QJpstqx0vVIo+LpOsk2moIiebD+liHKT0HlpL+qwiy70QEwC5Mbcc1x9mRhsiHCm
eLNUvv9SLeiouAmPUVubrGzNcx9P9F6NbbjFc4FzEvXsHlMcJF0xN0cXhrmOLM9RKfFNwB2+MUOV
zZTXV1SV01aNXmaLn4Et90A4FEPydp1HfCGDej9W5hzXVfgL16xJ+jGuEmqL4SbqXJ2ymtQPBaN7
I9FudrF7WJZ+Q0smSwj8dsOiKVmGBj9NUK3HSV7PRdUlxWrrw9R5mdRL665V0RfboVymfNZHqgSq
EviClPQXrDB8AxfhW+0UHN7SSTySNq+WNcrbMWYp7iqVlMaGpz7m8wkWvoQI79ZkabvpYnFWH2rt
6HbRMIU9X740MX7NCFGtDl2pT2+pIpii6NQSG20LEgBzGofpEtJCn7mJdFlU9WTfCDGla2f8rmVi
3XZCLFeL6OM8AIJ5Zn5k5ziSczLNYZfULQ53XvDxYghnGLxbq+sYMkLWLKO+GwdIGX1px+MgEUkH
zMKDXKPDG2l+K/xQx0ns7bBZwilvhlUn4xwySAYCbcKhY2cRUrMZMIfAo8vBbMrZnVbIBk+vX5ax
cp+jMLi1jP5SyCras6Jxl7SqdKosclncdAOQjqo+DSC0ajxUT6sbXmpphk8R5LaESeeTql2iC05M
u22+fXsFdl65PL7V/+cdeDkyy/neUjzeSLZIYJSLOQPpM9mMdK4hWJYJ8m1eY7mmYLyOu7f8RMjU
JaKCSYs7KjNtpAGV5I0GyjCVGZ77tHTKnUKpD+88oZ9K/RV4RlIHvX90okrfaWW4ijCrKnsXVBNk
7VcVWi3dC155KzNJgSnETmz6ap0+gZaZPhHktyhqyBWrWDpEJDi9Qdnxiudzx+sU4v6sBnl6K4aJ
yJN9Lf6sbojMTtXtZ2mwTRksxcMc2H0c9fpifdWRikWnyeH61HhRpuECgEak1ee3gpeVzNE8JrLp
2/Qtf70nsdecpdqSZkEFSSyDAJh6tpSHai7oReEQvehXzS7eLiVssLzXLkFEkK0wDPiJFOUnVYjH
Tqp4H8Ff3Sgrv2oMKtea4ZUE1WrbINveCwYyu+zxr4i7OCFz8WBqqS4nwV3uZBPnY9FNt76p1suQ
2B3Q0HFQ+FPQ+PamLbvNO3F8vYprveFOxltthjANx3G4GpdSnWzrT9a7qM8bTXIvzd42kzlWUxBX
6WR3elr0dV1MalfwUKYjoe5cL2H+zrxeMezs8F715ia0baG3QVRHx6FscEZHWt6UZft1WoavANx8
CgZlbwsqhl0UkyFly2hvVxzZWz6MaTUqkDC10jcIGZxw1webRdQi5Qy6McQNaK8YfzLxiEESoKxd
pvE0RfBQtMxu2zdBeyOrtkw9UNB0FYv5Eje1v+zdGm3mkgbbMQ6OzdQVG7So/ktL6b4ISHQ7iRaS
dVjr8irQTZNXcVlWIHQne24oTtFAwseiiWEn1PFw13UdxPbgpRLCf576dTsSAb6IksueF90vekXl
ccQjLGs3yDoRk5G5VG33mQX6zBDJOkrjjHU+Tt8YNG0UTYTB8+aNc8s+KpNydAhSxNRv1yBCB0+C
Z1+WzRaFU7fx2IFoHm3m47m6rKaBH+xStEm3Ep85ui6bcllcSqsZBJ+TYjj0c99sR9qPm0EmKird
Na6D6TKoWgiGkcnaoM6Mv+mi6SEi1bVaxzFtMRBVERcpMk2XcnzLA33rSnyHiDfJADQ6CV/icskq
Wd5LVt22VXVnwuLXkpOcRq7J1rU/9WJtUtWC3GfupmRJ6EidEhYfK8lNxlEN2dveOFnRJJp9Ppm8
CurzoFaa8AnJnI25NP3BDWjrbQX20swzRW20a1f+tZpWCE78DunwhlsUpAooeVHYT3pS5BgU66mI
mz6x8+jTuCeJNsKCAeRdhoSzoKGrbYAXyMUwM0cx1fkw6eJLE0FS6dYXUBIs02KQqcX+16KNSNY6
wpJaifhinUHNDjROwPQjKS0nddH0j1i17QWyHCKC/xoHMz1FaEXpXJ1GidpkNWdBpMg77rLGh2Rb
4NUlpqYsmRdyTZf4rCJCIeQUPjPjpmvBjupanAZ0mS+FqVwmyqjKeKS6nR76c1SFfRJxznak981O
jSZKqgLfgK0Cq6OI7mUjQfNjN+zjbg5uHau/qlXWYOytv5RcQVTp6k0RB+Vh5EG5Q13atwW6FKXB
l1OAHlzYznthos1YT+W+8DNkCV2NF7wMtnVfbmun5UlAQjn1YLctPTb7GTag6azL2holEsyxnD02
geabyinoLGS7wbszjT45y7vjSEiuY9TdLZHL11Fci9aJJ6cvmzVI4tFHl10Lmyi0fD0FJEwZGbdL
ULF904GRYsshrfDI04ou101Fy6walgxEK0ocywK+khuOpUy6Sft0NMuehaAugQS2GeXzYRJ9lxda
hEnduDpRE79uVKMT3tXdzrfhJlTrja7Bp2yLosp6uw9jaTMSNGvSL+RetG34qeZruGG2KZNeMJ1a
2XRJ71txMSShUOZQ9pE+rIbiXCxNCyPBcgfeFdAQ2l0HfnkBjfFSVYvKV2FNSoyvwAOaeVJADMLz
uBFBb46yLI99xRKjipyWtE8oZjgRvQEl4vU57sLDZHBeNQVoWlNsgQ6r66Y+uE50e4TGNnFgPaQS
LJBkrikH0TmzrTUTMByN9IXHJzQBHn1r1gPHMCPriJNCk2bXxPPOkhCqxkWlTgRz6iuv91Nht4jH
L7QE51BVuNrGGLGcLPKz4cMLuStWfWUV0jfcV2kTtttq5lWia7A7KjD6YvrLONsyN1bXKYTywxLa
PIrWLncxWH0E0Z3D7NjMw1EMQdag3qe0AJYPcQH85A7fLirICqHcbUfUVy1lsxcu7sB56vC9teVO
uPpASk0uxslcohJdxTF5QibcBH179n6YU1oHTdJ17c2k1LgZg747rKUt0zZwMgPTDSzkGKws2k6H
OJ7P5dCcalqE+0DwLY3IfBCl3K7VCDSIT4+QolyyzOQyXNwtnxU+dpXJmYyHXRd/VQMCBblqnN4o
7Q8Iy+BrOzuY3xqouLR9QhwCt8JH8WFC82dw7Jus4d2XAMX90YQJnkSzoRjVSc96BqRS1/Dyg1vJ
Wdv1s2iGu6JWL69zkIm4vvfEv/SIyk0v43rrm+Gy9MELbXl10dG5SgwYWxdTSa5DkB7ggwRKqxw3
nTgbCMqnuu4yMDubPbixe6p7C9gzsl3pDEl94OUNu/IOThaUMnJrhpgnwoeXvJ6qdNY82DJjZcKx
Nmm0+jBd1kvuiDgs0t1aY9aNFL9ITM52BZ3QxjJdcPypHtunamIJ1ZVLOgLLwDpss8Y0CWzYbgvm
QJzwBpZm7BTQRY3SSJJ7ufp7O3CVxZ04lrSrElu1L+vIeGo1uNJDb0EPknXOx3pcwVubSOI8L8CH
boKDns1ubYsxr2f/oqPyCH6gyn3cXTU0OFe+wNtlmasjVzkC4npQELOCdeqztV/NZu4Rz0lhvlLL
HCjV9qapHJi5BeEQVkCdzlwnWvf+s2+nRDKqEipWtV9EOSattFdtU/nt2rHTNEeXIwrGAw73xMaQ
J0fcAy22XTL0bEkCWz+BX+8g59F6Y1YOlIlG5kp10xm47q/tOqXA0FjixGX9yqVU0OC0d1N5ROG8
bNZiMhu6dhmkdZ2sqAG/24qESs1OXtWvtkicWTxPiRj74HKKP82raXLakDt43X3XdHaPgeaANFxw
bhCiiTIReP7AnFMyzE3iw0ZkKu5+hZDy0Pt+C6xLZ9zTMQ0goKQDn55X1j/PMSx2qmVaD1UMa3jY
Ekf0134VpwJEG/xUp768bGwNbn7dbJq6n5KgHK7XBo4aWutg6fOvcMqmk1Kx53LpolQq3GYmCq9K
rpfUK/IlgiQG3o4j8CjvkqDl95UWdNubu97o8BdkhmcK3tjGFv2WMjteatOxDczZc7+Ci6OLz2jG
Yg+b5C7CvT6YVYGYiXqXArHmaQHnW3XUFodetxs6GgZhYiiTsAvrjE1uSMO1xhsxbIporZIY13VG
SfjEezDJKXmOQvw4kgUMCLBy8tqruyKih8GuPHF1geC0ZvoitQGWW9ZtSmZ74UH+9f1yKVo6bPqi
8Zkf668Qmp54XOJkjOobpxebr4k3vUq6Ml421o80w2pc71w5bBcTXc9dDIKnDcBxjQadFFOpNm0q
K5zoYbb5yBt+CPnSJ5AzwMEcjdoHpU4CoacbJZ8rk4Fy4DsZLUOubJuuBf8ySXAOzAKGH4TlBkic
mWBvFFnRRXK/2gDtO0j90zA1W9Bol7iexZ4rsuFWjltwFcpk6oYIOLCfN9Cr4orFbsuCyG3hsCsT
MgJmV6D6bqZXRlXjoTNht5PYwQFaVWycXKo0jsfUR5R9ZVG7JKqkj1Vcm9TU6KzaTTG3PZwdVUXe
wpligtHQJGPbf42AeKYrnqssVjBkE6I5CbkLNmZZ2KbGaMtGvVcyXkGcgOnN0JIMbXfp4bAqbach
SAahxxzOecEvouL0qiBC3cvEFTzYr+NzHdso01J3+TSGJ+kh8UbTPKeqNqfI9Cf4Gfo+ej1KAjV9
UUXFr7QCA7Mph/YaqeYgQ0sTQzzso3baRQ5sGTg9MRdFCOc7ysxf1nVoco3NkJTM6yTuy4e4iiGU
rBoWqGtOE6YJChsJIbSVeWNjcPDMOhxMxXpw5cWXRRfTJaB5ErZPBcRDODELt3xt+0O0FGHidLsX
qBZ7H1d1WuiropyazYT0JQ2X/sxilAVFQ2FrC582o96UXfXEK9dfqcVsTO05WAXWQkatmtSHXqYa
UkcR8EdSojofO7DYGqA8cdGP6RIM14Hk4GW2kU4rZ+ussILAc+GSkDCAhliMiZnBhBhm//mVK7VO
mjSYBwMysb/qeKmPsfBDshKsYeg4jQDLbV+KXBAw5Qz3GfBUto9BU9vJ811Z/yqj1W7g9AAc27rI
WkXPiMERVrCEK7CDCcHmqr7QNa6TeoAdCxKxpaVIOGjKpAiQPTAiwO1vqwORJSgX0sg0tEENnUDV
dm1rOCGM7i2iL01VprVlV1OjW6Dq1VmqAM7QwZ8wpoWjFgzHj2F/WxVAFVGz7rE19wEQpIQWFcv2
EQ5epF86oAoTxEIuZUZC94R973LVFuqALMvhByn+BOfIYNosBTkudFpOMwnGJHhNjGtIIedC0fly
Ppai3K2s1nsdtPdv1UtVs329TndqEvSKWj9swoKDBung3PetTvNtZKKmSGQIhCFAQ3hUIlpS5HHq
SRVfwFk/8JVVgm6FK4NkncFL6yxwjb54K9Z6/II041tUErPVvIcFPDJ000bMHaK+M++XMVnWKwpH
XFrNV2vDyX20xl0O/gU4WKjQwLriKa+5jJKGaDhQ7xScPregqYBlHgoOOrs1E/h0AUQcVsHPDxo9
t8d1neGgVSJeHtvXE57JLPXp/7BwbluR8loUfiLG4BAg3HKqs5ba2upNht2/Hc4QkhDC0+9Z5b6p
oa1dKoSVteb8ZraB6cPkdRi/yDafp7Dx8CktdUOG3AsrmRnVTem2jUHBbo72PC7sNE28+Hm7RIEq
aNd6Luy2Lr9jmyrewHD2KgKugfZX0g59mjiBn1FD+cXjS5zN9Yptmn33Nwe6uvlphGyffm/jNElC
W8D/C8uViekDcreDoScwl0D2xcAJ/xhM/dz2yXISJhoxfYTNM+TNp2ieg3O8de0z3RTqVWxIeyFL
Y6/drD+mdQ5fkq0Szz77vuEZkYrBGBg7P3FnHzWRV2JPZ2VsJvExW3sIx1jveHU3fvSG1i6Q+9X6
/Iqmuqi8qTapdZJTROp0mTCv3V8qTU985Jm8aUTcj/jRDWKVjVa9c5f3fwypMrfzyStTuphWym4M
R1qvAzn8yKaDvm1XkhdonuNLc3uhztKdBJ/2Yp3ik7+5dUrbkLw4N1bD1Gy/OHo+25sDlnCSdZ5o
ssbUIr+vwvtb+B13S2/BDMSxIB/MyDXuHl0zs6CnC5M5hhMVhieXLv2MboaajKFnYaWfCO84Si5O
95eWb9OUQr3qcikqH8I0pICcQKI+rwGIiNxrhzr1gDJAdYGBPrbNsO9BmDwMamUPVvgRpskJle/G
FlgrwEdE+r+gdkxJIU+owe/OXcyCBy/ayEO97vrQoohX4YpRQto6b+Ipye/veH9xIHvmE5vRaAmv
YzANE/ecOH2LJdOcVps3vR9eiPJ1OUZ9UPCJdnlFvfmlqdWW/by7SjC5htIrx5Z5L5wxaANuvJEc
nceaRlPCTvffN3FZXfyoSx3p+ux+3d3bdZeltsGWVWQ6ja5Eb37jQjbojgDg1uMQAyLBoIOtq2Ol
sYN4nGQTgQAYbtJ0i7/bn+qiCve1teZFDN5xSox4ZIm3pE3LSanssMpULn2b98b8TRq43NaN8LRy
mZzICk1YU7Ecxdz95Xqe9uFNz137m1wsbFQOoZyfNON7pobwIjsWpD9/eldPLKsw958mN3q/Pw2t
CutCwU3PeKK9U9ASD9USH03VakudaJ46Mq4uLfl7/ykEE/WFx4fhRhmJG3SEoaY9j8v8/FMtleue
e9u3+GXN/1+476XN6DUnx274YtuiVeFqRtvFx4ucIVT/fNTw4Kjjrrjfg/tyud+IEcxE5jaR9XK3
xRwnIMwN7W05RlCmkoVuWTTUtLw/hSoMN+zHnvIf56r/F4mJPNDbyyLQREW0UXDMgicnTMy+j1p9
gjsGddsPflNDVLoGmlx6Sb59N1x3cAjqvW76GIZe61zQr1cpCSAsbXXk7CDk2vdhHs40cLqXRdIo
n5oxAvcQF7Jz4Z+BnNndFwfUPLj7xwbji+5k9NgpCIEKjg6ukZtXyo323iTWcmj6HSrV8DXEVGKW
nNFIQetNbWfbEmjbeKSOs/8RbtGOnpWBR3Mvuxjo2uPPF+i8frdO1e/Cnqu8Ux0YJiLTKhnJVWKj
CRv5tCzbtAcUl+DZbLuMI1J1nrwoSEHbuHuvH/yCYkGmSdxH6NqwfCfgbofFr6uDUHR40Df7vx50
ksnQyZSS084hNX0FdvEMPKL/O21j8VPkFibejUcwhgXuepB3QOdnM5FE8KMnkjVbiE+w1Wg/TULQ
ZjMQtf8a9lJJpvbGa2Xpud54cEdM2GqpOJqtm/Jsb+L3Gk42pySqnsaDiFx9caxFbRS1/eHY7izU
tKwkX2aRLwa0WFTBzLlDBFPsssy0KM9wI795sDq/fx55ug5F1TT/GT7aTzca4LsxjCk/Lk/i8yW7
U03BzdNaguDaVsvZxQ1tutb57d8Rsqga/nPiqQxjt3v2Ew68BZ9xg9a8WUKgNzDeXhmfyypKRnTr
2wopfb2EkROV3TDQE+DEfCGL/2qi+PG+WwJjKe//beqbdeeuEAbtjWC575jm9pHoocS2jq/SYTV1
TtbA/0yiuNhosPu56CZAp3cvEfcHxjOgjqgjdNq5FUGDj93l/rJx2+eLxrYR1cumU+FOu82rvNfV
7595Oy1/eTg+8xVKnL8N8MZIpj3Vlr1K8MNvJWhLegczZ+WlnjTtjpHR/DRmVkIEV21kd7iIf4iE
q+ECrfK6JjzomcxvJq52dQuz8Kbt+3NzjUKOfVzOuAuz9wL58udPrnhk9r62Xz+1zAvtAZvlkP6U
gk6rvSawYgkLMkan7mOsl6fNavMXY3MZEL2+3qmitVB0Oiq4aH/nGlQBbSEa4Y4s9oBSlhyMjDY4
wuyfxzv1FsYOGpUepnM4W6CHC6YAmiwS2/BSFeBTwHAqBw18InuLkrPYoxdgOF6FU/+qA7NTGJwL
jx4HGNZnrYYtZd384iCQqlPr4nLVC2qvIkO1M9ulwabUOFUZq2A+Ol6DkXvFyIbijwIcGoBOXJTe
bXnVK1CiJk4OXh/QTFdBclTEjDvWgogRfHMKHoSgKEM6PLbG2bKxZ1tJhevupHuA0j7+udtJ2rAl
D7lTrPWI2UqyEBsIbaY9Xdr4ZQ6aP9KZxUvbTUO5zkFpbrxVaKavto6Cc+AtL35XwyN2l/mptVWX
AQecy95R70J1Zj9Au4Yz9d4btaK1Uu1+uH3aVebFQn253H+HNoreWxu1p4FGH3ejm3h0ugSLhb8+
1l8jIfbd1cNatA37ujt1EXr0fJkopgjoSFczmxjAD0SGWsTiYaBszuFVwG/gXviwADUArEOhmade
DBIiHMP/M3QejEhIWf7e6e0fTOIBGDStDkFgUCfn9UKXbQFF6CblFkYG90f/iRy+7Z0QetcsAlpM
AenwwlGiGLdjcW8JatqtJWlMmylRSYAhk4Hz9PBTLCsgvqb7BUUCKtqtSx2HTcK9R32jpq9KMy3j
A/uD39o7Wlktj3fisWkIKCc4PbsGitUlaXqAeoSthRNX/DEayV8PysdvaCbkMBvqYO9PjtqJgkPt
u2+G0Gdv081/Ts9fJxZ1b/0w6DKmXZe6XtydAz/Zu80w/b8LIr6ar679zUxTv4fwibwbE+h7vpMa
6x/ihdwEMEPKu+2NapLkcdxPhTGeA5iie7gbf/eX+nYd8fbHmdUs98buGildH4liqPm1fa22fvty
wd6k2nFJagE5lBAfh+dIm19yc6cPb+oeZIPGnhqo8d4NHlx1C8+8DVNa1fULYRv8y0rxHbTI7dTQ
SGY0jqfrbD7uowbgZ30dEDO+Ur71aQU25dx6wjv3jvvX3FG7pB93ynJ6AQ4XX3zlxxcRo5GMtB9n
VuvluMa6K/T6OMyYhQMGgx2d8grV5cZF8mZJJfUeWdxnsWX/OA9ANTjUv2rWgUjoeTqPCs4I0Bvm
9n5axdWbJJ6/x3gNTTjRT8HNrorh0cvZ0WAvl2/Y7I4rhoeFTxhFWOgWjjgEPO6uIX9GPgPCLLwd
Rs3Vi/T2snZl6DigpJXMx9iJH2WH0gqIpjQQ7IpejtAyIL809Sh30rZwZWBlGhJiyIZbDtSzq/Mu
EnVuWPIFMnpN1yQ69X1H9xEsUWe6DBVkARUfbGJ86FntZajdNIzWd/QfbtnS5IKVFux4rBT6UHD0
4OtQDaNxTwboL0l17erGzVYKgAsz6pfiEcsr4uOMgfmfGHWycxt25ivPHZB2WcXAFcE5+BNtzm5Z
4njfyAUabUU/NNrXw1q3Jz9Y0gG8aApYdtoPwVJUPIYiqSaeqUnLdIvAecA4y2tWv4iuOqJ7frSx
f1zAIrpbvULQ+5J9TY5Ap3deR+WOuR2AZCjPqdf25w6tGeC/b8IEBSG/RZlIpqUQBf62b+r5OuWe
d1WJfYgNZv+QOMvO1EmdcbByRFzkC/H99YB79SFCj6VkmZsDncxBL6HzPDn8xmf/7sPGOYeTt08G
xR+BPjvNvGXwdA4x01/9Cql9iTzEDYSZDzNoe0jd9FamoYJM2zfvZpu5fh+kkKv28F7mfBbQrqeq
Lm3reocuFlnTBy92j4K+ZEMn2cEJ5N95afi+mbs6ZQ30h8VrH0ZjeiAzGAAnoFsmcEvQnugKEFMo
19ghBTiirgRqjec6yniIp8AaP9eLG+4IAJMFes1p0evXJtysFk110wdkxrC6U5fa0zx7pGgobnAz
QfZDHYXaCKy5wXVPV1frggXTddnmDrcGYQj3tmg3XKJKjJnfiLOtkpdoICIbtFNgKgKzVG2fKuov
q/F05gFF8p1oF6DxXWNxte4OOpZ1WTopGI28A4uZwMV4wMxR7ftehBAbXw3CD1kv8bNGOoNUDmAp
UBVd3qcFC6hp9SegFZZJhBLSZA5z14noYWDV0WQeFWwfTjUcNNI/YUwvyOADF2wHW1QJJGnTla1p
Qc1EYN+3Onyr7fRVsxutAJtVSflfx6MzjAoG8ryFVK2EOdZdf01UUqwNf28hu2XA5P+BiH5SA4xD
zjXMbge1ABsbuqDmjwjF+2lboo8GX6loPaZB3CSFP9T2pOUTCQslI7uf5qFsgnBnlwgUMYNvZPTr
srkid4FieBvqXSLaDYplYlNNwm+DjgmBmO45jEO+M7EvMtPr3yokr7oReMpu20bbA7XlkdiDMs06
gdlNU56JQIcQmAJgz2H0RRuRQ96B2+KZ1AukyCrDo90yfpl527UdlF0qqJe2bUfSgdoCT0C7Z57N
cf+nxc2hBEPEoN2849zJyODt1Dw7RzuG39u2lf4IXxlFZ6tmePSbtZgw6qAYQSfAIu9+JdAGCzK1
bxoLqRBgxeOwC3Ks6DcyoTy1Yx/jG108DyTeARx7aFUrCidkaxlXAOlnN8zvnwHHfhQCDrs/SnBS
LYGB6UNzD/UercZhsPLLdeH1DRtDMx0g15KONvi1yV8Rh4E1CFpCmVY3snbM7BYdVpxgUs5d1v4x
XF0YIIaTF6lLYubncXGH45PqtvoKG/tlqhh6KlGd0c7MKdnYH1dDjfSSObNmXjJgDTo1CuLkTMk5
GDBBU9KvhYn8t8qGud5WAw6NwhvQC3bNR0e2n7Cmsdh7I/LZWcuk7z4BvqJ0ykqkjdUv9TbPaesn
VzJ739PM2zJJ6ivWd1vE0/heVaD9gGodaQxbYcB092HWJBN1/w9rx2Zqhs7YID0Tar3m29Ad8bxe
R6+Pyk08jp1cihoDWQpXdIPLpE7O1PqYVGBBwcrCP5LzNts2xX4QHah2zqRuACxgvMnoyre0hpZn
R+YUMPw+8Gf1ecfg5IzJ8GKZOwKCCzNpkrjoG39NId47p2h4A6IZF6LHY+k3vIyEs+VDo+JiqE4L
3kdqAJxOWwRL+7xOtZMFPoQc6Q/lxFzo1SRGpoHB3VIPDejZNAIYm4qAWbyE+6l3lhSTYpQ1qJup
qKbbUKwgvM/dK0iEBq0Qf+6wL2GPdLd8RImI/CEbhTSZ8DYniyGqxysAiQRyHSAwnU0bOBTp5H0C
gA9G5lPMu691cb8CM3s5I+dQcCd3gRwf4sQ5KrcYw0QVDnUhpnowIRwJ3LUWo0pZr2o4yTXIOPsB
ZzD1AAXu5IJdmNbltIrlNFMDl/SfCuGFrh6s/2ahINFplbG1PWLIlFlbb//FE28f5ThjK5271LO1
OKmkRoKOPYw+/9WGooWhTh9cf6/c8J80lSksMUUybj1YMP9FLvH5BrTte4yVTQCOZOB0TqfFTuCM
gjyY4XTQEfNO0K5ZTMGNTBtaIXLdlmUoVAPXlY0V1otCpIE5TopeNcAy0Tcui6CQBZ4sYw2VxrtW
7aAQ83HLQc6HgazDQZrlL+Gs3xFSkN4vA7/5bqlfI1gFtBq1/yHGJRrokm5r0ufWAWA71IPJZtUc
MAY4aJ78MVfPtvJ+Mdf8Vj3SgS6e4JyAV0iVwXeQDbJF82sIpDn0sQR44r/A7/FyKdEPgkNLI6OB
A41N6tj+HWG4//q5UlkMOEw7ALYgJyFJgCklk6wBc/G780ZMyDfWqw/g6Xgx3fWaHdXUxqVTb2jr
Ayx0AwylPypwGUpXMoeriYcxgdjD563Ofd/7GsP+bR7ArFtAXnOT7Gi4xodeA0ZOVJe5Y2VTQNQy
sAewzVVpxSVawz3uMwCSiZ3BCm/oYb3rJil8rHrJjRy2/xhCWiBAX1scz7RT8jw24ZIFY2TA2WGZ
RMJjpXPju4c3ycCbNe1vPpNHyvowh4q+j4Lw1bGQm5CK+1ySKZdO9eHR8CmuAiebwinTusqXrlN4
WOoF+zB+DRoj9kidet8lgOw2DmQb7VPVuF8o7DNUoNckSBAOWM1zNGIOxKqxadQiEGhgPaZe3wfP
sFFa6zx5K4OdzJ7iuKjapU89ofoi8Do4PuurjCS/0ih41HKv1rB6Q6wm63BySubWFFwPXP/Scrhh
cvxP+2fTeBt0V3y5Ftrkw9LZjGzOBWE4iooUlihK9cnl21n6ftm7Li9Es37F/ghzkEb4Xw4ws7F9
TOxHl5DHzk8kiHe3znpggbu4Fp+odnBFHdMd59b9hHOh83H2soYLqCG23sqx6go5iNceQVgaLurc
aVQ0KLskB28Y4WpClKF99NQtyXmFR+275CNwJ7rj2wb/KgR0B+QeRalSxZzIKK39qJhGeWEUfEbk
mC+/r06QpL3Unyi9gaBFgDzLAYHGx4A79tja5ckgNZ6Dr0YrCnkjZbdS1BNHFAIuvCuuU+fjB7Xe
ABJ6gXXBt8xbhX+pW8yO1ovdbHTIwzT05jzD8cWmtFVNm6/x+J9Dcb+HLpRlyyE6tzI69otuChCC
a+7JeMyCafwiIZO4bHAS+RQ8r271lzEyp26rtn3tkB7Sz2EiQOq2sMY9Rdw2NU4Ab24ZPxNPaERU
2jBzRbhDyULmliBlSHpnT30+pzWZ4PLfuOjNeRgw0uytAP3p/16nFUvbmJTIpMZIFti862u/qGsG
3zTZV2w515v4zdrGK+IlLjUn6KlvGg+cu2tg6Yl4OgH+EjzSdWrKaLGAUON/a7II0EOoVpuJ6qxC
sittKq9cNuDOgyvQayUjUqhhY/bJkxQTYEf8z7EJ8ID0qe7WFpYGqCYfx5OVAnYnr/D4EwxsyRpV
J+f2YtAnKXSqYXuo/6s3BbvSW+dcutEJuAgpbWJRs3tg9sBmgAM2ZheBXMiqnoEqojl6S7SeVqy5
QuUTGslHAuCjVgI7dIdGROcd5DlAQwfMa3XqwDKWmgzpuh2NS+dD4muUROwOPQpONZi/XtLcis6x
UYOX9hucciRBzxQhvwizwOLFfrp4a5cHsVMwQThyjcm/dU0Ks+JJpdZkURK8uoG/5lbVv0I7/mKS
7CAx7juJDOWAHnLgB6GT02rCBrDKZkoH7n8AEqI27JFHfbrO/HPDxKyn/iIqfEM93oIuAuQSe8dG
0GbdNENscKajN5JsjdhytWpCJ7xKgD3YArGed5Cuunz0abSf3zRmHDo4LqwhxvJuWACvAksuBuah
GsF4hO2rI4REzJ9Gw+z3NxulwcQK/wbQsyFQ+GkvsYccsV2rplidq4MZM9087h4jhc5ayZkDO8Bi
jzz0s/GXh/EsRSg9Oml9pMGIYt9E73PiQXoUiGaDUoA7kwY2mUobIAqPyYEXzYBKyOvu0Ee8SX2q
PgelXuM+vul7Zi6XYHlnk3qP60iliKVsiPoxuEtfix9pkGEwzOJMWPiCjfVRwRekvidok+WwaAAh
JKQlC8BS+xKGP/3no3FIx470p1stPq19hRZzeqluw7lCEF34fLt6wdqdjevsfavdkwbE+vMyrf4J
wBGwit73M9Z/MYlsJ6bH0xCZMGUI0hdLNdB9u0VXZD3+8CCiWcfnx9lUYdq7XVRU2AHaed0tM3Q7
jz4nZLtAbq0OoeJt7nUECV1q28wuvb2gpymGbKmwSy5Lm+S2QRMzDi1L44qVY933qVNBYOzWBe3n
TNEiSDBds5RQO+XfpAUrICDvpdJf9uD2/y63Xnp2pneWTM6pjkcEVROoS0QHmR8OCn4NzxcBzRN+
Z+ZJqSFPWVYo30EDKLfLQmHlBphKw1G+1WzjWRK8NJY8yWZ4jS2N0x4nJcStH5abXV+XBsHPRbk2
J2EvswljiacijfRF9R0MdV9AEjMPoBWeYFV1UFMT6KRxcIHxYiEEbPgRg/4lGS86PsjHIVn/tEsX
7+go13wUy1/4oiulQ6l17RbEC6EheCMIn7o/cCSWUsSMxKGq//OcKldV7e76foyLaNi32BmKUYKr
CZy2vVRNXltIGzbpnuoFAJhLBEj3+ZdUgj4mwYpdCBNNMi8Fkp3PHgx0QAVlD0O3tQoaIZ4zSAKA
xpW/nkLGsTbxVCD2X4M0qIE8egTz8vSrXWf4rV2kcavIdxKvbcqilT92oCjRws0I4bbdt/Y3uRub
Zjss4VJGipyTqX6Zp7XOxeT9qlQ5KPPkNA8wywUaVfGctN1rI68TwpTXSeOeYpUUjje076EDaYnE
6K57JDESW2dDxWdAgZ0oRobagq3bg3s+rimx5rdj5VaGfYd7gNgTHJ4NoPoQFHUV8rKy0b+welH1
xXX6b+KHOaBUgRwFDaHrza8b79zbU4otuIm6DM1giW5bHZik74hkY0cBGppGrNSemY+Nu1ONI5EE
9TRIo+Er2BZ01jbRl8kfdxKwT8pjHITBNv2EOaUW0QamAG8zeGj/WDj82zokuJuanv1lfMfRFwBQ
uQNKEN+8QQxNNNknakRqznDvbcLgWjIbbpki42Hu2acTbHhAW2iXA7Rz9rKYwT+aANZ3kInQ2v1a
VVEWCdTLRD8zxrbdHA5D4TVClNgRkE76rqNimz0EsR38TjjUwy80Ae61IGtvqnUs9KE72im61lP3
Fgeh2LfJ8NnpakudAHnPlte6iDVHwVpOrsb0AHn+T13pPWj4IR832K4MVpztBZKuqHfF2FYEyEj7
3zZzQKAGyV1f43mAIzo/IwfKM8y0+20d7Gs/rsjfueu/qHa8S0vJUjqMctg0I0G/gxFubUySh+3m
7b02+VrhzaE1gaLqsjbtbI2orz+7j92RjUv8tKw44qADBdRoKJB6/XYm71gZTFeuI3XO44961X9l
8DnC+l1qk689ZH5sojszJR8qmRCueDUetcdVIXfeJ48rNsa0lgTgwlujDextb7/CfPOwf8WbfdiG
4KvDKSZqE10mYXLRINj1KzJ245pccTzNBVZoGgH51UmLUXmDOmB7UImqTmcIQoAh/6zDiyd9dgV7
eBN8gXpMQ5DXtRuebu40TOzqcfLpiYXkH9aj+FWNSu3CALNXE2wX2KpjYvIqDr/msH1r5mw221oE
Q9DtTdMVHX4bhBr0sJ+MigEI+TOUVWiH7oyZEpf2DcObh6j1nAoBDphIgHEtQe8Cd/mqfGSF/CA4
RsOwHfSapFGIuB+dcFDDgjeKd0K7v7a1e0YNFkjqRFWZBNw9wWb8twIY9WPgAjMscMdHra02aHVG
OlHRBDWm54GfNQEL3LPbhr4tuwU0vkAv6+lxgq6uwM7x6kgW54zhd+dHfuoBs96PYguzqeYmT8JY
7SqLPwdN7UER9DBd4ha9vxaS+fErsgAMEGVeMSStNb7A8NTeYNAHH+m5kl8rJ0kO/hQFpe3GphTz
dmhWSZFjSSE1/ZESUzCFn5XOLNgPYsTe0sdYFItfCoK43yxTHVqayRBRiLCT3d7ljd3HkZUpfCAL
uQa30xHdbyCbO4wvTlo34FpJItGaO2aElVTlbgIhMAnUznWgMTp2eqqH5NJV6CV09+pa/N3L9iKa
ZUe20kGMLgv69dW3Y3c7swBRfhxwYyooCkuElQh4F4Ec/RsU/41cFp81rA9kP2NyCCPxIpxfOJvh
3SHsDUdDIAkSog6O7UsnhIeSyqGZJAgLI+WI8wC2KAXt80SY8zUEjsSJMvTBD3oPWMfW5YNoVYZk
G8LsgmLfF8FOTvXXgmvlxBIUdHetBlZ4onqgagChy7bP+DAZ+jh1s0FaCg8zHTlErYjsTNDJzPFp
k0Gf3Qk0Ulmsli/N1Ya91yBSE4xjZoLqlbf20wAyxhrFvyiMYtKh/9T33GO2X4PkHT7oB1LSfYDe
f9iiTzDCBU0gQczYbfdD++BwXBXAealbi/+iBKe+hOP0C2HaN7hBkC4g2WJRrhmGmR2TlmBuo7hz
E3CJezw0hgg1NAk53BOj2IYcqGF6rfZtE79JSAWQAVnT7isTHT0VyxOfWX/8OZLIwR7cj1Vb4CBr
hWSGhQN3f5nhRiSIte2xJWA6NzY6iVA7b5DPL6jyzROwOEwGIMbBkriIC9cAxm+nLARVEh4tcggO
psaXMGywXaztA44EDLFpGLdYIhZgoUE/HQ3aC16R9qAWQTP/xmvcPyUwhKCLtM4Lb8JU+w4iE9Lp
L97orifZk7aMQ5+jZmMpzeC9D3Ak8eiBKu+DiXyOW6Dz2veWCzxgvmsYYnmbL583hVoeDRMkJMr8
PEQiHMpLDN6SkeZmMpXDrO3TKus/wOrqq27UnCVDH59X5sKxp5mDU6WPFEc6PP5Yx2RqHhh6qFMd
YFtpNmM/ta8eZDCUbZx4zxVB2uRWt8TdrFYhfmI71WB5Zotk481+5vXyhmOZgHlv1WNQIaaCejQV
qGU4D4aLtB7CUoLjE91iP0cykTyoG/jwdYMjP7YenwbtP2h7/a97bzpO0schVhXFKBEue9cOTR71
GwEQCNko6v/6DHaAy2HzJcNFaBoebhcJq3s+3A9Iqo5e07epvcXLByZy7H9I298+csbtHK8SYm9f
fyCxao6wnAAMt9sjo8x+MgBeeWT+hVEfnkNQqIdKr/1BrDy+xDFB0lFCqfIFmNaNNqhJoyf14efQ
FfSzbh4FMIO8KvkfYee13UaSZdEvylnpzcs8wBOOIAgREl5ySVAxXaT3+fWzA6zpkplRrdWNJtgk
BSQiI645Z9/ouZQGrC4ms50UPz+PHTdFhRDtq1CJB83YHU9TsO1kp51iudXF7UFzFbp8Um7aaixl
p0D8+vG3FbJJaon7SNNvbTfaJ0/t7K0fNhqVXd7AD9i3/4OlpoPj/Y2kZpkWIEsTxrljg437kaRW
5iYMCsP7S/NMdsjR3uahRts2s3Z9bNpP3SS+xMC6Cj00LjGSnaWFnAq4SEBY8qG6eaiNUrzwWA+H
fezSPnNqI34qyzx84U6fjZBSFq7/gt+hX7p25iyi1kqf/uWNAJ775Y3YrqcbUGs1W3VcEHM/vRHX
7jic8wmtXGkDJKjUtZ6W57BRlgXIuiUlrPJJyvXVPLi4ZRtIDNj7YBE2jxHQFwJCkkwED5lFeOx3
BPkQCjjWbP1ZiZTdEAbK7M8v2YGg+/NLth3TsFRXBcLrwMz7hWLXY2cOwjLKZpaQ0lszNdN1UqbZ
uhbU8xMsQF+qRn9yR8XAUZ4ET9mkJYe8r6mTToWOx5ZyzTq3iwHJpPC3gUO9I7O019qJt6mUxCD5
Qw3p6jtPqq8fD0URLmw/KBep6/tbjr7uiGuAqqjmUgpyqAnAlqgW0TTZC9dJXkN10peeaSc4EFCi
mDG9F9UDNdSY6r6WD4+v7Ma4GUAuYO+YFJ1Ahx0oRbfzusmH9egDt8oInCfq0yc6qrgiXMdcB9aE
fsF03M9Z2/OVEj6XjlJd5R4U1kX+2tTKzhcRek07xlSkCo9KRW0ek7AfNsNALFsU6MHQ2HIn6m9U
tZUdgp343Nl6c8oJgxLDqP7lnvF+u2dcxzVYbKbB/5jgDn9eakSMIVUvBaYIR3yUl09NMQWvY2NX
h6gYnzFazPRQsdO1rhTR3KhIcQqVJtsDIAcmwnoNXJ96tlnjO5mKdS+pTY2VoQWiJfj0eNraBe7A
QsIc1OZctiJ5UkIFYwz10HMZack8dnR3bboVR4Op9csOmjM7Efa6cghf62p6tUcnOVSRhbJ1In+V
Es10wKxseDTxIi+z9rad0bxDHPTYrkdn6Bb2pImdCQJnRqcy2lmmGSxH36Pi69bpDlHGJhGq8+ZC
zttUrmDZph2+oFAoVHUFDCQYJ1348dwqjX1ctnQEsL29VnZUbqbOvQ6p9/LQoT4ekBe/gF9DtWP6
ztJPCTX9MWw/5Qpad8NWh09NpZ380iBtH1JUG6ZOTWb0EwzSGc2OBDfFPognaxFmVnGjm7MoMs+6
u1Kl17UwyOwOG1pnKxwJONMxTQjvMEXZN0LqZPP39/LAPvz57rZ/25A8ScK0PNcllLbgVvy8SpTQ
JiHSgNTgTfVWNRpriIx2vVIsqrydGaqbZkK0EzgqZYa+9g6ekbSvxshmNLLCjBkSNxCNXYH71kXw
50TaQlOMT10bNS+tMobPk/XZwRp5LmOKcoEfEX1VpD2x9qLWTQo4RxHvRS/evWI6oMxUdlZLKjtU
dESKqVeeitiol0WIxvoBY5lqlJy9ZqzjqBPLPhDjs4uVKKrc/PXxkLctyBDUTxe9IGYZh8FFRapa
cwN02bKRe8FgVOimpjh96i3tr0hE9RclD1Fo5801APAHgyG1KCCq4g0s5DiH5Gmu/3zhTbDMP2+r
Htu/p1oG7HKdyR7WzxfeMMbWwlklZo7r4TaxiyIBS5SnG8dYqml/i9VkgqUXqvM4y+29X/ggNLL6
a2Um1bFSUXTFCOwQcOW0bdBaUON0gkNtOacgiYdzHGsJezV5rVlh9pTUQDZXZ+v4w5eH+Prx4LcU
1SMt+OaOOq4hu/P0T5CAVjTg1blat8Pchw5JISOtUCMhNuvNftprZLnEwdRjwvwYGGq6+PO10dRf
Lw6YUov+gmuhOjJtz5Vn0g/k1BoyXeGXCYwMJwzXyhioG0A0hNthsXkQp1z8gjYpN6U+Z25lqvGJ
z7ZOOHM+4pNCK+c+tffX1Ih6JApWtZvawd8bTn+17IDmCggobfcgBLaN/RcJlAa1tN7qqVZ/UjK1
2Q6YlCCdBU9x7Y9LLckNYBJ9usqRMlI9jj7jfAohPentghJjetB7l/q5maeHqPWpc07Uw73RC5/q
MAsogrvpUiE+eSPv8BYQhxaDmvSHThgNObFnv9B3RE3DFWUX1fdu2c9a9P/EdZ0/LSz0o4sHoUxY
0CmxCiDbzsASJYVG5bPT1LkMEgzwXc/RhLE7EWW/0uTTx/dc+j4bpYxAPGK7CMoYFqxlT8u28WZI
Yc1v8HWXZKt5MBs0a0nnKUCxMGjjrrQVnHZu2G/HmLTQamzzUhnVMSpqKJqtc0OL8p75cfGiKmQ1
eYIU+AEpVTDA082mDG5PJ5yUybmQPii0j9+BM0a7x7OgaKN/ubM0Q55sP3J3WTRsZBZhlm6ppq6q
P68eWKCT8MIymeFgNNcPvGkpHWFoNqc5r9ulo+T0u9xqaWuYeZN9TTrzHuThrbOs6oV2jw+JoYFw
lk7ewmjQSnJwDOuqUtvd0HTOdgK+uSkaDAdaY770dpPM8qoM9mFppHRgpJq6dXO6al8e33HY5XdW
Co3q8XSM4upZyX31m5e0iz6Ji1VtFv0+GjRt67IS18Zo1TJ2oQ+jYap2bdsD0dA8tWGY3evePpuF
c+TEnnYPklDHYBq0Hx4UxrKfNp7fge5VIDEmeYhWot3ShCq+RSaFrpAq2htO6HwWqdMzPgt/b3be
5cMHo6BZ/Fh0vYaEzgNKAIQvS8ZFT4l7q2Zl9qra2rewdcJvE9SeaBzWNAzHz7RqsqVRa/aGHt9C
1A6d11Dt9aXg/5iHbaPSgh8BLA51DN6lxLAqoJrRFlTc48cJHeWoOUtHK589lKLSltejCJuPJbiV
x8p/bP993dY7EiaJbRlO9Cnq+SRac/V42knsMEKNF8NN9w+lryHlvuoihxF4MLLC4wqa2NQir3kG
zTousLTmb56l0cmD1ImTmLzerpXlI+2sS3s+CmUEeyUWXTxwRXUF3QHH/DWmqL1Al+ivoWWydbax
Wq/pv03zqe6nL0IMz7bRm+8wt+YaZ9y/ROWaKRfxz4vcdDibTdVjOgYH6C/h3RQMWuqUGllAnCSw
BkuxiLml3gZAnjPfGYPvQGswOLdOMHNARdJLr/Fq6+WLbmvPg67Fn9rxuQHi91yo8SabQiAkNGkp
PQe2sU5ydBoN7AVg0EBIaOgijrSgs9KxmMKlI1R918TxvJxU7IGO00GRiSIiTZoVsV5bp85y2k9F
ns9qSeQTmmcdmp5lZ6AOirNLQWv27Azaxx3RhENz+sgWKk+ZB1GPY1o1zG1bGuGrrSH9HLJqq/VN
18zsKE732RenCcPD4+HB4bQaoiRuKZWqGV4G1ZuFWVtcR2rqq9RhDZlOUFyTxr7YHnaw0ITX1yHM
mCmRHUr6HAI3aRLidRULy1Cwn0il/OOhDyyHECgxPr4XaEOCVB7pnQW/bkvXRizU0vAONZJVVDpu
sqUKEc4eZgJP1Cirqg4Oj0XPVWKAnQaf+Zh1zlGJRvpF4MPox758lCe0sTukytfBtMaNpSYuin7d
f65S25kLtwwhYKCHyDVNrF0QlXAOYgk8RXTqZK9R26vgl4x83RNtE8vS0Khly5sNudoSrJtnICUL
hGn6J91wgmNlI4BLqg/nJ9K5z+4wiJ3vw0ZTR/VLBEru2Em9ZzRqUE+z3ms3bpqQm9mcWOip6e1Z
5br19Ulb6xTvOxTuaOyOCMKVzZ+jAh0y+w8r3tFVm5E9rm3KrV01Adb8vK2HvTaOZuKjLMIBInRr
4ySoDvLpHHLmFKBaNwW1YaqbWGQH90kz83jTBCfDoPvph28hyukYntqoZTunb42LL7KjF7jLj6NS
Q2+l1dAZBiymYArA4xXEnC013Ce7yVZ/fjPez2x43gx3rW1xPhmebXGx5Jv9IcKZ6KpSRqrjmRcp
SEbRnlzNgsbYwwaiF2yXgYSBRUY5Qapo12ZfYmiRSZNalIga636r0fLFYUCGHaQemoQH1BCfbvQ0
AbdFYjheOwd2gggxXRv2d9wKdJ/j8vbxk3bXKDT4lAKQYrsSml9BICl1yIbdtHy4DcaBO6flKImk
3CmKtL1RCiRhD1ujg9pxV1na2lK9eF9HEHgLHxWXHsGQDOh2XqioOMtmSMy9O7yKkWZOnLFylMZ6
xc7SH7QHVLsU77g28XP1aQ5moMSBwa1O6DBOW1Q0+VHp113YALfNYVdowaLWveQw1mgDyDebZdZb
+jI0KYs3/vcw8WkMF323UTzraQL9PR/iwrh6oOjmqLmzbZ9m80d8En8KLL/fDC6d1QckvRTqHeya
t8M8FEE5TU4Po1ylUzGPq8DaPJ4W8NP+ZWG7P2fqDh4pw9BcV6NBbKCDMmQ0/MNasEIbNr7dfM8l
G3OcpANef1ybwpCkabaXWaEGyimWdCjf1Q8ONuuzicx4HncdQbK8/ZWRKq6krmXOgAy8xagxGIo/
x/WZHIwQmHbfNuuSeuAqzgglMCn4cxFXHZp4c5zB7OhOYytFqnSlNIKrJ8I98Dp+a2zzBE3hY0kg
HvvHhldlIlh3I74F3TWLL1KoZ7HH6b3aL7nBpq3upVS0+SYkf4CuqmMjlND1UpqQ9oipM1J9Y5EV
Q70WQ1q/xBMw5WQq4Rw/DNN28WzTWoZfWgKFjnpAO7FfM0XgxR/Hee4b6uxRq0GrP+4jPb30uF+2
SpfT85RfBb1tLuy2zc+Ty5GT7XW7dsE7BZBfgmnX+NPcjWB9CO09rK2WsC6mGI/Ky/O/RqK6/Pme
NxhI8dMGxufsqgSlDmBlzXLdX+JSUGuOsHLxfdDfesPpPjIZku9iwZnabSIRVs/pRGLRJuGbo4cb
kI/jTevgKjTx6WNJ9BHekrjpiB1HylKmzXXojPJL6VMmSEWFR2Z0ii9II2HLv1SpI76iv7lPtpu8
KqJLtsVgGUsYGfOATepbEPTDPDHIjMjsinmXLZTJCA6PB1cesEDH/3wVSMB+uwwuaHzNQFiswcxz
fqmBUvKLSI2pX/ZVimpOI3KMO336aglo7H5wyzJ1WqWxuI4Vnw1mMHPl6Dhg4UQXG9SSOewCQhfV
QBUW0Qv/WmZrUHwHw62rL1bI6SSECZQ0LD4XIQfymEbj6fHgogTdmuEEmMv/rKU5pkC+UGvi78YO
Pssn0/9+l2ivxjJ97bMqQVcD5gr3ZDl/BCSRjE9sU7nQnMuPoEpSOnQToi3qhaspCNbcUS4tPDjI
GXJK1D7AtMK4RbEIVTj/OqYITPBAVofA9mambOM0XfS5HawE40dx78usfXYM5UyzPtlng/+5mxgL
Ivh8D2aktGvRcLJjGq1nj+pUlHr5rk6M74Y+ATmxMW6jpqQWH+cb7LfmtfQNSHk2jqWqqqDc+631
qQtNwH8xVHQcphvdvlJw+F5JKkRhNAVnSIazOqpgKqEu3HYG5hBucq+YP+pkXWOY68dtb46NvhGy
ZEfj/+OHLPzg26CVprA4OzXj33hkxksgXILbudEGxCND7/81NOmmFjhSqwrcBq7oemfIB7LzeocD
x+rVZEfpVd98ZCi6nzvrNLPHT5GdLvy4W334bYMq6c8PT+c0WM/eYBz9KMkOXRX4B6aIUIcUNKk/
/kYyOM9qGlcw8a8FWvcrepkDckFlhcC0WELRCL9BvCi8miLzWKKICjICsPaiU6/9lIYh1vrW3RQm
XmXPyLpTkdsjEDdhbgvbbp90s6fPQv6Sq5NYZ20YzJXKuWT5mL8YhmhWOf35TZrrr+mYKy9W4yA2
KpuD7FFB/028rWKodG4GoznmDpLEaWqbJShSc2GN8Fmh/IhFU7UO2u8o3zJYhoDQdgIYmxh4FUtR
D0VWqm/gKfqN1TnibmdIyB+dMV+9t8A1YSQmzSYtpw1zxcaDP43+Mejhf5pWYKyz2py2pqrMpqDL
7w3bFsaE8c0kPj7WsM02yF3WWTBiPio94ypgmS/LuqSvaUPMGMkqtOE6jn4FYZH4w+iUGCQhFajS
qN4zncuhZMBBAsOE55iv0Jd+C6b4CAa32deW2qwTPLsrvw36TW3FzaYbVXQ/Zf0U2Mlw6CPYNI0m
zgaEP/BczrkynX7xALbGVjpuP2jHTBRkY3D7Q+ar5yCOvL9px7ol5thJ80vuw5tMerEMem96q6ns
U46Ga6iRMOFo8cUAMwwA4avamc3LYxP8e8TS6SNP+5gWdM+LsYowbf7y9L8vecp/HlNu//Mzj2lK
/zw7RPfqMdH415+S/9B/fow//Pc/LCco/fTkt2FO/8+4pjO+RNH8P//nT7Ocvn7/Ydrxj7OciP91
29TZ7P8z2fi3gU7/DIb7Z6LTP7/3MdZJ0Yz/MhGM2rKEo2merf8818nyCJp1C4G7Z2qkAFn+mOuk
e/9l6obJKFZN/qZh8Vs/zHUyXFt1PY4cDh6GTv3vO/3pk2KK1d/Pf5zrRLfxp/PLsh3ZELM1k8Bd
fqH/coxPrV6HfqsgsQbpPRDyklxR+PasTWOhW/SS4Bio7rbPzWsX1Toia/NbpZr4wAuoE1guSEEO
calsirqHwxrwDb8DG56TiygJsHNMhVENc7/PLJtW5E4Y8hdHmn2tUzAFhSY1KudZbBnI0Ir+UMcY
HchwR0Xr1nHovTUNxV/cuaswJ5YaezTKmY/5BZjErImnHHXvl8o23/H6+zNy734Wi+lW6+UzFeYL
XcVyrtRFsdLc+LMex3dc+wRN3C4lDxYQ5dF0B9LlbFxY0ThH+znNpiR4ptmNm21otBX9kl2cF0ur
aQ7uSOpS58zAULRzUrT6XHE4EvR4vDvuGC4h+MwrSrfSp1AiMIVVgs783OaYoQy9Z0ICBqbR5p3g
KwHg1ujrgEr/Qg3AUYaR/ZKn6J29HlmlAjtYUwN/icd4U5rUUBsbKCdrsJ8VPlW6uK/Af7XftZym
TzapM1sryZV0X8yrUeKGrb+sYHjRTUGAFFf5IsuHEz6IOybRp9gLz4XZaSsqBl/H0AeYOVQzAGd7
NzFjyHEh05oK/wJk4HNj5N6auKQNjLkSv2WGn23jyRXztD/VRYA0esA1iisF11yIycgqt1wMvBsh
1ycJVfRo8ddaflZOiJmGaVhfg8k5j46fLn0zSOfJ5L9AYtHm6as5pSi6QwyfVDY4a+WBm4Mh4fTc
5DngZUttF4UYzlUZfwXyqczR1eBJwCrrGvy9uFBp52lSvys+k3flOBtIGg0lRL7Xyese5XNRZck2
rwqqqs04Lqo4otPfOIvYxMBfgov+twrXz2EitxndZlV1udMsBrhZ+i/pvpJaU5A4yKj54x6OXyy4
wCPPel3C4bca+LH4+cax3amih6loNutK+poajbFLsUZXoMm9uR6hkxzo6KNHTOY/7F3/x06g/9Y7
4xVqbESyGIHyz/ulBJcHhYmnEdOBNXTnYELwE5eXmF4+x8ttqPszUsFTkP9l9Oo9KzCbYjJOiOQj
l6aA0ez8zMSBENw9P92XYbtVc8REFBj//DJ/b+DzMk3TdAxVo5NCde/n9BKkXqMIPaP4VI1nTE1I
xVxDAHFvn1Mn2lWduqYtu5om/2KK+F5m4t2BtoZQtlyj/9qOoziaw90L2znyU8Re7cLRUnrfTrFG
UniMmnSvhukpKtMU0a3Ce920nthrKVdFjd/HQVmWUX4yYYFY+VVT8nUlyhPJGY0E95KryTlvF7jc
bgwP8/mSuOQkr0mMLN6jt4teMb5JI4nRVfN2Sk+qBcWtEycvTm/a5FykzzOFiewM+6bN1/LHR9XY
deQV4dFW8mgmv52V8b2qh3OEKMuKjr0ubsJE35snAHXxxIbevzRX6Vn9elQ8evCUaR1VThB/VIF+
yOx94msR92CuKSwAZS8gyTHOKYnUvdXpyxSJZ96fW8NeyAvf4LlDG9rPqCD3M2N4JRObVYP61oFO
UDUoEHp8bOv4jsjiTYCib+10X5T9eVDQndJQXZuB94Ig6zbm7RVzgEovh4FlpnELEKPDFQtntuBy
ksOAdg6BnTvMIlMaiHjJjSCPA5dmdozct/K1OQ1BdHkhrzsGJojeXL1l+Gom3btEHesnh6A8Y7ub
mQnyGbDsc8MF4aMA2JyNXsU172JKssNKjLy8Gk8K206xrBJ9pbcswjTObrVB/jPRAooL+CVFCoXL
P5gBa8rvrq786H3WAacqY+1CZVa+4TJmyNGmC/bynnNSfstEq1WUwR0uwMkBFdJFd2wOp1hNGbhl
L2w3uhea+kUNDkixL1gt6UOJb0xjAc8e3UsTo04gTqltfI+i6M7gDdDsfAjZ1J8nG3+3Yea4QuiB
h21pwxjFN4v8FDpYMGz7aJtmvNVQ47044T2us1s+Rt+MRCw1FqkqD5549C50MHv4LHyGUnehOBlO
URsVcLPVkupEhWItAt5LmFNOHtqrRQfKzqBYIcYz9Pxzk3TnWGm2St9uYaoiFwUxNLVXYAlcSIsb
NmxfSwpVlRf2dDvQczHIbBYkkB/6cTj7ZnKDIU6ZOzp2jr9A51oiaA7uRckngRj/XlfiFnyxCjHO
KlPnznFIRjA4DszfROEs20jOBS76ybDTCDVGd+0UL+LUR+0MuZ7/OoZMj825rlsXfmtWT0Q3gHfP
aulfdCy6mNPyG/6La4VeFC1xTp0wBPvC69Is4pqWftbKgBI406Vj7zvqM4p6FRZQePTf8ONsQW5H
4DHwegUDU87gmYlSHFQAzpEXHwM7fBdhti+S5gtVd8TWya0w6Hn1AieKzx6RV/lJpABFS9W7yFci
N464N2Z0N161Kl+33TXwOnSsEj4G4Ggrf8Ctone1i4/UZ+4Ml8PZHG2VVr912ZMeLqLC+IsRk+96
bm1cFmrNqgg7SNSysZ7cQqM9mxZjLvGR2i6rSI9hkrIR9GFyDFqWjAdXtG2eooGbvsLf3uKvKML4
PlnuZdThV5XpTc/qjY9XIUNsO3BzBzUfhMf5XYc9vcDsRGFr5XfxspnaWcQJZLbB/fEDgEXv7lRd
taI9y5fo1OlNnEMdZyvDKrCeR+9TrD+jxt0ZcsSaZsAIF0wOqHjdavTeWtkNnPwxNz+Ztr7JWw6G
WHTbIOuvwmyvfhSvFCO+lnp6zOKRoaBKywcm+LHSZuKUgzQQxKX9OrnORZcBrz3oG37w5rvdecIZ
pEEZQZK6nzxO6ZA1ZJXt1daTO1Sii1Did2HT0JnqnTwqLdodFH3cS1nQ7u4CsacAFg7iDumIQZji
mIZ4GfwMBUj+dUjFHeDdO5NNTnK76PvowGewcNqEwUPZjaZkMcOdKj+U5GniLyEPp85T42BOxs0Y
9VfMUMW/BDYyfyl+7Nw5rmtoFgVfCoHoHOSk9B/LvTBjMARHSL8LZKucxUjdmXrkh+m+L4uTTuvS
DZ1LqbfPYARQ/os3fQy+jFq1hb5KQg9ikmZLVryCKIXXIFgKU7qHZc11b9KjxkQ20n3FcsEz1sCK
HephxqtFlP3nwEIzfwvRpHgIKSNv5TFo95cAKMPpiFDPpTzNXK455TfifHElgl/HAL6YbtEtQo8q
hAbay+JV6SQhSUasrWTu91iJZ4KJA/wytvM6iI5CcxZujvIW1BC+1YxhM/a5G4xna6STU6eEKM5u
8CqG+8GEyY712F6TkE2iKCLEa5P+apTdiykJA20hI3607JNlwphSrr4zIcWKbBTbvfyCHR4PBhIn
/XsV5isRLVHswz+yeYkUXL/6nbrBoNk6JEdtRQIDnMRdpHmpzv4i5KWPnkI2UPgLZeJ+iySIu/XD
dxiFPRr7ygc+zD4CmG6Rt9abJfAg+nqI/wxZE+UH6XUbU26WM0rFBDoS4dk4ndWwklMrLgqo6lkn
k73Yjf8SFZ6S8lDQhGdTy+G6KCVhvlDXQa08NT5A5ka8PvKlOq+ZsoC2ykDwsQgqQfdZuzQCvpYb
MMhUTa3zqHa8mNGmWRueiowjLndR2NU6yRv4o3ePKRWoA+j616l1NNpxl3M7oLnjaPBpEg8xb6/o
eXFQ1T+Bfn6K4lyB14HzOh6ts1Zzk/dWuWhsVkUYccPB7Zg5o9OshEVpzCs3tAdfuzKI5y09gqVO
r8JvvdVgdDCYjfoJeMrnXiWNcUqA0qaPN2dkMXV58T5FXckcjaildN89M3sXmJl4+vPK1o3fQnvU
WTQZbaoPiEgoKvx8j6KXbhMGj4kZ1/wqQ6Suyukxtlt5mJv9d8uFMmPmp/ahO+cOZGtlptImQMhI
A/5oYkGS20+m0XSoixMAIeYkRPkeh+yu06qZM1kbarqzlvEgY2AiZGq2udpIWPmLSMHet8keZ8sc
/cQab/J14v4aOaCC6drYFjJ3di1PJEfLRPheD1fkVBdhN0sXZHCdjOc44ZYoHXOjgh4DHWXPHNzk
dmttcQnMQo5L3RvOodqdXaM4icba6GF6sxz3kujuS7uWkYKMlzA3oTbzLnrUXP1CuVDhvrA/2om4
IgUlppUPTlesZSRbBN5lwII7kWKiq9kGSbWiJ//8OFNbv926CrcTM/CKmadjGIhWSRW/G32H7y+9
BAnEMHGrreyEpzLQs4N8mXFGLJHLnRK8xLeYojjnbqEr3+woBy78/ggQ0t7c9JG4KQHntj5QhDeZ
1TyG96EijFEqCEudZElofJKYEM9ZbqwoXyzRLVwjO2GWVLGKQXrKCNCNhnPCpxwyMKvyCctlRGg3
Z4e5Hk7wjAxuGQwXLblytO5z8KaUf/bUwBmQRbjJlFuQ+AGVJvBvfdkvJo5r1wruQMbuVpCuC9jS
o58SzJMRcXIzMO2YQ92bMf+AHNBEpZqOG2ZaLexAPOcy63F4Uwksqxl1xnf5Q4+9vm+pAqgx4STD
bheZZ5LkcP46mnPRTF5NYETvsaYvmiFayYRJ8ZLb43QkCIqq7qxbGeF2AsS/uRpDu1C8fqfLAc0R
ZgT9gjt8aer+0nZwNFapzMb8TTV98mL0bknH0LJsGx4wm8gQCf/ZPvHEqRrwg7JqXTuH8cOdq5ib
KHDWYavOcj/AJucvQSEd5Ukt8oRZrCk9ZHYKvz9TC19GxLhFqe1o1y7lLcX8Fkjl4lbxppuS1R6S
r9U7aLNrXGuf/nzXW/bvmhopHMNg4JmmZnO0/XzXQ8NpMHBR4pD/ti0k4j7/UpPi2iUGbdKzmHZG
KJesfG0OrQ15PBihf5EpWjuB5XODtd3D6TTyGyY8xYOR4g+ApgLtkFfMWpZZmUz2GCmIziXntNB1
vHBq716MYaXTlsCn3p7HEveTjFF6fNkqExQRdBDIOsgriubq0avMWm6TiVwnNzZxR+quUt/REPK0
w0rWHjoL4Fq3NsiKZN5Y+TqZiBofmyk7PrKRKVgwXoqUEEpJ22lL2zL2MqACU7uVOY9jAr/p0P2b
I+bckJ5DVKuvmkSbNS4PcmeQOYmgwzHHGLqwo8SYTTH/dF+eODjPMv2SOarVEpu17qukBfuatehd
wVpO9rIeYXcsVQzgG4g+AMZYOx5xoQyEatQQFai6mcyPJzM+iiE7Tk2xDtQRVzMjn7v2+KiyFIKR
I+JYZha0LU5duwNi2GrjJkn7teuZWBCU/A5mxhHcLbUafKorDcBUMzBPxdDXHaArCjwM33YunPUX
ux5S4ip/bztpDqOmomNefUqzelc0RGtKStgYGtrXqpuQWHZX+XnK9EK343fLa9+knkJmXa4GTQnR
BUtACaHvuETW7sXt43tikbeRQF3yxL7FxcUNtZNL3ExbL0IvCewW/fc9tPXPIJhXj80ePRXh+jh6
ADgZgDdutKY9aiMwvMfS8HSFvNpinu3XSQcnKiL5SmsOAdcmcw4GZOYx6hZ5eDiMWhS0ODw1O2lh
cQsgQS44YJTWf+8rjboAdJdWZecM5UaGzqPMT3pRYMc0OdHtsHuiecLIinzvhwwX0goa8cgUbjbJ
RTdm89YHE8LQcNzU6PxC7TBMLBjL5dyqwjti6k2XWhtIrnhK0rtbiaPsE4apc1WLZBtNwcqqU6yb
4Mbj98Ybme1MXUrhNqqi+Kjk6bFkEwmtcq/E1JvHs9Vne5CvT2yJy65rtlkevk89RmdqDMx1uuTZ
V8UWpzHJTyC+rxkJv9xHUaHf0io+YjzE3Yfdu1Reaju+yWyvwIwlx6vvkyFfoPJ/Tjkj/TxmOAMX
xo+id1HcqYp/ETF3ZkaMTPZO5drQn/NeZzP2miuyiTfPh7togYAmNB9K75uvtOdcpzLmgXoouguj
l49y2wsU8wJr49bEbKWifGV3epL1rZZ+5KzriNKYhtLNXNXeiogUPLPTW1gGF8c6xihIKYOE7zLb
FsbwpNFOm+sIKRi763+rKfDZNgNKvAm3Rh2T9iXYTQbYX0EzfA1SkrJHnvw4u8xx5VqEjW50dqLw
xRr4t8KmvWaZuTEFm4iwuS4N090YdYROY6BqYddbV/UxRCtH2qRZzIrvXffsxHiTJ0wkapceWyd6
z+p8PVEwnTcJf/WR2G4cm5lEY3RTQJPMplxG8wEBJCEfayryt6NUlNhnUTEdlzCa361kfKkOKtZu
Mnk/+JYIdmGhUZLIabMiHoI26aD3l+cmaAkIx8xYib/kudAXYUqGmYUrjDuH3qivvaB6gQEGLEfN
4GdxVfLg/fGNUBb6/4e9M2lu3Ni3/Fdx3D3cmBLD4vWCM0WKIlmaNwhJVcKQmGfg079fyo5+dl0/
O96mIzqiF9dxXXJJEJkEMs//nN8x8gtHwFer4s4gk0+mpQuRVA9DGX18neYLP3vTXsk+4fFL89ep
qcB1I3gtvPgt8HJ8JwKvZfqqZzThRLOxoYOLlFdEJIZTiPDTZapDeymcq6SKeMWw9lNvcXTZevEa
TASLexbb16sCcfGoBc1tnfRPrcYrrNamlXv3ZjheBz+Mlx3IFgtQQOydu7q4UKJ1PwrMYbIEX4qg
YNKeFvv7IqKna6hPrrB41uM/LqLDbF2+tliofWct7q51k9PqLY8ddwu8uq9M7re/geTrm7RnUu+k
A4Wee7QT1LMK6EAbrT3kx0Wtsa0ZmbFyP9hEM6Ri+BkfosS7A5ANI7k8jUb0qcf30egQNtIo67Id
9fmISVXTlaK70FUcgg01eprNqd2JSZDPki0v7/LsHptBwLnGJ7ZwwPot0wloZOJORCjG98ahnAX0
ByVNfMzxVHwwB3mqHfdezNyo5sB41O03puaves75vy3OMEmfuhg1iIhq8ehAxEJGNm/UCsTpBRCV
GwjYskEP7vQm+gz17DMfuJCM9syFG0+L8cHHK4sPg9nOl1rQxPVTW5S/Hcj9huYvitN5oJfbNJ02
Vkv/VBIz6WHl8fsjDyWILvod3/WaumLbDDQoCn6CBGCzJJO7ATUI0GGcP7juK7euVzUds8z2CXng
DKLqoOvaihn8iZvEtWGnRpj/mGc6hI4PGfdXiSaWNd49Nop7tSGr2v5KsBseXbuiCv4MEvYJNsAV
qP5RvWxR5vD0Oza1f9+rmw/K/Iuh95uyomtdqhsRt6m/33rx0ftJFPkt8WFhBzLJu1Bz9uetl8tW
WboaiY/aTt9FhfekqqZ9786fxFl8sr4MHNO+vtFldU9TFJMdYZ/Htts5ts7uaGAe2vjDJU3r92qi
OXEgGV5Hlrk2K0l0mqREFje4zxIemCZhmbzMQa9FlGEOxmWoiTqpOY4M4qURMNrNSutYlQ7tqi3e
6bipV6HQn6UlLkO4j2q5zWEGoKCmn3gTk8Wd30oIPpA9ewtpdnA3oks+2fw9YwQ9uW35rN6XCq+j
xApOeRFSj43h17iQPX8fyrNF/2BqQFpLwAyDRFnXNVJ72j1/XbVL3SEALOs429ZlnBGKdenuzUBf
teZM1VZ9NEbAQKbh5wvs2GivmnHJ+/U4YbgGG3WqNBpNIh51CyPX6GtKcID4xQZA1TP7ir2Zyvei
5LCJtKIP+uvQvVqle+FlO1pz+/Vr07cHKjJn2wRIg2P5+IltGWsKl0jZBHcm2pNMTVv1kp0oG2Sz
fVbfHbHHYk/mxUtRNs924nKDoGMy5EoyKeKleokmjftGGFAkN0U/OHRjSK14TY2YUH79iZJUsFPh
H5VRUVIWUB2VMyOdfcqhSvMSyo+CXH0BJKAb7AulO5hoYiTVVV93x6+/2NHKhCZ4VJ/zLvXv65rb
p4QjtIgyvq9k2xeOzskRyfvIBIMq93XqiVPLSszs+ln9Ln6Zv9X7atsXcs/weTkDhrd75qOBFn9a
ZfiJTHZDj+eZ/VOzSBo0bUrNr7Uu34RZPseSX9P07mudquLO4xWX+o5M9frryeFmpoTYKVfSTF+0
GjknTfgGvlPzjgxvhOBgffYhjdxpyZ944Ii0Dy040HnLabfl1Wudm5AWsZVHQGo5+PW8cLMwXsTS
GcF8hSWDu4OVs6chkQEwmT4Ro6OtFMTSIsy89w7TLi9alyycTvGlmykjAsaMOR0sVjRRlGdPtU8b
tneO0uQ9CXhD/WYkEdCMq+65ib39qM8UGxfy3ctnygxq9zK6GkSjeJ3pimMgWS29WSZQo+kOdig6
DwfWRx6/u2byXpuWGgoC9ezNLbBh9VbFLS+axTDBVBss/ljIN5Ou0jL2VrncFrl44oj/rl5O5pWX
orYuBJg4gsQun+KOw4iZ9KisQKrLKXwy7JeQEibSSQNYcT88zKUFANPeZk1pYYuon+F0XYqB9zCU
r9RwPelzzo3SBqhXABjLii91zGy5N/EpfRlSnQWqLzywTzMbhUXMG+f5xR3325UI3Pta2JfR4TLS
gjsPznZes2jnd9z7m8K/Dzo+BEkxUZG5TbxCX41skZb2sYyhAdqUpwJqYu9TtmSCOpoL6Wm5mGZ+
5/dE+It2POUUPizhbvqbBA4JjX9PcxLT3EcXnA9QNnB4frGnXtI6j6E9B6w4wFRZ0MuAj6QDGc6Z
syu/MTi+bwYNjk1BEs3DVDoYIKjAuc+bhDLIEdeBRvUHI48Pnay5S2W0yFlnVTuv3NR+mzVekbyK
353+LD385HHVPM8tbxp2HFWmy9tq4UAAv3yaGdTp/inqzUs58SAs2v0wyU/R8v34LNzrEHFyZpaO
QNjx+Vhmn/QHUiYjn3WHDmaN2drAf9unPP/bor5Nrejw988i1L1/exZ9RWvQ6SluITr9k0BvpjNW
05xojVNyo5yAHJYJG7xKutBefdSBGvU4BBwMy14uRok7x0nYVtLsS7xsohAs+YjBM85x/OgrBSCP
5moFw77O4dzRjnIlOxSO0VUdn5VYZyK9yZk4CO83wWXGZuoIWPgxkbUOzDDDlN5liMhG6OvobrO0
FjG81OUUioUTjqdYdkzEGVSGCLV9tif6SFKdMWOZRx9eHm5c6dy7TnZSc5CvM3zTefcBBQdqoAxX
Y23XrBQkDTXNbyiPAsuWvvbE/NO82QKs2LHLWCjJc4oAKmXDQamPaqKZAqw1gmvQsC3MWvQANe41
mmnJquQGoQbIarNFgPLVSpd2Ix8QwdEMuaAak2QvPiw4SQvgejo4oODeExwEOqnYXeFN1eWvCID6
Mmr2tW18xFa3nzkSA21iEwqdZJFDDTORk74UVkh6r8QtGVBmCOqC/Ib0OTUWIc8tFZkTFrODjZY0
Owym57zneFzYmAzUm6QkBDxMZT8e5BQ+hEXyof5oHr/RqUaNGMfZRGh3lR4oxjE7QWTEER2PrbLS
PbUFivotjcyMJGiWsfJPJX2EjD2SBPw7fnX1CAqKeAcbZK+kD48xlFdM1y9vQNQ015ZloYfuTimy
6oBMhpdhm5qMVzU8E/YApG+fwsrmomlrHG3V9Jjc+vbwVHAFRqVeagu7ls3v5WOIKGmatgvm31xn
3vRPJW+PkFDWQAIkTnvSve6JBq5PpV6VmFUXpP53Pk+0LpKfXardD7pzn+r2C7jFBTt4YtwP2FU/
7NZYNz2D86+LC5m2K2FxrvFcgQ5xyRMyGNpmRnYX1+mtOpzHXXOjtBqZpp8egq4w4ge18tXUS6m8
XVGpQSd7UURXM9uN7AKohNuMnFKWWdc5iKv9k2Vk57kwbhlJYeuIPpR0O2UsOYC24KBPohWPyvug
jv/tJD/yGuCsmZ5hzUO4JnsfnaJoXNqR9BeGG59ko2EDJQFBtDiOOFcFnblynTdTk/cth4Qqo0Nt
zmAVuxRYJ8G9EuCmiQ9opg+rzHUBk01Y+KgSwhlz5s2UPN2Dr9c4nvqlw5ltYFM+usF7a7c3lSGP
kGCerOhFXXoPgpqD6nouHwDt0ThK4Y4YYaiX1U7JEkrqU44C4qNIAAjyWOWXdVfsdEAaC97UVyDQ
X2IG96HTkBkP6FaTkK+jp8zUqIdR3d6os2tQR9S40P6gVlQUeffjzLdU42o1Hy5a+zMcrYMb0mIV
NJcv0bxheS10bHBNI+51F7USVhJnGdFuMnu6eGhHgxT7oQi/e3Rwg3ZcF170aW84p/skUFmeqN+j
bG7iAOVgdPc1jjZyLnjW2VIsRlU+4vvQ50H1BZTZ8qMFcXPvyoB4TfmztzB9VmLTPMEYXnel9q1u
yn1Oxwu5lGahpsTSoVhgpPg0Y7eAY6QqkJnUfFzO3q7ObmZSXg4RRCqQPjVd++G3Nj2KCAsRNznK
C7SBl5DBy6xxygbwvvJROhOWqDoZJkZ758AKj06agcFpVvk3ytHLTvtR6uaSOhhmjoq+hhkOiXjy
EvVy74pmOgXo/UHFrzT3Sj1x5JtsxN4AeAsY0SRyzJcym1ezsiaoavH0on/IvrodRw6pDHxfTQtX
mKb8eU3AM/GxiOO9DRrO4n7ELXgO/Hf1M8mHf/e6rfrVGxwiEnmXM+Gr7SCCjpZ8LDkuGmwtOVqa
kxLY/K1Tm3DesFOVxj1Jt1Wr5Mm65TJds1ojSm2ClEmDIdNzkYl7oVWvnAenRe7zD0Id5K3Gq6tu
0ab07yk8fKpgKk6moN2muxqS76YuRzPsZ3/SNwTA8agqp4Ga5IOH2cGF2Xx5HdR4vaTMAqf9otRi
IrSEiZOiIxStxr9m+WYJ7xt1vkQtRPttopdJrd6plcMKqfeRYvR6OZoXu5qrhdSUrdvhJY06ntkF
bexMw7gn0LYDSTFb5YDEy/izIicAdn7bl9nzHEFBjKiBdgq3PNWiPM4xpHCzd+8aRrW1LGI2O+sC
SPsSzt2wor1zEaiGFjL/AJznHsh28LXqTY5+C8/LnnjsbIyY1oDO3GKtfO3nK4QA1OjhkmD2qef2
yvaYnTntAkuIOw8daADI5rNv77SIm+/k3ePWvCpVsAWIa2S8M3n3zuF4owSRlptyAffgt7fZZGca
fkSJOAQYUQGZFzouQhT4L4WwYEJQcwspp/RIQdKHmsh5obFSrQcBbh51jFeDmEBZRDIYWUb0qAYt
vZ181gMaymyV2z64aVAkM6VvNihc7CDPKTU5Y/Kp/lXYHEGyVH5v7K1bJJ9wE2XzXfnJTLtDtKu2
bJV/U0xipXkXkNwbK/iIua1BqHi1PHwC1ArMJt/H05nTfW3m/q8Z7f/os//f2x/F6S370fw/4MY3
icoisfyNFR+wZB5/f/v+y6ao39Jfvv/45fTWv9X12x9N/b9/m9+d+fqvrmWyZ/dRnXTbdqBB/euX
4UfT/se/NPNX/pxYiq5bNDe7DIr/jzXftn61SHt5PvEAC5usx4X9bs23jV993cN+bXC9Lv5A739i
zTdVUPKPzhrH47Dley4XabEx0H+a2oeg4EujHxFgylnAjGEcNE/lYvDpsLEjITZZmByKrq1Wg36b
UcY6jPOR50/HozDztuY8PMUVQEhw9AxENI+PfFjNqwBiBOv/G9OQQ25q0T/4aH4KNgtHXbaL0cAm
S0DK2bD+rH0FsgystIIZqnfGp4G92RDD91hMb2CC8aoGBRmxHAioE8QFqFwAxWXXrCcPIrYTZkzJ
mK2JKruzjGE8ypBZtjZ2094sdhxLB0bt3VkL0PqcFoAvj/OVVeqfk+S3Mo2WRldQ1n9YSn/hjEax
+/md8IUJswBBQBi+axk/yXkU2NRSZErOG4oU7rdLFyRFQwwvfGM0N24DzNurn+qo3AU9UMe4m+dl
Xw4NDbV9fAMuajIZ2Gl15bwAG1qUsLulm7yYNrF0i8CfS6vNpvNktqCMh+Ntl9HrpEXfm3l6M5VV
ZS5LwVmXE4JhTNZmNPqbJvUstP/gnFAqu4VUZg+8LGY3PUFh9L9lrKslktK4zGVbHMogfur0zlzb
DUKMNDngtQGRBj9YNDE7ybDQ8qV0BUpx4xx5mqNoSEGC6K2ihHgTZ124DvsApLSE/xQWH0h/sFGK
4daus23hFs2mNGmP0IkydWE3vzeGfGvlyIy0kc6OvSNEAjq3BzOMdpMx7nDKACufYyIHTGpnTduY
EnVtoN3e4/GGbAU3HOjv1uun98GD/5zq35q5yd8zpS09jnVeXeuZycjcVsY2ZfxIChNMcS+OUB/p
xQEfCYvGeidiDTmPg9xKuCAYdSq7nIwCpJGevk2svybz7J8xfl3bMHtsImiPMAc26ejKp4rA3rZM
2nDnF36xs/QByhYGvqlOfZjFCZEqzbd2JgxWFVzdcIYjYOXe6E26bWTn0xxmA4Pdtd2zAeJ+cmhp
b73um5OHbCSy/HW2MnM1kxe4xVy37iVdxl0FO1uzyI4MAOAMhx6HPhcvdlwZS58Y7Ryw8FuvBSkc
efsZ/I4b1OOCpCcT2bEu12FM9sPjLMvnXt8NpQvIJVERnZXZx6xNBPECAXtlM04MA+avVN4IMK5O
uetCExKl3WXLsKPKMZzEpSvSS5jAjQsRroeZ1YlUhGU1MYi6sSnxkvIQxX1/48giWA+ztrAhcsQJ
YVjb1adNXmFU1d50yjoz1x4P6FkHL8MRIcgaAuNAJOtgykLMY4Pphe8IVC4DfLqsIsBMJpS5aEgu
Ygpo3m03Ung+jrO227Rh9KMC4o3rpenWYV7kq8amQuUuzluEiwyLWjIcXH1oKDFnetw0wbE3iV3U
uZvQQTamu1HAYHQw24xs2PfK9Kb5RX+Nox9wQsfZdukutdDL2RrPgffSM9blnIITTcZ5uu5LEvxz
FawA2EY0omn6Po/xubV9irBr3hly8PdebKJhRd3Wiv2Q97F1Fn45DZvQaYOz7dJLARgW8EyHccXB
ahPo8mGwznRe4olASNiRZEcSpzhZ85sE30XPIrJsNsV40Chn+khcWS5LqZ+g9AYD/HC7SaBJ9ZVL
TqhN6UGsGGRHCaU0A01YMQnGUuDzE16jbcpxtDfS0Ld2V+B8dqFwddFeAYdxhud3E9vVJW4orOoe
7W8EwpWhyz/KIjxj6SO8hIkJLOkP6dYOGZ0iX/edOEYTwX427cOyxUhDKoizYLrH0FkwoAlvEyd4
txKrXqRhm2HoTG8iwVaUzfN2CLN+5zQMd12zLm8DkSEMlcPLPLfpujCY/IXYNxZuFb7ROWZz2yiW
gdEolwdwK0FxeYpuzCjfNZd1OeO+SexqAcr4ZeRgfBc5I07gCiVySKEAiq03Uy9GCb1Awsz2vi79
/aTitQGHMHKpm15XmsRYnVjJKw3xf9l64CzTjsbGnMNKQu9sTP9EKSdvzfy2XmZaAmdRoGcUXnjl
/Pdhhrpcd7CbmO0lCxhpQBy09gKqx8KIhMiaNLWy5vhghYVgmoEFcVG7ZF9LzIJdO0zPJX8xo62U
ak86NTy7wmbFw9v1J+inpsHBFmScw3u5rehk8k1ZrkpvWhGVoXGqYUjRTx5M+PfIwfyRh0Sp0K9X
WWyddLtzlwxwYGLl7Pk7J3mxZlcuZNusxzRVyXp/4YVAtgNNx+lNzeQ4ZbT2oacuPJNDr6g1yUVw
X4vQr5Zd1rqnLBQcS/qKYhXVlD5E2hla0poCpuHgYeHZBIW9GXSdhlZBIqpt7G95HPaXyGu/hwNI
vbBZg8skXda5JusK105lDnTNs+X2GuuQkZRmVoTTFI19WFeAE6eqeGJoL5aDHUACYgBQBcM7dRuq
0Fvfod2RucOe3DTRPqjZItWk7Ura27Zd7CRrDTqmrhfFilPhAAjLaEpadGOxCjIkeFtK71Vrr2Pn
bAXxtMchRB/XDH8dyuIaGzqSp3AWUsAt76roO6KJmnBMt+7cfsyp8jzBGQWYSylk7x7kjGuPOppw
YEhHK9O8yNzgAqTunmrd4sAu7iy5wqwI54uZDfciuXFL2ptFa0KLGbFaZ3UcrGOaNKXNiK9yW2cX
DvwK2I6RcvuigHtBg2CHjHsoGxBsXbLttFDCNwpvJbzHwyS5VQ59yls9TOE36k3WOW4iX0Ri5UmZ
L4OyEsBZnW5ti/pM8yIPjWh6S5XPwkziey/ttkxlXhPN9tbgJ3/gADQPyY0o1bmoqKtd7FLGpRGi
twnvnzTy1RSJPhq4cZZlE15mAD6HyDvAYY1XHN5AoIu55ufKfe1gIg9deE+kuxejMgoDsnNXeaDd
07xIUNt5aeBlLgYxPAQGu9vAZDRScKhf4uq6nRK3OAAE4/PNi5uYurWid/KHDqS2M65QAH7kMRMa
b+wvdOG9DNCgVwFgZl+CBoBq+YMGgI1HYdhRE/0PWrjdFcWerL04BqiIkORRsNfojr30yuh5DKOH
0kh55mi4L9mu84HPV/GQAfaUX4SDx2DmXwyMSj7kCqadLIYkBIfW50Cjmzz8MBGe1r3Wf/oh0L8k
b8+jr+z9507S8EaBp9xZ9dRv6ymcGHrS/JvPPU/akHZCvdh7ACP2pSjyc1nj0ZLloc7S9F69tJjS
JSZVeGvN4zwN+iYErLgq/ZHu6eKiuynTjJiNrS+1LbNi3E61ESyrwOY8D80kbG5FntJ0kFBZpRvB
uW3GECRWS9mRTdloncBLCmGqjP13kVKkXg8wb13/WjMLUXFhO/Mewi7Yj6BbC7A25LaslXT0Q+xU
m8KpjmVHLMqcyHElbDCa0cczgJc8cOqHICKp+2pRF8UwgspZM2LtULFO0RyX7Fw9r6oWWpbgJ0gZ
XrI4rJwoTtxjTjGt85zq6GF+BCyMIoiGta4rF5ST7AqAsflecylHmGi4dbCbLo28ONFnG62m0n8p
+wmHmSYP0nZBap3dyGBzNbuvsTs91JJtoBVeHfXoTdpxwt6WEz0rgPeXl8Ym1TvMqUsNF54sK0WA
z7OrV+fOhqCet66N+d2KWp3ZdEN/SCzIUqOOUviybK1cURa759RxP5tofEpMMSyTqrxrfEfbDARd
IGBRG1K5/iWBYcGeNOkq67agha22n/ngsoka9GzZO/6q8e1VgM8NkBdd6qUD9J073rbL9Ke0hTEw
dvhS/Nbyse9AoQsibvIjz6PRLNdlIi+5w2c9ly75gvCtp8x2JAzNBmjsN7k3752om7a1T4Rg6vlM
pDyDl36n2tE8MPxDzQwu9YzbVmj7pLcon6QddXTz28GnW3h22bMF2muUmMQVORLBz1kC/2YHBL4j
q9FVNTJH9RS9GYlgV19IvH9x429HGLpwSnb2TKO2IfPdULg+fBD3KYviV2FRTD5oz9HAxo2HIHp8
T5VrxwON+bEFyH9k73dTkyxa5VkXb7S8r/feDLEJyA3ecF3faoaUe6EXWzBm7qENiXDZGJgb2yuW
emCjk2ox0pk+d5tEBSRiijUOLmNMU9eCHUoopc7sqoeIiU/nTUdNI4HWmzwdG+ANE4bLm86KdmOT
rYzc0NTziKWparxYR6tQzT1wY4WYCDp2XvWcrEatOOUiSjdZwCNkAniyLNzg3HT6Qy/77EHQRUf2
G6WvA+U7a6nLzRB9LIo0Ds+Os8STdFH/azmL7c2Y8IhuFpdIuJt+jHh+cyWD4zLnrppNZITLecRO
nUSZyrI1OrhQNh+dYVsEfNlqf+8TPV9qGEf2uhsh/935cZYTpZ5IyhD1oHBhvHEHb7iLWBNZ3WAw
0ttx7wxMgSsangTjNNsgoOTk9bIX5bOf0AqfmKQ4NQ2fJBajxyrqYL/oqKgu8t4qdxyOQAaiAo/H
HLO1MYPpbvMmo08rCDiW+d7a16x601I3mHEsJPl7LS2jXFE699prbnBq1T8qf85/m7H+f1nufip/
/Me//ntIhgE74g9ayr8RMrZvafwRv/3yv35R/2/+kxhn/PaXfxfjHMQ4At0+507PNl3X4vv+rsX5
vyLEKTGOXIuvUBh86XdMBlocPGGiyKTVfQi7BrPt/9LiPAQbEBomMhTKjf0/0eLUN/qzFifQA03E
PV9na2Z5PwHuYA0zFquxiIB6WimcwFhMayJiW6CxzKLMpYheWo87CX0FhdQpxy5eh1LfOO7HZMan
Jp8uvjldcrZ0uda8/+FF/QuB6ouz/yel0GGzAXtZ111PAQV/ZlDNVpsyoGHv51QNj9xsXyfHuWfv
rXvFQxNi6Nass6BWqDUIwNa+c9SLnuwSyVjPctaGLx/wtwT/lA1UUt9P1+XaWNZAH/imTWiHr/8h
MN63nQjaNOMW6RKd8tpDh4VoObWPYx7fh+JpzqtzVRgbM3QeUlQuaUcfuGRXZc/Bl3NVhuvfjhJO
sWW59auO3bIXLWYbBFxVUWFp3vzDC/nXF+wy+dFVWMr8CYbizI4LkpULLtLigTRMQQRYFeP8KBzz
hFPnRuOsGBjokpkG7YpRn5W/ghEsNn9/IV/AxJ9fORRUg+OQLjxdKG34D69c48S639kR3po2uBoV
C8nu9k4Y/Ohq51jq3rXK7HPq3XZ2xglnWCu+9mJszVNM7SjR4UNuQZqag+sUumRR2WkTi0j6va6l
hwlkO8XFu8o0To1tnOYiAbanbZPUPOVDv6aE8aw2pQVbOItD4lzJhz5uVzlrhulNtx4N/zjP0WHU
+jtTyzay+dDrcNPgoOk9nJVdt1ffl6AZTWcD4EJtWwb2zZgdcq1bA+PdqpU3NAeqcXep/eR1yaFu
2q2ZecuubVYUs++5lZ9njapnP/2HYIz9syHGAZ6jQwY1uM8IYf5siOl03Iq1cPtFhYajXxXVL4k1
Mqhck/QpTuAqAvPBb/KafUcwLAeCSn3M2Y3jZJyWD0PZvoT5GhrHUed3G0OfkHq4miqdJNxYcT4I
IaSF9imv5ifBm8AEGS0EMFaFpFWKI4LlJqnj9yx4KUvnOLA/yDU0Ss1Z0nv69eWgBjdG5kp9KYgO
VaxvbGBhf7/MDDVC+GmZMYZinAGgiLuo+9MySwq7It/oUKJsLalQPtejd6y7aEcd6NqfjM3gGCc3
CnfEv27qy9//cOsvPmwQULlpC0I5FuOCP69xuyoHJ8hJrTQuZeG+G37rdfsYOe5RabicWw6a3IyT
BQK8QwHYvhvzAX3ynMxHB+YC5yz/2jjmU27zkkc2iMCqXbGzdZhPas6CYPI7620/45/0YvfOciAe
F+JcVs6VG8AJbfHYEuD4+9/qaxbw80tqKKoT/AwyIM5PqSuOJB2PpA5Joi+TZWv7QIIL+yXI6WR0
3RaCf3SIC3PDfhiIgX/Fn322Q8FmGW+TSyV2Mhm0iuavOu7wv7+2v1r4pg2v0Wfpq/vxn19w4AFA
voOyp+zJPJuNfTZ0wjSR5b/rWML+4eb/l2vL1oVgRoYPmmnYn38aXXdh2zNIwEm44RRyN6m5Rcda
4qQZDh4bYRRkKzlQRLF22YT+/e/6bw9sh4XFdM6yPSZS7Bv+/NM75hRNx91noenklIV147rEFCh7
rurxRgbMAZpwlQ3ZP9jt+OT827J2+XUBnyLDgsXU1Xzwj7duzYE0k2VolTxR7TWVBxyTq/jWApcT
ioji1sFcdRzptzZEQCiu+qHvxjcMXzgNk4haCq9ZBrqb8OyeDvHo2uswpdw4KVENiG6jwcJHTVRw
bdS5GQfKXkXHOwp0xrYDJTWh7y+LqmJpJtVxinymDUyi8w7bSU0PbxrNcCsy0IxE+gyhfUMb4UxU
7kbCdZO+Rd2bdFXASalQmCJE+QnJc/Ap0S7LKmCs9sPQUMOUqYB8gTK0KiyXe17r3D6XvRWtEtm9
eo0bLLHNgmGpBaMyx6MLPLoZmDxWwU6U8dbiVH4xaD+1c061vcQmiwmSW3+6kYrRTEIkwPwqaBEo
32JKxfAShmiFzfc0dI6Eh4IdPRHVQm+r4SZOsc60/npMwmeJGInFqf/EJ3Vpc06dYci919TSMwR2
7jZ58l6J6vkw985LwlciD7u95Sb+2szj6dA1FxvEa+NAYK7zTWKJ7dQ7d7BczEUzdA/0JpOW7vON
MZsu5xkevHXmT4vOFj8whaK/1OlVuCLcDphQmGN0T63AGpFUIby0cm3JDDsRO7Wd1jfLtArNS+fR
pTNMAoVDn2j3dd4YA1LC5S/kSELBsJqKKUjoYNh+G+p5O3o2GnEYgpeVVPHl3rROCKLugCSveP9L
nPvo42QvvbRmcEN8OafuvQaiPxXiB6LYxiyq8hAiH2PyWdv4+ZD+Ymtd5Cy+Lk/vfXoQ1nYpHzsW
klJYD65AuGFFP9olormkup3/UA93ie1utU7lGQO6AAUjNTeC7VbrYvX1b0OW4Ypq5MIsmptkkDAe
bJNJhOh2VU1UcWredH30mG0zINStDSPOYrLu5+beCQ0OcZVH4cXQLtwWWs404ydzbHrcy+X8MoTt
bWDm8sAsmKKl+gq/Kr+5oOrG5HXFtzJiK6lX0THvC0zIc/Cu0ymXGH69RG0lMtmHHXBEW65qzyZ9
xHDdI9u/dsn2bBi6r80BZIBjaOZF2hfZQjiic21dTcn3vrL3vjM823J8ICW7CiD3ggeBCWDmbI7a
QO7mGMWmBUssw2QrUhg6ubXLfOe+nbL3dGq2RpY6S0vHQ2nHJSFmhNMqVPyectQYc6fszUtqJCeT
1WaUN8TgBO8SNaOVcBd6QJPCEAXwbnOKELugwOYf0+5tNs+M2cb7NBza1Rh5yitYoE1+Qyht19XI
B8mcNIoBPcoGhNK3QgHtFOojg/aUdTWbNPS58s6t6mQljZL3ubAfoWh+uh1pV9JgpAKeh8F/7ns7
oGWy3IIdVk9qgPm9LHf2ZEITzPh+aNxZZS8KWGc6Wllnh0Dv7eaxLrEcx8G4B9D+kGlas+OJNa+m
yLi6gbHzQ/EABwLURiXPQZ8R4fMEfP4q2UqjWfUUHiw7nZqCcbA6ti4y2Ey6X6/MVF95MGCWVbHp
hBauHeFReE1Xnc3c+KZCggz8aVVIjIWxF944ZrWrXKq7o5mSHTjt3OCYixcqSlE5N/1cPVRktrDy
UbEYXWiAsNZJnD1oUXvrcDAQYptwt3lmVkHv+I1viejk2/S9txb3C7Pc8cYnCKd3kd4NO0JwPP1n
6/sQY8MebdxqgJJU152fdu5taE7PVpbYlI3qPzwSHFjnfJfckP3cD4a/cnQT6XjCumlp6RPdfN0i
NCt7XbZ4Q7yQujpr3goNyEM4lYyvG7vZZYRZMCnZFKg02qNNVyH3ZVy5Rf8cuHypUmiSKWXaN4T8
mmdcMsXDRGtkFRUPjs4AB/qIuaSHjXloFizLrC5vhHj4qkOL3GRa+Q7M/URF5SamnU1RfzOrmocu
rncqlx8B++9ijsxrHFHWphXxKrTA7Xn/SdmZJjfOZFl2K7kBpGF0B8za6gdnioMohiRG6A9MoaAw
zzO21UvojfVxdpZVDt1VXWk5fSEFRYGA+/P37j2Xe2LkEyEa/tDkRQb/3tyONb0r4OFM+r30GkxM
lPyajDxZr/QxatfjAMM+a+Y1mcJw0+Gv0UGVi7KKd47bnmOKb7f60iy8GJmEGVVp+BHL1G12tSdX
yF+eWYECYnXQyUWojH+YtPh8nwTElllx3XDgkDwSkQEBpJhp5DF7o+Uf4L6JSoTHAuYwjTamHyNo
PFSzUQfFWDx+1MSlohepLWdBGhv4sd4xX6ayXKGN7PHeOd2mCWzjlDlI7HUcP0uXYdgqdfjlLMAg
SZcQ/jRs4MA8afawEdCQNimyuAXc52pVWYm7GliIbT1A42mMGH/q+hDM4rej8gPLwj1ExGa/JFq8
HiL9BdhspOyO9GYlfb281DglkgnZETC8cLE5gOfMYbNo6WZAM0uPLtyZrvWRmd2LqQg4viwxTrcB
ae8g5sVAfjqIzVW4EQ5hxfVAgz5KTx0H103clf2OMRajpNT+qh2BanEW1cLNpmZZZHa6bosGkaW1
ahzqr4BJ0BpKFqT0/C1HU8ftCJbYRyqdTiXgyjw8FBzONzZRMlCXkM+mBL6s444GH2CedBsO1cke
HNZTrTqRQx6sC9EYDLPtLUDiHZ+dMk+FwaGerSvLHICZ2sEwh5iboPIMo4U+Lkt72tqxM4F7iiQ4
SWGvGwZhTuI+Fd1kvuiCyHoXBllXYRXzS/158BBvhw16DhSDkw8nq0JS4gNBZ1SHH7ap9RX5KvRc
Bu9PoiOUcCRJvNZE4rrvQULA+MOGbQRbu6noH5OTxsUIEHQhs1+5/aivBynewX/uE4uacdRf3XFe
FeRv+GiJFjlyLxLnqntOtJKmSe6altyl2EVyUdGBygenXoXT0B0Mcy3KwkR+vkvqnPqn14bVIJNi
k1Q1ywZGDl0NOPSKkmnuLiUhXAhkBlDkSdpSNaDq7Tt7n4M4wKRvYsU3ii/1nyLMvY1ZvnHy6VZJ
2P/EovSzGAXSDEa+gcgvaH9GYHrcvkiWQAExgh7I4Fs2FSZrv2pNvDsP7CpRaJgXPSZQyyg205Ub
pu+4GwjbFuPZc9N4N0G1IMkzBBbWeA5OoSZfeRzY/Uj2JF0uqUjnpajtWxwxtIn1F0zd2gVT9uMf
RN4z5a2M84TXYaWRymuQW4zLmpkRnFvyS4M/XD8TYizsnzztrrBk38u6jbaTW3y37EMQENARtOmn
MIc/mXUcA0bOwEbgjmVVtA2A4SDgXnl1+G2kmVykmb/37Eluiy7aO0CUn/ImfaOepz1IuH2aBvqi
NYMNmmx81UY0bzCaRQhjDCI/WlQQ6j5bhSSBbgqDdxhKBBzooJjkEPjgypwRWBZ/irYDtdgMn2JU
evCA0X/BAma1TKpl8xaTzseirwi5/A5OxR/3PQykMZT3QXH00owpUTtKxiji7JHFm+VuvSiUD1hq
SEP0pFl37kAvImsoMzF+rJkdrwqgy9h9OCiKp8rs9WXrtCvqZ9QS/rKbYgbS84sM9KMarMOnBAYr
9E2rHYgrw0jkIjQpd9UcwfHgdtBKgEH9ci7KXa7kyaZxNFOQnDJlYoGzW/jAZzCgljmWRlNfJJj4
TFkcwzlmcM18WHsOBhCxpYWYTWeA/B1FkB4zfjs0KyUFrZyGJzNei2Gns6I5RXizB/tHpoXrKZq2
JrBXN9bXRM/hGYc/lTSvLCNbYOEr60TtbATly6S7yxrFQNp+Ggq4lWsbA+hNBArOTdZWtaYknTPx
BA+Qo4ex7MeRbIPs07QH7mXIAixf9yRqQP2ZT6I13h/32gN6RSrATy0GTDNG30nhnsbEu2husxI2
nkIyg21/wnNd7KTmvegtIShBvSMge9+35Z3clBQBA/LNAtC5bz7FY4Z4JNu60mNAt0DPcY49MBTD
tCE4GHDLUlZHPRj2nTVu/YI0mWo+tROdOTT1tn6mobck2XnLun6zqie3Lu5ulH4TVw1MMEo/c87J
ZuWdtc6A9zK8UYafkLh9D0yt0JzbsJW+ciTueQtTwF/yrUfdTraaPp+LbTFNp5RMXs+nGif/N0CE
0jXtik+/0PjzmIpf8wSAmAigASq5AgMjGP4tC8V7Iln+G3RPPDktv5k5YJz0GUsHmObHdV4xb5ct
a3pmbDvZv+ec+2LOXx7wxbFJnhLs1LNmbfU5+DKi3FwCKIckKdt8QS7LwgqcsxfLS+jlr4WpSErh
t9ZSnDZJ8hkqtlo9WfgT6a3m9jf8p8jm0CvGGCEE5kNSSVUHnWdmntqrIamVAFwscTzRfqpyXI7z
s2toEArIoze9gRsibHuA8Pn36AL/mRqeOQSn22Fi3ieISFtEgC9MdDKxAqlFQeOtrWE6KLE/mPkK
WVV9hFAPMpQqHkxO+ERZfA4BOulGuR7Z1NSkfuHMGcDteWYdz1GlcXDBA/Bpg5SMueIJXS+CuGBm
IY2v+ivJqnjOddZNbMN5dE+QFZvxN9NmpnDZd8vdzPCWYtAV2DQ9TkT1JlHsKyfqkRklwQ8v6xiF
x89ZfNci26RG4ndN8uamGH9JhC3E6sSegoaD4UigS1qyYvPD5pBxN9ZeAsJ/hQ7m0sR3JrAqzSGO
KMrMHERc42FvHvGAZFBKRNXjWLR4HS+fMF2HGPrN9kcitY4jUc8IU7OP88grVR4obI5pv7WM/LqG
vyFziBVa0D/n6U91KR40vFBBi2hkb200ko/N4cGCM6R2V4NcG3SQm4SHx5trPRRZcQtxrA+7q+p7
t4gnU8rM1oqOIwW3mEdWYjoCdsr4u5k4vJea1i5DjoqVKJ7GkQIyk4rZh9gUR3KC4sPEM+7uw5Uz
YGp1kAFi2rn5pnNmW0bCG44rBNIHZGG7mO9/bEIa0Ef2s3rTA+LCyfDxgIYUs3MeHNnSmuEml5o4
O6X7hLDukOwTxL4bgRt7EZa8tarJwGsTPqFVa79tfpuG9WE683sfvOjoMql2z5RTnbQWnV4/dzrv
LKj8Nz9DiuA74E/6d5c2zcIcWXH8lCpQHPKWB0G9b/iJ9SWs8BNR78VZhm6l6Q+I0j87mCeLbER8
4g0cr/Vy/ch7GCJCS4rK++x78RKM47WrGmenz/wWVZ59juoxqYzwNqHJG2Iuqu+6q8p1nmx1yQwT
o5qpNxX9A2biDIz7T5o8375wW+ZyEpl4zDi4jb5Rcn628URuECFilfFp+2yOozoEhTqxaZbHCpOC
lMgqb03iJBVW6IxLwD7GRSc+YSAHCkC6OHNnc8YRwW8fc/hcAJOyarkpYusbVO5X1oqXetVBL6aa
vETlbkDYmQwb0CHLasqePLf6g3twr4ckxjfx1cjjq9ZCT+rkK1kytzHlgrXrWD0+br3JOns35dOz
+jIyQSrS1rnptvth9kgGqpXAfR1aOVQi9yPQT9RKwSLzs/2cY4BDUIaL0/2YrPRQoiXJymHL6P2r
X5GePntH24sPMO5ezcl41sz46gC1SgwOEsxx/GHfZ9kFK+U6JZzWdcnpSJNDSig7TbT0OvTwUPKW
Ac9QPBNE/wLQo7ScVeK81v7WgtsOcYlfzdPx5Xt8Rj6iG3RBmIydFPb7l9kPz02Vn1q33xI++DHU
3FFplx4+U90/eoV5JV5r0bjJoQvTg9bw44ywKxa2M1MlWZhzFLi4CK/jMC9chlFQjzsB2rBmBRNm
+jsw3rMKXLfs4R2lf5wsO5W9hsfpGCQ2lbX3IaePuZlPYxhd3Ta5jv70bE/AqFWMWZ7+KFAmm4xI
4NvHj5EaZf22GEhc8T7J/n2u6LtK40VGFQUULWeebfdDAoxCgKPhSos+YwA7SwOgS2RoB50ArDjE
Lxpd9II2ngHAvsKLaKTdehoSRVkoWbfVHR4b5bOBRrFw/gzZdB5rUFW1MRDoFByMJmOf+WPq2ZNZ
kHGZtc8cIlUz0EWHAzOkVyWnr9YIkZmXkvN9YL7T9cjXQqE7RViviXtuAT1r07rQ5dqmwgotDsd2
B5Y13DkcV/oRTmObNEtiBCBoAv/CxTmtEoKAMDDwzLDnrot6j2c/4JjKD4tnkSxBldw6FxPbFG4H
O/p+oPtjdo4H0VPHcF7ERHVxQM+rdjOi1mBfib7r0v8kZoFCjysYAxeAyr0rPe+CSN8gIonHmdsU
gARNdFX+1vQwoyBZtIrKybnxs8DZig09xmmeVWvLG7ZtJeNVoLXuijjzbyz9y96XDZgTLMJkpLD1
FwxrNkXAk88e2yekwVW6djIq0tgQbom19cJ5b8eMg9g2rptXYGWTwCdjZPq+an+rNTacWIJL8xez
RDZzvqVGexsO+j2bZna2lpN5BEwE/eYsl9kEXSCp2R0dPf0M85nwPvYPhiVqfwrvLuZMK1WoUGIp
E/REi9GN0BryGGnjsx/7HwDgT30pbmkaXxVUoNVwgMjyV3d3yUTgJjwWUfMCDPw5JY0m0VDADmAX
3az01o45vscCMCqt5XVjSYTsbMJxccF8vxDt6oFPTRzusij+zJ36G5rA3c/YUQKXiIrOvLQRgmlX
sVZzuvMBe6fjtcrwQcas9FapF+0ErBhVR/kOJsZA1VCPO3Gu37uC3sAkTc5eIeN0lWDR8tyYAe1M
hF5+yeFUa8LL6PNJyIIt25btqS8w/yd6nK+romDRjO4mHr61KsKG/NnCyrLSEjTNlmRRVhbpiIMi
vbmUU5dOO/5XO7ADlxElY5rjV3eSW+IiAfU41+RS/rKYrE8Up0sgTAMf63gqQewuy56+MIJbKoE/
jo9OKTJ4qCaX4rTQos/G4OBa0X+JtXswh3Aux/Sz6T5m7lDynnkTOY2GlSmcvczmd6HLA0Z9CtVS
HLxcHCw1phxpzVT1zjOZWzbWcfCZ6eTGi9nZh36qn7GqbGuLpOR0/tPCQ8l1AhKZShTVVy4oP1sP
XXYm165AGqFPRATjx7mOIb/uqE/vjyIBI8/aCIyLOeZbuCGrpg4uIyIRjFl0TGBzqM+PEemhruyV
XWLEMIho0Rdm7R1T9k/6oz/1ofvWKKx9q/5VH0aLBynOLo9qbqrHg+Zy/HSiEb+xfs7VwXPWXyoZ
bPrOe/bkcMa8/mvsvS2Vx92ew01ShofJ0p+igQTHKl+pB5YjaMYgo3tuKQ5wfIMSQj9vUC4khvUs
x/R1ms3tNJKclk3OCkc+H006vXsF8Voly00ua0qixOdR1XRCSuzVo2xwnO6lr4c/iKnXGsdc+NyX
VOPWSgBFogU7iGbeG3N/dg2OE/2wlsk9pUk0c13JcdsK2ta3wqBgMQ5ByE6WNA07JKrMGa6/Jg6a
wWyCqZwXmgyZUGow7L+Tls20F25eafN0Wx0L+ijG97qnT4dZTK2Lkl6XnCJvodmY28Jp0QRskYDA
D1ilPzMGolnSvCHwXnguxw0D+aAdTWutsndGzZMTt9wBc3VrY5Ziox7fgTF8hhprURHNH48iVm+H
P1aMr64euqsoPdx3yZvfilttttc6YclxGu3u8/KK+1O14vwgzqjF1qn5qjobdNhd8CA+l4mqk1UD
ZBrKXSR6WA4s6lWjtmzdOnd8VkQ9+OvHGqKF07vjUoXD8v5Zdww1HtdceSc8kAWqi/FYBNX6Q/qP
SrMFnMYsjRqMNp3nt58hIGv0TNniUfIHQi2Z0XuY8RkmA497pxo5lBVgCKy9WdGpIF8WeqT2lsX8
A/w9knksTmSPKJnWtnbGxK3pDVhoqsFYNNSDj3pfAJnkadzL7qqcJy3YJROgoJlbPxmwUqmrS6FS
CYTOIaSEthUipnl8yUCzL2AKcMEKi2DofnrTBd/N+OfzcYCL24s/cAs9jhEK5EjTy2LANQ/Xx/rW
ZtMWpOfMKTv/bg2mZHaRn3MdETh6AZovqXaPuVGLNPosq3ZBRuVrz41kx8gstYZiAWzWgQ3rrPoI
QQcKjYNb6UZbfyINMp1UoM94xVZD/3DAmlLBOODmewTlYDU/eXnP4IPCJSrpXo/FjCM+QhUcw7FW
uLpqaug8B81z5kJbYamQ0fATNcVF3XFymN7VO8xoqiyFNGhRpV+aLJ9y6ASlR/PUr1zqRo6OY8Z/
DQGOjyz/U1pQhdWmP1TOW7gTFZtxgfZH//2gnVdWSLvYQClBnlPI78TJ97toC1hTcfaUqVNGTU9p
7QTXB3fWluzEcVWdG6oyV06H1hl3TQXoR5363LKBGYciL58xHwz1umHsFaJlz1/VSWaYrJMnLKau
SWEuXfbzZB7fy4lLoo7IWrFLmSzVXkH5xeMgu+I7TnhQx8BcoVtuUHiQG2UCjfUCo9uqcyN+wp+g
//eMfEZ1j7IxsPrdI2iIirQ7dbx2GHIJEq1+zQgELWb9a667fXlKabZUcDT06tntDc4zGp6fu8u+
EdCvCqmKyVPlM9eWZv00KNl00q6a1lh4tND10WS2igw5p+I0+f/aa2RjpZwsHpdGC1+EHgjmrPgq
i31vS4qDbF2jO5BTSIZGsuqmZUPLaHSaLXFzs9md8gQOoFPo4I3yL1/ar5PBTBqv6pS4f8yqODos
wS60xFHvf4CmaAM0Q1DoUvFTeGUBWjn5FMEKzu0nvdQNs7k3ywLCU/xok3bR5jeCcehRF1syfThg
7k1Kba/DLKbq4LTmAOMBdstsTnm5aM1lGe5oSrPYZh1DhvyPXbMqxT1f0UK5NEqYc4+nKLFoxGkB
DgtLf1fZJ7mbfnoJ9WZGcycDaOk3FwPzWxxxbOwN1jkeWaNrNtTsdDSMW+EQWJVZP5h4I6lv7dcs
LRgMz+/zEBfrzt7Mhf5ez+G3NZNNCKFgWb13ID4oo8Nvp+DAOvTDVfVtzCaigcYfsK1jXQRoU4Od
74UEOANqER/aqxGunTAeGJnNhyYQ7npHa8owPpJYgqBbd9POlhWimeIEh8UkUFxVmj4r79wZp/xP
V7jdQuLyou/TbshdXKFgB79rBKchbtewq1jL4yO4XtopE4tjQatLF1w6vbfWwN0hgCFMw48zS23X
URuPgoVeLRQ8wNhpMJ01NQ4C+k/1fFWrW90fIbT88kI+mUcXSzVnXL0mflrMSPcBxZVMO8vxYKmP
qOBhz1zv1Rmso4Y/E9WGcRoDY99YnPGthIdBNrT1BjxaApnqwMnIjtkO7ISv13W6ZIH8tF3vibrF
WoRazH/pxUsi2PNrFko97NjJ9Ws7QfN/vKh6Q1oMsgk1Dukz2YvG/z72As1gx6RQZlVqku/HyUVq
1Gqedq7JMgCuN+ZPs2S42ep3nRJUTfVoCXJdfE07lWFEy51No+BYpMvhoFa7x5ZkdvV7UnBwVhWz
pNbEpmcvst4+N9iP8HPtzKDcGm6y7D1jg899LdMXtsykc57rxqTxTeeItIXrHDdfTcwKFyEhC2tK
RfrnWG1bvLG5YNiA0L4N0kVOfotVMVAwnHs4uysLqQexJ9cMGN9SHe2H0iHvBs6uU/5oEuuSJfEy
qcLNDMwG4PDKaFqg0Y0DPlV5DAHeCnHseuvcDjB4hXI59XufeGZZu/fKFcc2L0Axwk9O67Vupjv1
/VbCoCcRFq4hGvxxveQkudM7DKhQvpKh39uzdUtHwhfM7A3+OdEBqCxnAXcrU6rLPaK+Nwa1FM2J
Gl6z1zQE0WRcHZCitn8l93pCXDP1cLkMcZQoFMipIalLQmJT+HwaFRbtMkR96jL2+bDO8GLmY/Fz
rD0aEO3KSX6bOmrt3j2CJdhMnn1pi+Sg9H947LdOeTIz+5w4E8Uye28nr+o21LCqRpF9wVd3aNxD
CuyF8Ic3wWB6gSjq/hDXZstoRsKhadtIhQBxLFCCa9J2DwPT9FEQuB46l8D8pY949EeuoVXiR0DV
XIXa7zKWLAE8sdLbk/G2FChROuazJpA9uKr7KrIu+HQOPpJIgXxQ/ZKNo23xgCHTQEbIgTebdXAI
+duEuk79ubrm1aSfUyfY1ehX68A9ql9hcM2b+vvqPdUpqdZGdIjtJQisxqDp2LrHUga7XpBeQ4KI
3tUEb/drD8P23LsnvS/flBQ6xJm58PkM0to6p/Fr5siL+gnqlXU+qshFyabvLfjjlLPlm4ea1za7
vW7ZZwfp1uPKlMWbUii79NaELJeCOyTKXmMG44a4KcGraWhXdeMljnOpXfPMoH6PyJgIBEDRfPi2
IY+M+gkhoOI3nYfAZqH+cIARbY7WLQh+ovbc5qFxe9zlFdIbnMPmtskQMxmc4o3SvdqVdTYLFhFJ
2G8UoGrD4MsJw71Lg1Layrhq2AcTOqx6dcq07G0c0A/YIb7IKX2rkZ8menQxWrl2yn4fO+Iae93e
Jg1m4DoqJXaUOZeu9K4Bg21B62movbeoGbdl5cDrTcGTZjt8+tXgUoVRHi9yvV7aFNmF6Rwn7l+s
L0ecCWcpo0OoZx85mQvW9Bz49vWNMKg3dZxSmuvCiA+y094rxmGteesGcan8/MPL+FyYtSsp8YTU
uwv1mymxAlgvqAhe4Oy9mYV10UxxrZIO92d4sEv3brWY43q5YXC79/0cUy03fstNCPosBf0QukvO
IuemZ5rPPNawuCuSsfzgsL0v8PcvzKHdM98BlGWtRz5jpSMeKDcrT9wjHxqjLY6jTN5anhQvzfbw
rPfq2iltaCWCQ8pdnOjendF60Zv0O1D5qj8zrOhQAm2PTe+axcM+Cx5Wvx+WdknkBw88VQtNQo9b
FcnFRY80WLavFHGGX0EHMraSVpa6CedoxD3uXzOzeEO0siQNa6segKmrN7oiOBE5rG5YrXKPs2Nd
/IQJLZC8pZ9oJxeh3kx3BUOImtuK7O1x4ZA58mlpxTFPCnzQ1sWOwkOja79ZSNc8Tftu+Gpc46XC
OIVRLvyyst+V3af4APnwRu+KJE6Gw0oCguTWviMo+F3xcGmuuRnRDfHY7gH8y0i7zE1BONa3F2rv
6dZcGnN+Y/q/xxP/EaWsyhYPfcKgUC2NgUDGX7YbBlZ79TSNrnNUK0DLu8rtAn+lHe4C1tbisZQb
l8ByLknMkqxuLOUjwO0Mcn2MVzWONavj81WriFrR3YEF0rduxYjgyl3CK3yPq3DXYVxQC6A+W+dg
ti/04XYCcKuSmON6OGKpocetkxnZWL+qplvGln/D6/M7CXjT9JjWQavt/MC7qsd8DqIvnbtU3YE1
yx+CX+IzUNeztMJGvYSMPG3PXucJ4Mo4ILuMDrSpevq+fulM9x708ZVUrLRfN6Z7LX0e7sF2r3Ej
eZcGgRLcB05MXItYZn8mTWN6lsPuA4iWWeqXbY2LWnb83N9OhrjAfOQroQ4hwj6VQmmqNerfasje
qtwDf65tB5Z5gL27LmI+2sujyTNZpRnkSUAQ0r4oC0Yxlx+qZRc4txEJiw8tgkvUI9jKyBCrpLEJ
UWLlXPqk8W6PJwj3xKDrt6ztXqijwqrbq4dAbQXse/u8wVUxKntq+Wr7xrnEcEFhiHHQOc8BpsoY
WecUwAcc9uoBVQtS0uk3VSxofP7qSZek0nRDtx+heBWY6vT0rWRp8SNxdNmdlOSe0/Vac4zNHLIg
+jyYMwNJL2ppa8XcTGPxVofc4AP6eHR+3KhEqCyzvj3FyEk3ahmNkKAnFFAhVZnX+h+aTbQam0pR
s2K2PJxF+IOVd+M2Mb1L+2Y70SHrk5WsqaRbdzRWarnTAuC5dy3ulkOXviG1+aVoB6Je1DYkMT1/
L27q6THwFyX4i1zJIqV2lnTWN6rQ4tZL2pRmfLP/qLnaakNPyFGcUrW+8Fykg3mcTRQ+pX+NsvrD
MAEfdL44Vkb0XNmYeEf/GvbOORIuCwr1de5f9cjmaYgO1oDBmMVcPXHhZHB+Lj8QHR+71gL2R10D
ZTkK57XhO0eHm9wtPGMZqHYyoQ+xHnypZ6j2K7ZQ4wxw4pf98jB1BeMqN8wt8OvfBPqe5fCuB9bZ
Ev2+jOjatdpLP58xsRHuQu1Rf/Qzl6A0buoah8T+0VFZE6R2t6P84/Fs9xh7oJhcKs0+Bej8osk5
un3wlWCi1XPb4GQo701yDSxvo/YB5WFQC1YwGDdvoBjp+x9Zu20l5eXcOPfacWgrtScdKWBRcvcy
U0etV5s/9LZ7MlOq0zwwD1NNNkvJV5QHoqvxzFAQBV6yGrLiWd296J+unOvUE+vRfGQ4jiOJjw+z
On0ZIlw8nHgPxoRrggMwhs/eIaGAOrHW31Ks5CB4drRutjKnhB2cu10bPGgbaU27umfoHTererIv
k2AlmCGvVAn9OXmnub2Weno2R/3apNy+ZWP/LsS8GSIisRma3NQOyXK9a4y7TVwjWyMWFs3uD7Yt
r7SXciYc4i5nf9WDJbQSG7gz+7uZ8GIEagFHJ5nKu5YAFxY2iyjpkwerqz5Sg5b/7Jrx0kpQLrDr
ABq7JP70GHrhcu8JPQt++IF566WDLS04qKcpaJsNWS0HddHUYyz2jdGhKcJeYQc3xx2PhaTgVEWg
qtrUU+/TGwod7WCK6sUvX5QLZKQe1OrcWZTzqQopLOj6L+baBqac0iNHzYpo6Wz37LuBjuSWC8WS
CDTybcijl6bpLgMmZYb7/pUOzxX9MEcCDvSh91tVGYE9Y+8az43fkyGlEhVjxFN6oC0kW8hEJuqi
FrTRorQ+lgL5vHqxMLdujy/JdIc3jzOzUX2MsynoTmrX1uNvm1JybnD6VeVXIWGv0R3yO5reYGQz
4jA12swZOgcpDAsV7p+7+nF5hq7ToPGUMy9UhTXs7H2ZuDvSY0B5+h5tvQq3RpepHL2ACB627Wcf
H6OcfNCPVraw2ZQvDI/Br2XBgsHmt5syb/D1zFyw+r3jgcPDFQDDqb3uxdI4FMk4JBWMNVmk/b1g
OdZh1fb0HGAvOzrN3b0VSHwKwVUYXnZNU5Ds7nAxAJn/GNONQyeMmDqA31LD7A2DOepkjEtrxnLe
FFBpVCcsKpAxTYgn3TldDiycT3pKbwvpcERjpopWg+99ZnoPWsMThyxL2ZjD4ObPJ508uEUrGYcM
JmSi5JRH+sIRABLVB5643ok909qyc7d0RLEPlC7U7xGZkp1jCvDCSxrFOu172gl9OX62ZKAzqTXv
DZSFCvzHVo99ZGfBSqMTtgx9jh29PvyGu7Dteyl3cdNbhAK6vzoeGbRxycG08BwqSmXiIi3PrX4d
BlJb2S30kxZdBGFwWE5cxXn3ox9VGmIzdJ8ZMj31FlBwajyMMZ9NFtlPCBC2BnpgMr3SftGaVsO8
ICPPBpKs0d8JZ3IZZs6CChWbTLXmd2MeZyKYNIwLuT0stGa5dWzEIqwD0TJYmbVdnZoftmmOiFuK
X5VjkBLWg2h3oSJ3vaNdS41mQYMhh0ERNDDE7XkbPBPxHZn9TLJLuyez4zMbWb56Ri+LphrqfQ1u
ZC1qd8dImZEY6AWicaelbtJtQRi4axjykhmZeqg2400oamNvKnZKYPyYdlDmOMGmjQ9ErPmqe6oh
FFEEzsX4AHoDzPVAD9GyGP+V8WoYLH2DrBu9tN84/8fG+t8yxp+irxpR1Xf7z5zJf4BRvhYZ//5P
v+X/+ULq7XwVJQ4FJJXNvz1eJLgXyo3+D/+wzlvC4l+6ez1duePS9t/+B3/zb9/5//vFv9wfr/L6
XzjjcasLqI1/51n7F3P88pMRQ5p+/mX6y/H+v/5n/vekShiSf/v7f/PHG3+VEoe8+hcWdOzx+N2G
+4NVKf+K6xu2MGYGzGiGieHwP+zxpvUwyMP65+9YuNb/3R6v/1V3hWfrkiA0TGqO99+yx/9z1Jxw
eX2Eap7rOLZy2/+j5434BScERcRq1SO/JcF+5fr5LrDqdqlw7+0sfpZdiXanP3ZVm67+7rr93/zv
/8Jn5MfbaBSQhYNp/BezX1kUYtI81sYZVyW2o4rCVEOAlmUMIY05WKZJ/1vIGYbXGR8utavHMuXZ
zcrzJTjidVylMKBZz3pf+6/enKWMjv/gCHWlbmK7NHmXJPJJZcv8Oy93F7SUHTaHiG4os02Na3yk
i39ujOBmNuLeCQZdJSVZWYFUM23syB4quF2qukH1y1CBDE40y95QhxF2QxKIHv4eBYnXZWqf3BE0
x+hhAcIx9KIAMOuElvR6VNp1q0p2dasIgZ4OBkeG5KdKkFpjfcoiGqXMyOXGCzg+CvsjGFh7mbNv
TFjGS6hQ87ZsPeTCtr3k3lq0uuce8nHgFC4mpgqcIbcID5A6SLkMMgCQWf9q27XC2RHNhtx8B/rK
WtZh8zOh8mZE09kXoKbxVpj0JJPAj54GpCxDF/6xYFVvwl6Ce0xtAr49NKNxfYMaxFlGejMKUpWt
zmx3YQmAJrMAUYgEdkPJGbwGGi4a9Czsw8W6GI5pieCfndlf9B5kHhEHYOVGJLCD9hs8z3cDcHHH
cTp5CTI8105qrzQj5HTX00O3vHEH+Z+IGmGdbBMRBakZT1qGy8utNKUJcH4iAcLbrj/r+O7RoaOk
8WuObxkinLTVzU0WlO/OIH5go1gY7jbSQ3IUnd96MbzNHTZHuxXseAwSEh+9T2NET0Xv02qy/bMR
gneMpP8lupxQu5xXK6b2Zx55f8qfWhXbT80041VgDf/PnyKcsf9iXVUIDQ/Mhm06juE4/8Q5dQio
6Eob1wm9v3LplcEX5BVPEs+nu9568NEgGz3qqMwZ6o1p9j/rArlyFnnEtGRtcjYdXES4Zipk5ger
aa1Nk/2ILG9fldnwlAXozqcWL6pd+sOKiccrK+QBp8+8T0qlKR2DRTU7R0RN4PnMb6BwEOIH59oU
7dm2hp+BowPhdvUXqy2Hc09Om2McfCf/ZbsI1LsKl1A1dcMmIowE7Fi/KOxpJ+jgYrCJzLVbUfIz
LCBhB4sLXaDeFcFTzbte1mN4dCsj2Og9Dgi70M5N2NCGwCe0nGqVOzoc/jdJ59UcKZJG0V9EBN68
VlG+VPL2hWi11NgEkiRxv34Psw87sTHRo1ZRkHzm3nOdcEiu+BHvAl0HzNwVozpcGPMYvGSNWNg0
HN0B4RSWdf/QtNNn13uAYatl2igEbPfIgHcWux8OycRm9e4MK3LwOnn6oUuGx65Q2ZlHgHSLFuxZ
W5ug4LIb5pXy6mnzk/kXFX3lRezSU1Zs6Z1S/g4OxG6Y/YhE2Pa8hPVbIu2URa4H8NqgavWATQYk
ebHz9KiYZPFKLA/ix0MziXMZzt9iHBE8ogAeKvsFjg8xSzzCZCNhvunlv4p3GIoT30OSHRGcOSF5
7waL7TCAbJRM2VfdogGu6BSSCakBLkmCF5xo69mNTxJMmW470qVYpvbhYXYMvpMiO5ea65TKv61Z
Ny+dEaFjCxqYkhEPrDU+mmU8z52/Gwgr2gwopaig0cZ43A7oePQ1MKO7NlweAP9cZvPRbulZkN3V
ahv0st1pEkb5duwLSrGvMMWXY49cjzKz0WMVcASvctHfrGyl4rb2fYsQhWqJUfHlsRX1N41eOvOR
dvY+prImVTc7NDDnhN+ACY5Ow6ok0VDM1w8RBN4VoR0DCIfMm8rYgSWc4FwItXfZtuasFA6O7pvN
ACPw0Gf1O3PvQzNEeImwCsLmhURO7kFoRLGtwG/JypmZo3V30vmA1Xjv1chtc/wMZcCUCRyoh1Xk
NtJ83NBpDRPMyQhfwmCgv1mGJNaFtg4F2CSiCtkZGkRRDPhvlgyzsT9EpzRLw3tjpJwcioxv0Cle
2zm8OWi543TNLNIWt41ZMnxNHngnflcGJEB7+SknnAZLitdybfNzlVREeWLVSWfnnGD46DiDsaM0
D71cmgeXECFWhOzbZxpPn8lfzEUssHHtqqWetuSiWEexPpD5EB4SDzr8oLN6Q4M0Z9XRWSjtiaxC
wWii4cinkMEOObqYBNi+5ZbUT8bCArSeekZH5PmZjOp3M9YelaKyXejK3BbC3pgbaOIasHeonTfa
Hyc0RKh43W6u7/Jc3blQnDnP0BMvZfhb1OVM3mRKVqjK30K1/AVMXkEmZKbewJHIAy13Pi1kP9jP
mW9a7KvMGXhyX53HznhL06rYqWwAW7/80V09XRhRQLDsDmHJ4KvPysuwHvvWkH0WNSuUtk8PloVL
PMTTWHTlBRN+ek68jxLt9ZkTiXNsdZ6IJCQF2j+bhiIZwBPeznZa8pWWqFqJx95ZeRypfUkH2WDD
TS0nu08a1W7NkhCH2kPaYHpn3pUdc9ZcXmofa9qKONzJ5F1ZFrta9m1dUbGD4UgH0OfjafBuCXDE
DYb3EzSH6hGq2keFaItIBhOQghkgTB7vctl+V5oqxQir6G1R07kLkvKCTfzOml0fv3L55GqYwuNI
0zZ4rBUdXJG126NZWLI7s6LPlpM0aF8JtmpTgP94LmxL39RSos22+IXTtgW61Bu4slbUWIQ3fWM1
tYydAfFdJ9U1D1nrlhk3eMQD5uVAVYVm7h6AP5M47xbdzNtodm+mju70gMWUBD4i9LAioEsxJs7c
wMiz2DFs81SSbGbQTUAJaU9pzYaFrpNdrkvUtk8KparRTw/LvUeB46/baAuJ2rbV9Tt80+maW8ur
YkKbNQCP+/oA0G58njQZ4KifBIri2Ab02xjkZBkg8DZOl/6kcy0PXvjWjyyrGw7mwE3v/vtH6WOX
oScnT4XpOQ9Z7BpZGRM7tezrPiEI3Q+trTtrF1iLSVwgWgVU6+FZLTzP8HFPYZfuihndXDRCRuN2
duKZLK9jUJALlUVGiwsn/FM0CmOT7+FLU/2MdI8lMvrNG6Ctj0oIrjpJW1tvTF9rO2RpE0B3XjfJ
ofLTnTTsuDWc4L6Lhoeoqnmr1P0taKPkktiZwUo/tXZ90HyQVf8bzsRksIbHe+U043keLb5cInrj
ZVHoIouxhVMe3IX+oq91aH+rxncp/CqC94r+I6UKzIefpjd/am9KqFDMe18iSA3T/JF0pGuTTcGu
or+fcDXd2eRCzXJ6lub4x+ZDHUxQ+sGyxiT65b90notYBhNrQJXHNbNklAVoA1rB1Y3sDM3IGH5G
EzbM0lsX0kO0sRMG2HhXiohkvxZY3gF6DTqS0bl4bMkfdZJ+ZZLl4yiWLYzkdh9JSmI3oSokA2Of
5TlDoZnXwcIQs+0Jew7HOyuccM2lDNJ79kptSTZjo5OHJBdvQ2/+i1jGRUShXoWjtzTzNpUlP1Qm
3b8wARzSjy8jCsVL66QbSqpdh6H4jRlacyCewiO16tb9Vq35SCGAoL8OzVPELKDVD7yMMUdmTn+W
KC4GgDu2prIg+PZpSLJ7h7/bWNLyXJQNX1JVvzMUYda+REBFnXFHZOk2K3hUbBFBqB4C6AouZbiC
Jt1kv93QIlapVHnpXGVt0JD/nS0zOdKqsWJLiGgpM986z+QwmkYZPlZj9LQQbWvM4T3nVrVjXyJi
22EKCRzbP7SLhUTJyHeuYNeTdN5eo2jgMfq2AtFsGt2U+FyK+7DPUTgpX8S+gM2UddPVd/FCj4V8
ppbM9z0N60a1JBNmnXUrrW7ZSVLSqelQwlGkKJZ+1W/I8LIxBnc7Mhe4s8qCMMUlvRdGfZP9TH+w
V8H0gpQFAKdQu4JmqbKcft+wYkbBKT5yixuN4JgehytAizI0Yc2KE7vTp65KyZtEttq0I/J2Bw32
OBsnxNR3EbFSeDdFRPAdv+KIyyu2c/OPxUh2NyUudKaqvk6+RVhKF5xSQSJ2oaDey6E9ErvOZ/GC
kFhJ/TvtUnwswtr3CCW2iOb3UvLe1Sjm9uzsYkZ6glhBxQMpE/jOWU7cKqBPk/JmD+0Y00iJ+F02
wzMyFoLynBxL9WQq4qs9LmNbXvHegIGFax/Q8C95El5617QOoYUHj3ynviT9KDEOKjXOcunfUxEc
E0wDiZ0X+7bALBeN+8Qdu0tAIiu3SOtgLBX9HfYL0lCz1jhIweYG6SaCMItiivAhdHVImFNp/aqm
clgs+W+pzak8lcl44VXdcmmrQn6GiXUZ7Y69Tz3eKqKvto5PjM4kkX0kNCIb4UxvVvYVmlKdSYGL
trlYJbO1k1y6eTl6Yu2fJwnNOcyu9Oh+zHAV/7tZvfhed7O8Q6u8EHAxp6h0q27re+JTy+hhUq6z
LQzH3HlmgsdvSh8Muewl7JpzbrgFJ0OJqahkHd6juRQ27g3EUeJUDwbVY5ACDHKyrx4I++LluPAj
vga34rER1O/pIBJubTYVxtQ99HZ4lzccLYBdgPOXh7Fs09isiANwvexD1YF1IUjtywPsCr+DBAXT
T96COnluA1IAwvBH2vJuhrqikcLjloVFMA8LUenUXGkfebEykKPZ7t4iyMKZynfoCMnVxtnnGlCF
qwJ1BTrKg0iHB+zIM4lFO99I3pQtvbj1Q3FsOfLtCf4A8/gyxrqH9k3kL1oJazvr5AB8mL2+jBda
sK2v4EV1bRzaRh3LNvjT5nZ3gJqTn53aevY8arigsa6LMWR3LVtGYw3DTHlvHYWhXrVv8ybg0cG+
Bk6LwRH3bYuCu3bsbTTMt6IN9qPCPh/igNtedMp2kL5Hw4M1uGF7lGIkZLkrtt33+cQ2KJ3NnKO3
paVE5t34OzswpyNr5WNptMYZRa63NbGsbxWBLHnwhvD+2c4pGY3pJ7Myop0Hce+ytyhrb7n0waqJ
Fu6JeTw69HSe2F5wV0neriS8cGRIsV6kxIrZ85ypafwHr5iYrVM8kIZl3MgMILtM1v+MKWy32AkV
r3Sweg5kb5o9asBVYrSkFqEMbFUuDrOFZOiD42K8Z8Zc74xcnFgywAm20gkH0DWVnbtLPG6QZExe
TdXelx05vEHBGZsF3T5ILcSMZG34AaOMsPDOo26ygzCWV615iAvJ9qO38Gz2Zv2Mtjc4dDPQu3LM
nuC78BCNmMVTsL7Co4sJmWiQyrcpgsS5GcHeKdLx4odVcrHmU2nPRKiWNlI5i7oqUtGD12Xvf6Wn
y1Phenv6THbu039AZKBOZaDifmbXZM7lPWXMl05NvN8iJwICbpaRhFdUW+if6dsk61tvqFM22xg+
lN0uh8QJMBH5H+APjbeQKOF2iZVPO6KQb9MBwh/q/eHsuMNHW1h/gqbvY9LQENZHf7NJHolfBhxN
LFA8x+Rg/SsHg01V8MC4cjt1w58p+mBigzw46u78XD+4vfu5tPSAHY8yIGYk3lSRHQyJcUdcIyK9
rqWLczCRWCgMwBIBjtJ2ffJWBWUUgQrykLN1dvQ+j5Nz1J53FXPJ+CJ0YJnzFitr3T9F07Bb/ELi
sIOL3YZiaxIGtNGME2KUFMja+yLnWN71s0yuVdo8jyoK99oQRyIj8E3ldgvxcB8OFWkMrugwZrLf
iO6wcWHMG5zqEDYWiZyMB8QIsSUYtsjFptjSLYt5p95rXDhuMAH9xKu+gTxcgV0WD8YA95z7DjE2
QTNazM12hBK/6wC1tWMuyMFGqx+O7AztVxVV6ZFY46dqMP9WnvKB/+jYImq9F01JaypbGAT1cV6K
H9KFPPzBCJ5bf8gPZjmxPl5KjAHNPFzL2vnbOOl7FtnotUCXHhQDJB9vBRlsnACJ7b+Z06cxKH1Y
AnytU3pnjMW0pSV+75F7RSA0x5bv1OhiVfunZagDbvny3mpKfBAK70K6Chx57SFs40DesC5vUBZh
SSHhZOf3xkejgr1t1chTipxvh9ENe0L8KJqheWOeCqtu4871nNNcI/NVY/biB7jZRDSdROT5sRbZ
i0zwcpZt/+4AlzXkKOPZw8qWdBC79VRdqTCIlQuBbBOV8OxWuDpDPLbYl2BQadN5qafnOkUKrbzy
BbDuX9WGQ5yb0N4y339dknlnk5GzpwvG2zrR2adrGkXaFm9d2tRnTzDVFKm1Iq3VWbPWmid2oCHL
OJBILbMFeSYxoo+ThJd0mTO5sOUM0lqXLyNXxVxBLZGFXqKJHOLLu2ffo81HFPoVOulr0VjhWeiI
3Dul/y125YFDiXw6QYof5ZCFalGDsPt8KVocmkS1YEJuCIVhwc1vQRrAQVfupy2rkO16656MUiNw
vhRy5bQnS7kN/OSz8OQlGXF2odiJx4Ww8MgGwtmQAY23x+9Z8fqWCndMAsw1s7G0LtpwJw41u94F
Tf4SkAs0olnNAXMMUn6znqAXmxmZ+/jBeQd905sGq38n26dlJs9g5SLGWsonwVPSogQFWJCnyhUz
qsBxAsjyD9zABbi9zIb90D/bBa0l4UIvBFR5WwcsGcq3F9SZ5hXH8iOBLAKXbj9gTu4L+2y6K+2u
d74Gm2uRBM/OSJztwofmjLXwWh8B7a8WS/VPCgaRKcEEd9A5Iuea/jdkLzHoqcEsAFZU6jLYwTWZ
EPeh4wJZ1SZ3dspvyaKZrpIuelM7yjwwJSnQh3N3CTOv97017QcHlJMJ/mGTOizfNWV7URTfhu3+
KSJvD/V8OM8gaGLj0eqvjZOBRO08a0Moc0LYdFbuBlNcSjX5G7tXqJds0pXDpd0JAKqJ5WLzb0xE
vtkw3VIvwMvl+JxvwwtlEG/c10AGxl/RguAfavz7EtSSCVtBp5UPa4USsCzLbCMjXhij7v/2wrce
u/xVMCwi9A3eVGv5R1yLclugzViinpyTCDQN6IlnXj7+AVQV1L+AJIVOlVEc5RlBDNDLZJ02x3EN
g1CXMWGGkubekWAmD+JjtID3M8RWjNQTPsFdsVzcwwTxZNsyyqJIcgm8JfyX81d3V8gJ0TaYUNMD
d9brw7zsslp9Y6TB0I6PdQBLZxmQx8bROzeWmPbSLVEx2ikM0UBY3A0ZKYyfUTmrO7xL/W6uuUX8
aLxnSPZVVBnxK9A4E+eqE4cmfh0QSvud4o784nZo7hwF93ayvF2XZqfQcOYL7olPgzFljDfdjgg5
W6b6EdDPQtAR3B8QiOQ6hQyQjMWMDiluvNBmC48KVozceKOg6BOUVo9k9e4EyiLuDa0YE8/UGl+D
fPfcF68Q1GOkUJeuxeiNPmjQfFvWiplRObHs5YB32h/YB6H91QvHSmcmpG4Weyb2tC+gkIqwi9OC
P1G65SO6D29T2+MRtH4WC6u7BUYbMU3WRLejVCgVB6FrTDcdkWPQT01NTofb7KncGJvzk4Z13Z5m
ODQB6cSZWLFDLgYlAM1bc82Hb8o2YjOwjQy+ZE70l9HjNoef7DB7404x/bHcuiG2VIrdtYkMKYLt
T/QsxOZCr0k7FN/tbFroutzV1NZQA6Ltrf6mUbPaxWuiWHL/xI/Rl37WT6PlmbFw9aG2IKgZm8XK
5xuOutjvQpAwDk6Tru/Yd2ZRdcnxCpxNx78VPZH2Kfo7ljhnY3XdFOioyhzRdrZaxXqfnWCjjGez
KV2oTBEDa6JvQTH/pYCPU3OF+Ti82UyYi8vE1G6S5FzYNgQxV8smLoDj9DrPH/A6AUKskt3sudBM
h+61SvSlMIjuVAoax5O3EEfWBBnY26b5cVIuaYNQeo+UHZdi1n/YdAFxi3W9NbP0xnRwXwqbt3qO
Xl4WAlM/b8bV71rxmcmGaergUWM/Zy74RVZEsekNZ4A36x5EBWRt0uhIJrw9BEmz7bEvi/sue/eQ
TTSY43UNQfCpSWIXSI3DqDJzuWUEQupJIyyBPjz+wlvZ6Qr5F2Mq08qIAkWLU/2VMzIvAHcNvY9B
6HjFLOWznWKm69tk/qu5ZCVjK4NPMjxN5W9kjDtlgZqLe4JClg6/GUysgUTqgHgrXoat/A4ZlHSL
PKcGLhHmYQ54vZIM0p8x/NaatKr8yUwvBtrd+Wyp1ybi2/SA5IASzN6L6UlO804sOHaIDZ/Fp5Gy
bGEq5CLJbFEXRb8z4m7HOdeR2Hr4bwuCwy3EpIRluSyjnRzhdREzO0gHb5vb19F766lOA/2kEa8u
3rnGARdwLSb3t0PWRmNODLUZz+bVoUdVXLDOJWlt+vbEKbO+V8zP//9fae6i+ssgLjuDBUurCAM3
WD4Dgf/VwB6FytncF57e+MjfDIT54GK30URLkt7Z2COrgJ3ucjW6W2MrZlWnEIkUak3AGq9mxFuQ
CRa6Twpm9s2Gx/DzoeKv6MNPv/iarIOlflOEcSo51/oG6KS1MT+/By1uueZlzh5K/0Z4FztgAp7u
7PpPwJJP9qy1pnfYt+Sb3AYLA6p8CqJP7K9RQeiLv58l6+fxtU4v6NkX693xn1K4kSGWRbMjmyJn
N65P3lRTJrwvyWdjo9BZvi1Jb+HeeudcTre++PVYnQVM0zTD5wBFzvqdDPlZjw/Kv6/H74hDprh4
DWHP18TJ1uk/FrLvhpGlrL7mlLn0wKyivtAI8pJ/qhmDzNbDgqzAxUk2CjIf1ddAtiSzms3a6HlM
9ys8rjn2LodEdAiTfPJQPxjWezUvca5/W/o5BJUhjXs+Y6Qp3ns+hwMHP+fZIWWEX/kvEDGLJK8K
oyBADP3g+NyX7z3UVZOYhOjjy8H0n+N0GX8N+3uUX654mlrMqQh2uVlG3v38+RD3aHTgwJ/E3kkO
dvelxxd2ZNEaZbbtq49g/gZusB0TK9hX0ZS86ugEBARToRe8FXrO7vNUA0gJ073jcrbMCQ+LzQS/
bFB6SsmSaV1kAhc6M1DkC0GzqZYfuTi/UUbSoPxjGimDgcmBSJy32w5K5S6skcN7ONnryaYtyhCK
iKuevS+VYo/vzOdyLln6JpxEU8rsJBuM+wLQ1/tRsjqkNrDus+7vUDPBmyi5t2GdvEFRBGEGwAqR
4pdiTaSW1uAHU3Il1v3i3hVhDjZe73Wvb1NgPPQlUVmp3+GEEvJmW/0zXblxWFLWh/6a7+oljd7D
bUVqO3QHFvwJDxpjaRYtfZD/KI0/KwSmvzXXL5R5g82IKFeU+Wy4fQ+J+GJIHFrNPX/gb6UtfIOq
wM5o9/2rp+jjA7DKgUvqvUUZfprsjCdX5CpuB9C3ONlVLGpWz4tELt0n4WOKKn67dDmDyWEFOUqN
Dps7OmiAtpZddwqCOmZYXRzHCVsI06/71uOdWC47YbkRUjwEofY0JQdhWT+jASDSKZKP2o/u+uqz
zpD7SHDJq3/gS4aVzVrdtOnaXYMDwbtnwyUOEVFzOFhtkf1UmDdZ+Ko/U20+m6b33/9mz/l10u7A
NXk3e9+i1wFIiUqfr7GwgYuuv51grotdeLeUAmYLFCkKklepl+QAYYNJUQEmahkpeJcW/Fwhg63r
r86JNaPvv3849BiqzZzXaBZPTBYMpNGTx2aikMxiaNib5lULjDSyxO830F9ZISoKkqtQacQDU6QN
qWcIIxdkDaFkCCpszGoqxSzqnv26ZsnKVnGzAPgH08fgoCAQsI8mwXra4Gx0sf7LTl47OhYkJfog
gKtUZAAjCj4WvWgvHo3UlZqf065m+Wl+Tn70s75rkTzqYysVAVJp9VlW0cO+rxKGftarC2EvnpX5
KOCt0o2hrMgmNL5Fl+KrOYTcZ+aYcRNOSX6oAhs/ALqefeOpYz4X72SQvsyRTk/ENSKRh2Cb18z5
qqg9sPxd7kREsZOiamh07GaD+SvL5qD8kbq7rh6xGwV7uUQWd/60lSGvMKC5BJUJchVVxIE65tUH
Zmd5qgtI002IEi0PDpZtnP0SDYtfEm6ezbSgsB8PKuFFPy4dbIZB/E4oJ748lo30biI5rnGjZZtR
ODnzn0Sa+sDMvCK3qf83W6SG9oHNXJorATboR2j2Rr5iHoZo4t0IjZuVUwAgCHgul8i58HxgHOFB
kQvaTtZ3JAUbA6TlID8lTkIdyCwNz9F8y5pAXQvKStup9H7OWojuUXfx05TKoueJnLJRnZ2hCrGD
AZ4ILDaEeQDeRQRtuitZkxp9f+nWON3SaoYjkxL+y0yGzzrFjaRm5CSPkwBMr9ljbvyE2RDDprL1
qeLbAq5uKevtnNefyqJgCDkc4zapHoNkGS7sea9cUBdqnCR4RlANzEHEIBSe69gch1aSt8l8IOSa
uiWf16QA3jG7pglYV6A29s7nrO2MmK1LA6sgoVdP0QIzEmMbRQRcvrCFQP90Hzos+WymOsRv4eaS
RtUfy2p5dOv8rKb+RCKuuCzhGrrprIzWDPZBYk77dIzKE8YQwGDafzDc/hVXzuRXNLvL02IJ4ziV
/nYCpbs1fGwdTfhbshvFxd6+Gb1Fgc9/zGlgnNTgTXE5EWKpaKLBpuIliSJjL0R+EE5LBJBHI4Ez
sGQK1XykvcC9GfaEbH7oLG+OLVg05Mq8uzRQt11fIUB2s+g0VBTvWUe2W11MX7jzkh1GUpYL096c
ESIHZnl2tEaDN/+MgXIw1K3aKElJPJaOcTeKP+VI1vds9oxWHYY+ZdDxpo+Iba7ybldNnNJqUveW
pTeT4GEJihRxMGkuAOrogVQhN8sOvRT4G8E72oeke0ACj8ZkPWYgrs4OmdxOx9K7c9oLnClkfYZN
C215627T/ok6DJ7l0EJW70Zij1uZnJzE+a4yeZ/nnb3LCzjnKXXayMzh6ieBhcM+wjRCnBinfaw0
pitrXMJNUaI1Qv9O9g/8LrR4Y62KQ07biwdIoT6aGc7UWjKl0fhC7M48Jyl1cvhiihrPdg+U3eyI
3vAZxIWr48Ebh5esE8RPFmdmig/gia/hBEkS3yIc0d9mYN9c+O4/K4vdlzSwh2NiF+/LDHXPMHz3
oiPI8QLW5mT4HwP7wwL3VFcOwf3gBSdnTLtd6KwsA6lfLct9z0ffPiUaa5XXyfcBUX1bCOfOoV/k
ASvRcPe7Bv4Ji6HxxhR1p5pgp9IkPXQwCbc65AB1sjnEml19eK77MYfyDpFOzcFfqr1WbnAHW2gX
DtyoDq+BqWm7Qya854oQSeIM+bb6SnFV0VD0Pcu7grC6PB8ew8L5nYP8zQWsvPe6SmF3zq5BeRJm
iEKhLJa7wvjI/zujoktoqowBi6kx1aKMsBOK4LYhfHKJ/irHfWqYasWRDbQnwp1w8yM4KAOBBV2g
Tk1Ex5ayYMaRd89e88T7GDdadg9O6m2yu5OpDex9eXZvAq1kfSLjLLAF2RDjLmiNNw4/ghFKKuOR
VxiI5EPdVtbBDsWbQYxyrAZWVyiKK1jmJQyvLbnBBcsffk8zMgmeLyXAp9EpT4TF/wUAT8FTBsSu
+y6J80jcPHIiNybpoGgKiNDA6sSmS3rfRlaLbW8qZ5szY8EWEKFYFLb1nkOmzWb7ZCUh2i1q/jV6
ux3k0css85LMLGdm8ydaQkjEE9msY+nSozPwz+Z5HzQJ03/a69m/pzwgCSI0d0gEVs9g2O8cSK16
hVXOvQbcnLCaKwfzSKqdT43uye2cNcauDNYwTB0QjJFHip1few2sOcKrwFylCpob8xFmY3q1WMGm
rUUSxQhU8GP5MEHRiW28iejsKOmQb0I5RngB/2QgP8G+5jz1W4lwYV8u5iFPkfI6+fKJ3vdjGnR4
GiCTm32xC6waW43dsclhoraYuLWrFWheJtAcdEkeYr3izqe2jesBAHrxNa84dOJQwWnNvCX6iprA
j2ovBkgDYyobd3pibZpKWnuZ14D0wK0nCYoBlm7J0ccSXGuc/BCGHhQLT6zu+mirGiWhGim8OYf1
IkimZ6iloLwz8FXH2QM8pjWz7C6gKQkDxrA8xDDiIfsfQ5zfpkbXl/oe58gKlJ8hy5sLb6fJ4cNF
Vfs7gndO/OIpX3H0VkO2gse5yPMiuBA1Kmjg9QFrJRuYvYJqP694+ywEdG9a1RHU+htG460l8b+R
j/7sp+GpXCH5U2+W+2pMJioaAthc77Vh232uumhrReh6EASs1DIuFeXG6wQNugF4+DrcvBzev4/1
cW7Qj+O9gVAFxT/019EH+rFi5fubLAKJ+hUU7aNiMl0QA5CwjRCZhWG29c/96O8MaEFEb/LjSER5
N61CnOaJxk+PhAy0pA0wCWa+GjC8dAbnt1CtCyLE+pgkJw8r4Q3xoIdEBmE84EeeyDMgwgKqr6nH
Y76GHRgUezbZBz0hCOGahmAU+a0iiIb1Zg6r+cPFra+JVct6FHjitRqkg3vJoOcEZ6lZTy3yNZX+
efQwrQRsmLveOloz8Sl0cH7MWviYK2QSmSbKAtkjFhs4U3wj0Rr14HnhR+8R/kAIQrCGQVikQkxr
PMS8BkXgd+GTM8veIBeOtgV5ErwDi4MaF+8SkTUxyPJh0qN7w7f06kPQnpjronhZYlKr1TGYplfJ
C8/xQIJkulNQ7YyT36VAnoZtqlk26v1oB82+GRYWhES4Wy7NckgVyLq2Peg1NGMgPYNa+KPB4eYM
Ljgz6x+cu7fKagMOeoI33IwIDtO+pQLp/RysP8/s2xMCnmAzjBQSduWbcftfnIfT9jt/fnbYNFmT
7caeSxCW01TTS2qjvc+drR3k5k7Nwtq4I0RT2M2KoQWT8wyMWsvDujED1Z6ThQ6IYfahtckjaHs6
qRxvWrZGkzRl/VCUWX70NMIEYp4PfLHfFXkmwjki1CSuZDUIroEnM8kn8xqBYq1ZKAGhKMlKJimz
FCckeSnAcDX5KURw/OiFVxmPR2yqR78w7Uc7Dd1bQxiQk1g5zjb7LUO2ppdpPJjcpa2nkalm94Zi
HmY6GIsFy6/OmPaRqL6CTGIIW7dwxayfaZcY1djRA/aL37ZLS9Bs+QNJQyVvmeYjy9Q9ylwEBWmM
6Y6A2s9x4kDNIR6HrLD6DrVXwRVpvGUi44ilSLY8MGj3wafcN8BAdnnK0ISUhmULeOditKUNCJLZ
a1Qc+JeAiDvmZLjc/FOojaubo7OSozMQ/oBblNJoOzeJscts8cnHEnGVdAziovp5Tsxm71MyqjEK
dqKgvbC6zrj49dtE2BKibwKS7CLd+9JY4rqAPgFcYuDnKOAmmBR2zgDMtM2NrYPs+Kjset8mjMVs
N/DIg6HUIjCDUEWcj5g+pIO/VDresRXos8H6+9tiNW7KrJ12Pvqvje4qjAtWEVsN6kzcdnS3JtkE
hDX5NrBMhrFbaS3MATr3IZhoYqIh2eNw1+w2tm2tjFhEUmyXlu4hXXlY5h9n7KyYtDtPpkZsisQ9
re0Dr2OHv3JnhCZ2evIRmdCYtDWSTrtrJ0iaVnophvmTtyoAQCkOasBbuG7GJjnQ7Iyvpf7XewiR
Jiu3+KPhhqwN+p6pRB9PD1Hmyw/9UXmvGjY9JGdtrBmBaY99HT0ac8X0pRUTeTbCv5n2sTe9f4ya
x93sjrsIyuhhMexnhaFf4hU8isxFUVsTlLyaZduBYKIev4EsoDiFTY+dpJy2QZimhFZj8HQfloHq
rUcZx846YzvXDw7SF4OZYuNwm2gW2i5AOLMNFSN0dE6AB0qUlMZg7mvVnWp3qk9qHP5ShQve7DtX
2Ht2yb9laANmXGpiWgbnFnCJ6pBgvykSTLTRes0TjIuuL04eyURYQm3wXE9E7rwk5viOEphnkCyl
2J1t+sKRPwEJP1vYNRsmkA0Kj5LiAtWPxeaeSiNE8OuP+mpgk98Ys/hI8+mHHBHIRyOoUIOdWeG3
FmYFAVYsKY7J8l79j7nzSnIk2a7tVGj8vtEM5SE++MwIBDQSQCJ1/oSlQIXWOubEUXBiXJ7vstlN
8j3aNf7QrEV1V2VVIoS7n3P2XluKh2ZtVBgCCfrkNkPkzt8jIbPXCtoA5sI86MNy7LN9GyrvbRc2
XhgTYdG6Llrreo48XdcgL2XPdd6Wq6kG0B+7G0eM9o6BcQWziRYXSfULQjsaY9o1dQGtrLqzRsEe
EvV7u/SP7VzMOHNpjTY0QjmzeAMBJt9+nvN+m08Yf4jLao5FjDPEKGg54OBCxF5p/lrBcLvIn+lN
6cs4eQlq8+z4mfBSKeEwxJMyCYV2hPneI2gEuvamOeLeDg1OQAKUZBfKaRLdGC3qSUTj23CYBIyO
EsGZ61aYlq1Vhik0jNWPIrNreG9PxNztlHIcrlYRUhrKD2clM4KyiHMSclLjysEomZilUibjuL23
WSFyCuhizLOVoaWe0oxPjdUEF8cyzl2zbUcRPk+g9lMDQrcaOYqX0ksBf5ChIiy+O1r+sTav2oif
Zk8eOM+lE/1m5Y5IIYcVSaxZlKKDGszHhnyQTCWFRRm6D3kIrQnH46sgsVpFcnant5QyINVdhq26
Gi1RoEQbvBbvrHaAu5Qh3deJ+m6ZUecVtbaMg8pgckI6BrvjauybJ3wAO0f07THFPbbMy9r0XOCT
XM3ZXzqZdZ/27nGcOq9O7Lcqj5xNMM97q+L8IBompTZP5ap2qfQi3eJc0Nz5ToMtTEEPnJGtOVna
Qi8dsmlwyQ0OOQmxUZ3ZsqZ9MvX3g2ozomsiTlkKrhhwF7ifTcDpVel1anUpU3wlgmiZBV4GetzB
zDZc6Xe0fXxEQbZKzoF5KvNsONb7MmZTmkMEeKNdfCu0vVY5mpZ1EmRrgqqtPX1ALARmgoimsYul
URYfpvAbLhs60KA0rqMafpESymJDBDmhfRoTYLiSptlJmSD3NK34ThRUElQq7y5WCS+3CRBUESSz
ZEnIs9XtTbofjs5gKDLLZoMEZOPOyinHqL2dqlWs6C9TNp+ZczMabdwIo7kxeWmGiyqK/EufutvQ
74/RXL3URamtstJad4EJcHxkzTPn+mJMzsHUEAlEinF2RqazVj+R9WL/Gt2e6pyLtpzhvUELAwMS
h9q6n4Ew5WrlIqmOlJXGerV17xtG/mrBV4JX5wVBUZMylrWMOkT7UHLqNpCOTTHCOBK13Fk2j3h8
jbR5Ntqo3oXGYC1Vi+F0EkG2yLJacnukgKHAAipKe1w1qZYsQ3qC3qwV78iSzG0KPnMhQnjEVO8A
zVDr8+HjTZoR817WHBO0mIto2OGH6JWtXQ5PFWNmJAU+c1kRRZS4VD7oOq9CmZt9a3YVc5zgaA7p
R9vqmMszzDBgKeIDzRe6kfR4I4uOXYRSbl3XwzOn29TDF65vE4OrlCRjvY5H+6PoxvZazHq1a3KW
1xpJzVoPZzAIWMS9mbJ3GfZoYkaHeS+Hg46aAdEHOSZTt0uT+jPlcfLMlIFIEz2SxqUfcWk85VP9
bICvQqAnbmCRUQkPtO3roCnuEJFLEGcWnFCv3wd1+WGaOFCCoSOoJmn7rYlebJDwfL19cByys+wK
HkwJWX9bTiI5GpK46OK0JPgIrB6IQ29Gz7mH0NYzmfQGxXow3Y7oIQ4rZPPQz55QPxQFzfLRiqh5
6U9u/KS7s+yOSVmDxzRNn8E495QDZrAenfHANAOFUo3clsQlsWKIdpwCsuw7UAdMTMtwFRUFyAU7
Rhdd44PzFfLpHAgWyCFGUFSg3iULnU4HciezXSd+hDIwqNb6DIAtGPUBUbqtbQaI3PY4W7Ccmbo6
JpVSa063uuLQQNuEeXeNjKXVms+h9r8jI3svoleVRNBd7rJ3cAS72gDznU/VT7B1TRgOa4p9r4fp
P7tBQcvSWDXKMFztjhjR2aatouoaFLIyvHSi/YYXqqFOyHuat7W6sFBhrguTd9kczQ75dOXlmzky
diEb0zqZRu5S1z33NApXieMvFTtqHnFIQX+cc0A7TOUdM4VxH2qI4XIB74IeMoD4h7RqEBrZzkcS
uvtAxChP7ZhgslZlwgQB0PW5N0T/PFrwD4FmoHAznOpzFtUlm1T12DjrcPSDdcCM0bPKjUr+2cXE
LozlLr3LEpqSc1kPa/EgnGA60JYB0UhxPCiTum8M9JGu8WxWmK/wZST4QoEu/cD3GlhVizgoHTrF
NQ+TRaRj2JApCOLUow1rMk3OdiSNbFXN3ZXtJJbCGNAYFPpnmaTsyMpDNkmVNe1DiYFBYolBb4H6
U6I7m7h4jEPwKtN8reKR+XFeyxk+CJqJAk+17GOTISZIAGHs6DmTbOUG34jWKLh8gkqr8JkN2lqD
NMH14UwQdcR7URBig72/B05I7E46vQaKjtgSAl/qGsrOFS4oTLt6tvIZqUw3PU5RkkqF+0mz08eu
DBkrKo/60L/E1bsTq+7iLxFR7hzh0FilGe+6Xn0EczIt9ZGDdzIg8sXVh4llUq8ZswGr6dtN2ic2
KwQ7Roywp7LpMle5tWLnOvidkx/6aJeZbnCXovwghvj/5uP+TUSI/wnr4Y+oh/+zuRWnj+zW/Eds
xP9aIIQOF+Ef/kid+CtNQn6Kf/z7f8IGStjhv/zzx9993/5uSVrSx2cdffxnLoT8bf7KhTB+00zh
SiqEpuKa5/D7OxfC/M0xbbgQtqZZquM4Fm7uvKjb8B//3jR+Exq2edu2+FKXyIJ/B0Pov9nCtlzs
gK76A5T4m8AQMuz4z+wDFibeMeAUMCKIgf4z+6C0piB0ZGPa9y+5uHWcXUsMhB2FnKnQJEswfW9g
DbHPEt8YGlsM0IAKktUfLuR/QYiQ5I3/+H0IrLiWCuzCsIUq46L/wGCYAPRBgOcE1ZPlhn5Jea+n
sl3S9E6IhALIU2AvHOQ5Ebvwx8hC6iUtltNcfQp6xvsGVnTPsPcEVVFEFTbGPFQXDuyFMPNwohL2
I5PFGM1tARqxlrd0SJlbr9ReuWYhFEOfCVvN6GIZsbVkBDbOKlNTLRdneD2RV7g+yZZZ999Efuus
Pf/5o9uWyaqKCIJ7rcoM+D98dGtQQD2MBpISju9ML96KyC02DBK+u0D4m1qO2VM5cFemiiN//p6J
6hwEIMhbhJ5bg545Z1ZIcTTOVDnAL+UoP+JwAJEFAQXcy2UZKPd5grYCihjzJZGjxofPtMxbfpTG
tGJ1KRpwpHzAQUdgSUFBJKUFYU/8k+hRJ3J3vmorI52pPAkpSGDSSikoRQrhhFzBcbjirN3wVcFh
LMVIoEuJCSDsN2Pk+pKuWG9om8k5ZreOKnLzJimPiKRQorP6hxnlBKycbomc0DlMqCqyYjg5/Fop
tpjMO9Sn2tlWD02hKfcNIPEJdUaBSiMaWzb6KYBEhYCjboCMpNaXj7IjYt7q7RIp94A3dtZCUkIn
KQVhr5YejulBxZXO/vPeKMmxCZULiff6trCJkCnmi0EEMosw6nefYYSTWNbaevWlFCWCDEK47Hea
qQsDrUoS7cUhQikWMiNMpZzFQNdSpXK6KqUuPZoXot7Yu6UMZk78ZwSS0ZOf7kfb92Vgo73u8rcS
JCKEvbC9oYQKy5Nbo3g9he5jxq91tol/jQooZ4cccZ0ArlbX+iIgqyUJrqXNGCW9orlYlnGz8Ndm
8lk1T3HwPqCEc0mFMNGYKektjXVmjQwvqgu6q7B6qcxvgypojhG04kGwnO9uOFUY0fJ+hTedPI0P
STuPXKTCI/NIVGnyvw1deFDISClDtwFxnfoNeh0i/XV4jXMQjNRzDpxVkpx1g/RgtfAcPH94eKKd
0VpeYJYb0yEyYKeVt9YfVj0qM8XJ8bxjBPu02pSTIiORKccC+6jQmugQnSF7XzDnpGWLQktqwdr2
Ms6MYIub/Bd/sJjlYB1tSj2teqrcrN6l7puKAqFmQIZQz7D4M1jTZqx95Pahsvq6+Ej8SxLnKnIO
0KWO9VUhwMxSaB3Sl9PqI+vxoqkOLiMNtQcDCguT5hs9wBiHREgohjZOP5K2NIM7Ub8I7XMyvm1Y
Y1LApaUvDkBBEJRDehADWlDe95ryM3k3tWeHz6SI+6FcGNim5bcnZGxDflLNUzx9ooszxYtt7kme
kQrChOYPKbqJg8r2LQhgoFd4RigGshuU0UWOmi+r3idwEAAnFrHxGCRfPE5x9YKsaybi04c+zkiT
X/XIzGTXIAj2w3fynlmz1xUe9AzxE+yESPHy4KsOnmBh0C26pbRF5+CQ8JBk4w5+AnGIFbMIxeuR
BI7Om92ta777voPKEdZLsNd58p4VlyH8bKhxrPQFEJjiXOkRqhCJGZGmxpGch+yMONzm6hTtpw1y
hh5QiXA/RDWEqFGn69DaFRTXbwQpyCouM7qivEPvV99UFkKUu8uODHbSHDU2g55iTQnAobb4sezK
67bZr4J8nHamQRp9ComJbbG7N+Fy65PCnaDBwZ+/TNvO40BGJGxFow7XevRuOM+4cbDaX0zrEU1n
6sMguJaIeQT3jKkzc0Sez8lq1wqUO117iyE81EjoGWApLnXwRa/eBg3y+1uJdG/ExVLyoMj7VNmo
gLlaGk3o3kClyQhaiiGn9j1WNklwDmPhqT7AVO2UKdAAedhF+R60t4zHy/zUppOvI8xDImkc1T6D
CE2gMb0mxf3s8fUbOAja9gV2qVRJIkNaKOMxRETQEsFZNhcruKFXIRoKw3T9XkmWQ0y536/n5N4f
uHT5SeuOFt9VQtovj4uAchHlt4bvOYQUgWLAMjPstGJT2whsiIvVk3zZdJ+t8ma215iZqlSfYs9i
vHgaWLJAWNvRFv39QkWgXr6ADF/k+AHAxGPLzunLTruo/FX2J59cnXS6uOOLiUpRM1hZO6JW5OdV
HnkBM4fnobhpUlalXO3qqgOlq17a6qk1ri6QuIyXm7uX8X67/mPBNTazFzP/BOAbxbdZ3ixkq6lT
UZiQf86yyPsitcMwMVikby1Xx69wBr9Gjc5x/xJNKHzfVPsltG48pkH7ZY8vohRMtwtvjiFd30zE
wBM1pHzrTe2zLz6DjKNTX+O3ubSohLv5WFdrM19k3s6sSChn1S1efh4CHgo9yLBkH2z3wVIvcr1T
fCJf52Pm33r1MQYnmxcvLm+JIEArx7F46LurG76Nh5rrXiL3t2gHleZdxJxCPmEiv+EEZQXpWaMU
DJhS8SrXK7lJdA4ZrPf1cCVv2VNc5qio+FksbNavflyxeLn8yK5OVq8vKLx3KFx1FPWhRpYCRl5K
Vc8wsVi6zV3QgZlAfZpAPK1Pk/ZUjvuQhwkps8/j5RTmRr5YiUF7OVIP0UzKnVAwRYE4rl6dPDvi
Y/A4DRyMuTqYllg3yglJGbzGTcoEm1VIZqq6/G3rLtoBxhksEUyJQ59rfFWm6+xHPIrXRhSLWNCR
SPapsFC0cRVSsgMmJPpsUjkg0SInZYY1erpWBhE7PF7S81iqR3mUoB3sMSwDe3gxtM7LMARTMY7S
dEnYL0DuBRJTAuwM74qPwb6Oyt7t86XSXxmjst4CwZLC7oJ+KYub8ymV3EgqfvTCrc/bFj3J4VI8
XgrWL04FeJLfdOygavqga/TIo+XAUVdgp67I80XltDDQF9ew0Xn2lble2bxWIyg3l/4Ug/E0/GU3
SD35oIl2TeuLYwO8JWGJ3OXpsyaPydYeWRxImAfDyA1lGpuUfCMU4tOZ5ZfJLAzgx6a9SEiQ093S
7jFCpg0aauxOZnXgCQzQLPsEXfDooHK39TeU5PAY2VrrpQD4rkniF3trerPmJ8t4LG3GiXwMKcbG
PATcc/YLT4C1J+81Owj3O8hwMZy4idyGMX1qkOL1l9n9DE3U3dF7JPkefAL92M2PqX1lkUuClxQT
57z1Yegaxzh7ny3uRHbjr6ohePdERxT5GnR7F2bCVY0eOJ04+TXtbqg/SxRPbB5dfKG1oQwAA4CQ
yxcFhXdKflTe3+hs0e4ZCS3YY9djXXnsx5utXlmNa7jKyjNrsq4/1qwq6a1SLmFwC1ls4EEyd8wO
Y8iywkfC24B0T0V4GE4o8z5n7abpFwTp7QQv/klYN5E8CfuzJSq+/7SC+46nK0NGoYavLgERQCo4
9qaHqjllbNaOs4+tl+AFu18P7DhsluMIK3qbiS/hr8aCNRI9F6pqok0VDikOn8AxOL9xCpo/ffNC
7NEi1t86pmlcxfiqQjquLuS8QJN7maZbzxNhQ7Rwh7fekkt+h1ezQxGP8v0qbwR0es75fI/Ko2wI
17RdM+oMC0mhkz/gKRV0vZ1PMioWhZFhUMMXDttN3p4hf+iqS05fSOsfE+ibUkPP/XUpDFzzxlEg
oAVj6I8afwao9gVWI9TuSDDnT7l3IFji9Zfi9jSMlnH4EIdPvAQ/vyRRURNYwsMVimD1M7CBKyEJ
pdHpmVHhSRkjlFhNndeaitxXtZjrck14TkVNdg9idKzFnpbGxOLBu6PN23gDhpRGOlOKmMl7YGWc
ikjJK917FFToV0qmNbV0ttQ/HhepwKUqQByj1wgAkP3BFcMBR23jdP0rGGsAi9I3M09yCO1X37n0
1LTFwJHJvOLKQ16VssB3hwz5o5W6JL/9+HKUbC2A3F2UPN9gjUXSJBAXu9jRVkaYIqSyUtxezFhB
3SqHCZeI0Kwvmmg4kbDzOYghQFWHj430DAXSPRRLH5EgLnoRq6yq0mOkS7dRBBIC8xGIEMBG0o9U
/TiT5JxcSLcSqkGmJPiXasaC2Jn8YGC0pahgFror59TuUErvE7DqJUlzDhvWwVVdhYBVKfPUJnUd
1fmXOY9vXVg463pkqpRrSPutCpxWzfwO5Wqg7UvXOutZQnJ3Bh+oZpXG/LsvRiSFAefA1umQ0PIJ
itJadVUbIOWJNJZ8Th4yrFXUxqajDbPMpMe0mJtyBWbwaU6N+5YMKFoF9YuVROSAP7lSNIGwiMh3
22EV1esrYGN71QIYWBrpuHGliaenobyqCZjqcb/cW2zVvts3m7ZIg2U9uwTMGrQjwkmtvRZDBOC3
W0xCQWH5rxMxvlOdFVttrm9KkEZ3IIpUL3FjVCjqTi1BnomxY6oHknoz+KEGPCI7JnXDMa04Eze/
DbNyLe7GBdTHzRDsbeFeOvRcc6Jv67FajV3E9Nnca5oL9946+JW/diC4udVLY/XnONO2ZDx6oe6u
myi88wPnQgp3b6kwQvKTpdNawfBvl0sqw1XZVHulUo5N6q+rZjznzCfI/4P3EtxRhpPpHt4pqf7z
O7qVuxaWDsWhWqmTfZh145lUDvdXQuTkQjMJC48Qe5lTfcqoSwFzXIlMvOWSemNa9JJ4/tzJvTQh
A1I1uDNd/zl2fQZCr2lsQFRwvizfAIQjDoZmPpgRwrFBbPBdUuuCRk4CNsQaCGYc3SGjPM+t2Bja
8Nhg1FJZQWDo4TJs2PpVXwG9q+1bW9vH4XTGlegRK0CJO6zj1HywhvwaiP6MqfCJEOK1PtqXgBhI
mzncz7dtFE+RkUNXGhZ4bfbKRNKUNVqXqUBoiK40IBdz1mESORpBAejCkifXdNZNou+y6KPkUD5W
4tA5ZBDO1QcadXQ/V6fik8gK0zcxRffkay0ms3ka6+Y1CCKv5fxPbfJORNxnbhmQXqI7RFq/5HWo
tPzi000pi94DsPg000uPmhBQzqcxdRsx2F9jB8fTbFBlSqJA4TiHTrp02vCuycL1yCdCQ7BJmu6g
GEgnWC1QipHh5V9KEzRYr+3ctl50ykQToAe7huKh0bcKRDREOWFp7meN4SK3zW3fjMjYFKp70QZ7
nZvWwUnEfkT41EzWbrKMXR2u8E6AbNG3fdfzqhl7KQ4dImuTV7zhmvbU9Xdalz7rIx5MH4oZ0Yid
h0QLZmWAMg3PzWuqE9FjbiMnfFD74IE19oEwi5uun9TZf6pUvnKWA8GSsAa/vsw5LnS3XMeqidOZ
yWI5r9bKWF0we16qMHpQwnPQYbgWOGIWZFq9FjXwNGaQ0aAdVD9+01sMFn1FIn3+aZYKhvtC2xFg
u5tjxKbuXOI1tp3HTA82MW+xyVlTJ22CQqF5MSfnOukmV+eKALTi6IMkShTtPiKQLC6U/TSCrosU
lp++at/QBiqwr+oIQU7Wx++dA0kx7J5URqppeTED/cFGDWatI61mQED5wOsMGQ1FVrjqaU8EuUOr
Af0lCWSZ/+2QsNuANEHCxkXBCM4JDLaD19far6pVTcoHmgRWt4pq0iUyHyO8cL9++jOZurfm+hhb
9qq3vZiQd0OoYHyocZvKK4MfBjf4RZcawSjyM96jwJMuBjZfmn49Jrx7WUCN2KaUHCzRWyCQaiLY
x2ttI5cl3/k5tHF8Qp6zwrXuBmt7GDYCEbotKcC4uhU3I2AGFlSgrCDgM3RjLyKAxAHwg8hjOXYZ
imdYSA5zPBzYgVqcjUJ9KGxxYdRJx2A6hPFE9l24RSi8i4HkBINBWYHeyezpvIzb2H/IIfTFs+nV
MLiS6DJztjAdrCbpawwUslI+XOvB9llyfjy/pjc3zC+ZWFlduLYbtPYkQqgBpUSkfBZOckLY1sl2
o6ZBxQoVsa0Gc8ETjSoTPV1n4ln9oO/4rGT1JmA4zFjcRHUTrX013OqWcT8G0cVO5yte9mcra0+M
EIcF2B02mM/EPqUR/VtprBe6cuo0HYtCs89kJqWBkCDWX/Iu3Lr4iOhnIRj5GFRcKY25GqN3gm+p
eMDRj/5XVF+CPHgq+u6FJERAjSn5qP6LlvFcqLLrpOsXpYnf40iiA8s1EGFm+7SCwAE6yHRDvV/X
cYy22PVifNo+2GadYNhk4uZOOfpZZY2+z4M7Kukta9omD1AKnlSgcIaNV0VXH/3018QYv5g2ulLt
Uw0SrGrdtaXKu/vM9PcM3G5nj1RlVvhsueO6McbvAHIEl0JjfK09mg0XmcZbjSp56lGcWs+xwjTR
Vtaug+wEi2eXfUyUSuibyOUW5fJFRPj4OnpmhDpluXLOQuKrAsG0t0d2O2ySO8uZt7rG/537dYNA
0/+l+fgySLmwnKsxkfIdTKuhDalv8VAZxq6YDa/GrFgJuskUjAiQTU5mvuj2vTO9KFrz8+ky5pZ6
/wmF5NAR0Uk/CID/lmMgevf6rimaTa3GaAAN7eBgZOAczWQxKcsN83K2SQ72eV7uUM8D3WJ9KHTu
laJIVnz5GMRAb1LQE7nNIpNG7r0yvGdD+OVOjDlLMqNbyO/KFK2YIqxiEX7lZnYMFIpKdNmPljtv
CqPetpO5zSk2HZQ7di8eaAve+Wm9j4L4hDyOaYiyxOQVMUYukEAM1cExmKioPONuJhVhWnmZXH5q
xEykGezywRh8xSMfxG+RoBG5tktV9ZVDFl/uTvfobKG90Z3r92Mcfyml86iN0ZfiJ+oCYX89s3Y2
NrHZSLyL+LlX7W0VFZdI7RFT8eov/XQ6pm56cRyil1DdYeFNj7XhPMby8JGZZADjywotyJTo2d8z
RfkkguNUr6Av0MCWa2wfpZdm9B9jFqdx0g/xUBzVLP7VW9mxHror/Lnr2GNWrOpjI9h1NX5TeH0f
UbB1XaZl6FF851G+7KRcHjmaEx2LLqYtrbu0xGxdVgQ1DGiSc9UFMRCqFFgcI0Kju2ZZtXEzWG70
ndFfIL+j/rGxaNK2YPZMq+7UTzw+7UJFpZYUwZcWv5BT9iu003fN8oqZvpv8jSbHf3Q1PnKK4EQP
fhG8uSxVtiMQfidWoBSJiDIcYqBXoKIVzgxl8Qbaw0D/SwFRaO4J68YhdZRfcFd30wNUZYdFcq5W
aY96QomQ3aRmjAIkE+oG+0GxbYfh1R3KXSLFmAMolCQLaRDo7ktZ+PeRrjLCR+tT+M3V1HLsMJl5
xZT3y49H5eBn+HCiiPWWSGM4NLECAHJPMXVOtET1UNi+JaH5KzBmDahw72JAg2A2Y3so9I5nvpCE
6MBdc046twoC5Nhh3A+tqsb7PvREU5KjS6e4iL5NMylXI+0Wgu73uQ2PMoympzi2+Yoyuo8sbYdB
SfNMp1YZMrIomz7jwcGWvaB8OqsNjYsWutjOxae1h+xHa1oy0u0o1vZMkr4MjhDSj6dHIWHG0qPX
pPdSYIUTZ6Wbrv0AWQiJpfT1VdLh52P1A1+LF4RdE1wXhb70A0JoIzVcegTRsDZ7V/oGhXQQgqKi
o4CnEEIPIzBshsGP33CAkmco4giXxwRhFe066U7MpE8RZ0hHI58J34SJMZZOIR9boyr9jehBT2bm
vER5azGRwAMZkptOt4TsHIt9W/ok9XT4NdhJxofGQwnn+EM1wav7HF0d6bNsYyZHLdXo+5CXNxPT
HdU5vkw2wE0gnZoRa+R6CvD5Q4PFxV3Z6IBaZ2lX29psqx3v3WstvZ++dIHa0g9aSmeoiUW0lF5R
6Cq4RqV/tEbVWWIoNaSzNCfqMcSGIR2nk/SeFtKFGlnuhyJtEyXZxKN0qnISfwyxruZYWHv0++tE
ulod6W+dpdPVxt6id5teVcCVUP5VBjcvle7YEZusIf2yBsbZsHKX3E77UgTpG9ppoj+kyzak2E+n
4JZG75PAoRbRDUO7MUAd6ZlIERMoQuUhxbqLtXZTSS/vpBVHTtYt6ctyxiAdvwpF6jKIVTxTuo7n
nese1SGxx5PYp1iGczxjFO2Y/bGks/HLxBhBdyZF5Ai0S3Xk4QALcim9yK10JefFU2rqXu86L605
T3dz0txR6ziYmWvpaqavsUz9smB4wT8Ck98skS7oWfqhDemMBmOEHZVttpSu6dp+ojswb1Xpp1b1
YhUk9CkKrNaB9FxPaM9RMqFiYtfVvHQeXmIkiqg0b5oqHn7+bnQ08t1H2ZKhYo3RN5QU2G7rTHq+
R8zftYUL3JV+8BKh4UJ3xXspveKZdI036dtftN8TKzgow4oWhAbM1RpF92vG4UXR0Y87MxyyjKIQ
XfDmL/8eMlHJkAiXtIi+yu8JHIBd/eyTJRH4KArR3nEaKM8V7oyE9lsn4ydiGURhjDZZxVq5NjJQ
AD/6hr9JVvP/zEf5k2bmfyK++d+oqxGCvJP/j6Ym//5Iuy80NX+S0fx81e/RKpZu6+hgVJuEFEu4
CCh+j1bh1OgYruWiodE1yH2/S2gM5zdbd8gbMKyfn/lDtoph/cb/dmhCodXki/ipf9P8/FWqQkgN
N4Xkmf9CuqK5Gp/oT+IV2zANzdZoe6jCEaYtFR5/UHDgoqyH3ux/AYXbCKMTJxCCZ8NVidSJyosx
5AR+xSD0CP1R0Xfl5nosh2SllMCjEKN0GyeIj8iim4OeGNDksFjo1XDqdBRz1pA+isF80wDUNiFz
VeqqCqwTFhaChfHD0fgrMTeR/Ocz78IsByruqKenOe6SlUCyexC5/p016cVuquJQiAOuPBqmNHJb
0jO3cXX1UyIQKx/xvqUx4KiEQyxcjfw89+scp1AO+SCfaeEVC5vSfTfg8djMBn9U32EvdUuSNAvi
3Zvvukr0u3xmdbR5u+H/Dc1OF9F5Fu3ryMd/rCYSolyRX616yOjJc1A21OlXSXgCJr3hVzNyUIbt
G+xFRvNeR6Pfu+N9X+q7RDFLz05F8cbOSvydX69FF+cr1+iLZRrH3XnQ8YklOz1E+W4VkGjAaBgH
pfHnzdTo43kgXkao2tFAUXSIUscF/2AddKsivpBu0D6d+3YhOPGsNAV6cs6JUw2xUsfCKffkRyab
Tm+JkMOIvnYy/T2uSwXFgrQrSxdKO6tME+rO0ImESjgRD9jNEWO7VTkctKxoadbjjxuKW+Rk9lJB
WrkOh+kX+AKxa0R57KsAb7QfOvemG+w5xwdbxUTLEuqk0mnZALLKZdSAKBVYpXXMNf+FygWxb4go
XGaMJ44hGMs30MKM2MVOyenTbZxop8SNelDgaWUDrMY4Dg9ctegywoLLAbOukkJLIV2FNF/D4H7G
mB1hUeSUFeGU8il6ip5sNsfvGJuLwFCJs5rgQYCMxcYh/HYPhD+Nur1rdPq+s6rsrLR5CpqSaxwM
lBBjrNdMhCAIpYa1t9qghWHfBashVMJDIjqciGB2nEJZdgYxsI2hI3aIqBFj2N2mT5EfSEFsWtFt
zmnYYyDfM/5bDYXj31s49LqyHsEIZvbaV6DK27p1RpYXniwFGhRWsGRox/XgBxDhRl0qvXqX7OWS
OY1vNES6hiiPYUJv0oqxZmqZA3TT4dx3G7VWra2t658YL8JjGxUjrJCy9/R44lQ1JTTF5yTedjkU
nyTPwnMzXZ1WfDk52gsljjNU66mBc5PmDIh33ZNYH7fuiDMZTwStWjtC60zARIMJMSogfc/U7kI6
Kr2atldbQzGs+MoMhxlhgsNlU8V4jjqouCNrAmIhOiK4TzhAxStdivHJS2NczJVsZr/31DpM17Vv
i7s4p8mPV/mE6xWY6uDu/VpiyVtL90QO0ix3RLExAx5fMejNhpBVxhyTmmOI5QGfqRUKOoiH/vcf
DWXS8xExA7a+TsMhZv7G2fTBpf7dzK6rLjBqKmutoy1eo36j/pNdOPTFYRFiUTKYHlU1jioCIrZW
omv37PUVvlKmmrwBd3prItYv5jOupmVXF9soaNVr0V1mI09BLalEVNpu9Vp3MYBxWnH72LAuyeju
0FnXr3pKs7ulKxaqT2WYhJ49TUujH9tLXfcQuzo73fYJQeuFeIKWrl/MadDWbq0zTFCTQ+zE0SE0
M6+2pnLTWBUyp8FFtD6Fp1Ck2iqJ6XTZECd3BoEX1MQs3GUVdJAoZ5fxIsy01qSBCEAXf6zbEXeI
KnEz9gyQf4Dyo55NG2zRAfZE7FOwLZzzUEQV9pfEWCZdPiAti7BD1TTqbZ1+teWbuMw0Vq0MLNwh
eqA0Y2kS81nru2oXz+ivuMfNXTpoJH1DRYpF7uDMpC+bxCq0v71dc9lm/rkxwcit7ZyEAZq++0Q3
y11kzKBQZsjR+AWYoox6d0qqh9m1oq2fxcG+KDa97ZKeGWu0I2uNTob7SsOGGc6YFZ7SsfSHUDG2
ugCXFg6OQMRDsd7qvYzMjHakuaungDPYv1J35kiSI+123Qt1/AY4ZoFKzENGRkaOlanAcirMg8MB
OIBtcQncGA+a7wk/BZo9o8QWWujuqs6KANy/4d5zg56WFfxBpbPN4AUfIiLSCIQPUiYGrScCcbFR
++M1T4zwPNwh0YhB/I8zJtrc4X8FiAihWTS8KoNleMMj8FA73b7jmT7HZGPF+G4CwEVkYFWPop6j
p9nrDw7nGogX+nF5nToiUk39CJU8xLEhu+cm/vJ52faWT/QV+JgXab+zheu+RIrENHthmjj/wkd5
jgd7FzpZ8Wi00kcwFsE7rstHpwz3fcqetiArWXEbzX60T3N1zqX863XNc5apG+J1pkWhfSTjJEam
4v0xxr5Hw4RSYE7gPtvMWHOvwtMztcPFsalaw1R/tgSckPmMt2UMquRkDm31luOTcKA08upafEGT
vsxaXFmMpeTcMOiIUrY+80L1HUJzXwfdH9ORYo8c+Ucj+/gQSLhqK34khaB49VmsuSRKbhxrMRok
0jvHYTJhqauHa9NjpzXoZDIxWa8oHvHf4DZGk44OKuuipxHAEHMy7recnVpToaUopuXzhUube3Jl
ZkRidN6lNWx7rfz5LzNKLE5TeyFmu95icoQIJ0wiJoq73reLs6Vuo8gn8iJdVGAJqyJOIPpDawdw
aWOZA/qwYFDb0PMYXany0sZCngfQ82cLQGtj3Hei+zMpxJogN6dtHar8Ui5URBa8wMIdcH29+Du7
yPMMcypPwnAxGjM/0dGenI6nrLuzAuOnQX1GuteekaNgf3/sgTEfw7r5rFS55dhnY+m4vNDJjwzE
myb3ZzITJGxpd2ubqtrwDoBubq1zVUheSVxIkbKf6G8yRCoghlluwyp1gyWe9sKELwBkE1cMJOa1
Ixx0FlO8r7qgPYbT4hUyOeoFs6gDcT/DZiB2EZxS2O6JGP52CDfahwU63Mxv3jHZsg1zlLP3m5S5
dcfCcUhC/2S34z0HXgZYIWn4JN2vJIvt7UzQAtpgw9kloJXgaPrVDk8J721RFLd+eC5R6/ogXA8+
JvfAB2tYJgwheoqkU+XEf+e52kVzZaHi6/7g5ZkgDrFMHY3wCQ/1nmAYdzPr2cAUnpj7ZolJY/uy
MfXQPimLhr+08MKD34z2kMOfhrII14nvox9OOkmLbmCaSIu/yu0pLRz/NSLD6thT+HXQTE5tiqSP
1e5iOecyCgX9rsJ/lIOAdyG6rKAmk4UWU6x06mja0DlHMborNp/feQeIvwKDEYdIThAAEzbE4dtG
Vy9DmJV3xJcJoS6O65w72F2Nl0Zrv8BUWVGOUAM3kDf87pA28IA9Yyo2wl5yLtjP4/YODvGC9e1r
h9hmE4RVgiYqGTpnaxttsU9y58lCSDoV8bOTkoqbGlAtqtAXeGflLbWsWxwwy5ox/Ga2fiPnmkVU
NLy7pLXEs755mM+2Xm7suR6pfo2AwYbxAj0EQ7mBInjEYSp61PLAdiYCYSgtyvrke/GurWYDzXz1
PRHNe1ST0TygeIIrnaOXQkzScW/jKkrq0rxN/fiNgeDiupO/Md2UvWEzhHtbLtlM1W+DkWoFsp9u
XhVP1GYhcxbw720Up4ckbXFqDYhgkmRXudxGmO7PfGJynZtTcdDOj5txrDIWf62QlcwF7LSkHcEu
s7JCTbSKjACaC4IrlpIlQVKA6eEEESkDym5V1jZOVQGraNCzosH5rKri0sSTf+j97qkegktRpT/g
s6EsjBxuQ0efE/ki/ghr/dsWc/CpdQYgMiX3runFvu0emzoz3jI1Ic8IjqNbivWwBKiZNhvwoNF8
HdAK2LmDOu+HDTACVJEWS20i5ANsudJF21iWBV93bKpdF7k/lGoQ8FVHFPxs1nfdF2mNxkOugq8I
nBMCR9gkvZw+baNXLLWT6S5NCCwQc3ivy5HNhls+l9Ufo2E4nLbLtinXrMFKnyrMtq7T7HAHmhPK
suHVFhZdlak53qlhI8M7Dl53YNoCNBv0BBQZm4mqGd05JYRzJr9ge0xcmInjbDPbIByCpL4NHS8r
qh639mIbTRbPpMTIbYyL+oIHf7Fsxp5trjLodXa91PetJOyqMFeOzMejlRkfXD8muG8D9yDc1GMd
DVi1zcDa+MvYr2vz7iIlZKxwFu7WmOvy2BmzvWum4VyyLrtmDpsS3pyKp8DrvWqP8JRsHWkdoesF
9/jD/NJDPEWDEkM83/AtGzh9GZ6hXacgVcLYMD71d6ZFWwshHqay81jUcrj3IZTEcBVPgcV0tnec
V1WE8mAK4J3Si82FsXFsetboSRyhaDSG+yysj143FMApYSBYEstmTJSiFCd3nJ4Nb76vWWCxuYBX
ppgaB921XEJNolAiIw6e5tj8LR2LZZ2nRkRzXnUNKPnv0YgSJKhPOO820LTFVpkJpz1nV+DDwRFZ
EhEqVL5mQiV7IseeSNlS0CF5uhfhhbTxOeC2LpE0Plsoj584t0kKaxF4LwWqyVvczRI7jzs/BFb7
hqtDaUhIdbIAmEdqMLO7N9s4xBSLmB0iPr0XC0w4Uj+Jml/8nPs2J9DrXFPrL8psb93Uqcsnypw/
KurXtsBVWBvINEZkX/h2pIWvJFAYbVgmvarGehlKysEQY17tl99TJyXAXkAaxXAvC/d3kiDyZ5P1
il2dppR7zhD5zkq7g+e5zz4/Adub5iMp5+SurtBFh6n3XTRls64755xnlNCGbvS60tUH9TnHXKM7
YhNp0VxknE2v/GMHOcvyGA9U3h8nzU9EkKHXWv42MUw4mpTVVMNL4uwC441m4BnCxJiYGCMfkxqQ
sqWkZHXtecqCQzl4TKhToWi+/H08VuLi8CdNpx8ETWCTsDWK3Kx4l0g9ELOwzrhlH+Br+xufhxxR
+HxyoFQf6g6i8NQQMZ4PgAvKjP1iaUZ071n95Lltfdca/RW6cbhWNhppOj/usl93SB/7hrKNLK0M
JnJ3C8plc9MIGyU1tIR5jnaxZeurB1nI7CBZStO6quHYQrs4u+1dVEIfczo/PrD2DBBN7Wr9rAkx
TcItbBX0lHQAJJGwoUd1EkbeY2F45dnnzdlWZDdIrL5uyycfQbTHw5IfuK//hIuq306+x0hyItCd
VPiCUO1m3xZ5OLY7HDuBAMyFCTe0GicEYoBenNEGAAwLX/ikUMiXJhrHSf/k2OdOVgY3IprrDAxM
sCuw4bLAXgB6Q8q3a9SYVEaFRnDCZz0s86BO3nXKe0zRGx6MdvzbZsMPlYC/LgNQN/3sXxSfW1hL
h+8NM4UERTigCuDBWjeiBDWSg2tu4kjBiI/2pHgQ3fPeDH/b6duypbmVS2JYvKihnPoHB99zyBaq
dKvnBj9AZTbPWqLADiAZLXGqfxPUihRXwyn7B/pV2t3aElF6UAGhiCX+Vbwj9lGE5BHMDjmr1mwe
DR1ek67LN65qbrVF4orwYdqiq+w3WaL3Brw9lgqTPkQq3Hnxp++1zq0RN1dr4u9yYAPmZjAC9zxX
4VPRcrSYysBD9hInLnudTP2NcDujNZlPw+B2V3NoWMImPbUorI71YsGH0H5IXflbBw1SsshCmcWN
XJfVb6zypygmqCRMH+M83Dk2EVqslLc6nT4hLd67ZE9sDLDpwG/Sg9Mb1dHCSlWnldg3oebSqkO9
gDkgJcTPaV/fDdA0YX23G/Tp+8jne1QjO2TFG7W2WOK5aozX2kZBSfDUBMpNPwdJ+plUYL7iwkZE
iWT/IsP+pKuMQWQ+vTRY2tj56OqWTvZvivuk8F8Qmw4vcWnf4pBxZk3gs0TolYFOjAZpIHbv3sV8
03FKVy+nB5OcER4yKu26ya5dk74sysKp9X02vh1vttk+BTOGO2ERpDEhIkRg54KI8tQJEtiXb5ko
x7ropr/QebEeJOBhLbR1ysHhUHaaOLDu2fE8hExRZKGfhhi0LFpylL7GI+koR9PAc+GPWL8HohE2
zEKudpFkOzmBFhaIUldQva2HXqRAtoiMJGfADwueVehi2OjZPFvRI5DmHALbVDKEC2yw6f6xjkE2
tdiuUlVGRzmg+3Hq/qJN2vhhROqEEXlbtxgmvWaBMo7J2azdcD2h6wSC2R6IzZwuDZwnO9V7XELO
S2tdbTPEbY4ymd3udBxzRO7KNv5Q91F0pVSIsRE/9cULqBJSomNOrNxl/ot2vpRshxnugOkFZ66b
v8jWrkQDlj0a76RutlPjlOza1b0R4log1WVY+a5lbj0TVSZ5uOwSJX00IsxgJSnd+rn39p6B7y5B
Hsyoa+Elhq+qxaw92EjcsNN1bgdFOMS6kNnj2YCmwE07k69KSU59piP7FDfmIzi9+pgNxt43udxx
Z6vj3PgvJbZV/DM+6LGA6sn4ZpFFaJLFODCukZ/gqQF4O8bv6dybBwlVEfh5PqBQsy9zTQBKnuC3
xJYPnr54MktkOFH0I4mF6QCtHNwUA+vUfkzjfEWxSmZdKL/sxiJ6OiDxKfTXbT/vPCdwTpMfP+SV
U+z1MLx6pFav8okISHuKkUpSpDtcCs7U0JITv5vqD7vCUdLlGU995bRntEycOvWeYLxk64fkHtlN
eQ6aPgJZDjigdBnAhniK0ij5FjZbiNKOzAuKTPdQ2kpshSt+gywAyhum24Hy8Oi7Bio+FDJgmKoR
Bmcgdo2w0gvWGxcVGrKOFJCZmj7zHtetSUNZu9CadduhnkKojAz0iLDE2BfudAKy9s8BZq61GN5Z
AVdrs83MHTv8EZ696xzdqXhB/XxyrS85sqWEfxXQt3v7wa2wBVRo2JtWMeHym5ucg90Irm2Vefap
Lt3pkZzW/UxaMmafRfvN2mQtXI/Wgx4E7yRZpl7LetKrIiTNJYTKJq69A6PCZEcYDbN1TKG1eKTE
Bgs4GUyp+fqNtH/2TLb9OnQvc/c0Vk+WEtFDLVk9p4l7cZqKdzE13XPBBVCXfXJtREBqtvO3ywz5
nNBM7yVCn000WBdvVyyHZuK7n62bv/KWtHoecQOR16MzhvAjUnsq9+ogLWbhee4xHpDMAs0WrJWb
z6/wo0hTDBeno0YFxovJEU+FP4wOUzraZ0C+C7N6PvZjuAKEvvGD5tANJCAofy9783kei8cOARdr
fZR8oR2bZ7Ji/iKYuQp/8Ur0LEC421bJzGROK1iiZNoC8KriO2rsGgEco0FjHvYDogYJTsfqwRKV
LqzuKE5OzmDcwd8i9B6nYq+Mg504VA9pTI/AVBFmJ38cAvqOnbNMikNzWwooMZHwSS3YRKZbbJLo
vgEWsiU+jchhxxzvMYOSRvjAMDE8isazdxMm3Z1s52M2quCHBQsTzS+ltNwFgPJoLsUBxEa2dUuf
mngQS3pLiht71btTgDSdZCu3UAV28mw6+N6E4zaNmHjUfJ2GLN4qGmAISiShZmm5c0JcNrGh6y02
OCLI0BaGdrc3DXLDjKm5pVV4KZLFxYFijhOS/fsTZwCV/s5oUL3b5fgiphrpUjwCGJ7DK3qGxS0v
KYvAQ8x9/9a0TNjYHH6kDmSlfvJ5ITz5JI3nNM3+kML82g3LoMilyKtz4CEk1RmSmEdyQanYk/SS
aA4YYm5vqGE+K9tQ+14H98ImnLJitrxh2NWtTZf8v4A1CTNUG5xw+jlE9sHw1TtDxIeEAo+z7z7o
mF670fzhHxsdXJui5RIqeqYzdQxXz3P2GgYQFX4A23Oo9iztY9LBh88+7qgMa6Qxll1jvLaTlzif
PrThkScx8k/AwDPBC/52v20JXmy0yW6T7TsODpJrSlzB3oeP4i8IoaC1SfpzqHKETnwqEcsRM5U/
FCxc53XzzMz31RxGfSzxjvJQknod6X2kJm7hJgCu2JTVxmnC7382pi0tI6pHk4pnKO8yp9MXVbnT
3hwCVDGzZxxkHz32EGsuZWPMFrJjshH5iX0wk3lgItbw9HcC+/bQ1/BWAGvdqZwCuY287jkKc/9s
a7zG/dB3z76aLvjOq8sgvHeakupMIlYN60Vf2yYkjUe42O6bxFib3bBhrFLfB8kADKyP0/1Q1Gob
s0/fhn4yPMXoTq560IfKrG3OMJjgMd/kAwmvb/BF2zcoAPo4K5tXvRHyTWees9F+cpNJ2W21N4dv
tm88eFFo3lIa90dbLLp/odembu1rMnefEsP7Hz0IVhyhUe/Q+k2gTdJ83eTS+3SKG6XqyoN99jSN
xnj1pvCM1OvSSSi0emgwnEXo6C2PzFZsR1bwivSQ4WOOm0iH0ZP0QStXiU2MGVTW0ebccMYQRDBD
TIrjO6Fc6k8fIJPsIIITsZgzPC836FZ2ihsVe9m8bSJ3XJ7FArNm/AFTYLrVKEjNOsy3rWCMay2T
YoFsLAoeadGRBxE1u0vE+BSkLOnzQeW0ywuxoPGTa9iB3G/m+5Zlz3PW0kHaWr+bvlDLabiK/YY1
3ji/YTtwrpP7mptDtxkk6uq5JX4X6ul355PF7SPwacXQ3oWth7lkXvsYcbYxXA5m2J2xsYhv2uaw
slasCL1dKdRMy9n77xwm1Jpe8OaPqoPW0SFlasoa+GU4rNDC+yeSj2lqOvUO5vdkOKre55JBZTYA
ijQcCnyjZv6MzQDl6RAyx1K6eJlM/yKnyd9lYCJYmWneQUfgCJzafYV4CN1zMFJaz/a6GyfQ/kWH
4rxLu8dCk+gcpW225wAIGEUwIpCcKGfXMDBImOrB4ulEd0b2scc2UKaMWAG3P3okOYGBbUrGP06E
CMJ79OO82bdoGP6Rv22aLmacwzN8JhBon4XKf58aYq7SbkC0VyVXeMo8/CWGNfY3hxzyPIMJk3Pd
ZHoLXdNo+3szC5ydW3R/Zyt8Dnk/DrWF5cTVz3VXeQcFPj2nFb55y5hO+aUknxvbZ8/SLHcAaRcF
S9bYkBcUsICsVPiY8Z9uHVOYl66z591/XTP0/6IG+jdZ0f9PKJ7AAoHyf5EMtZ/x//wf1b/phf75
Jf9bL2T+y0cnFPKXC0omsO0FqPIfeiHxL8tHjApzx7OdIFiEOv9J3BH/orlaQD0uqzfLc/hFqsYY
89//mx0uoJ7l9/OF7yLb8f5LcqFg+a3+TS7k8f9Hf2Dye9Ga+MH/wbrJp9kdyrr4Nekrzyqv3wNa
0jgKujtYwkftGuqCmFCw9GFrNvOGJphhdmECQyOaibvS80zABcVbQuu/ttq95rbaWqQsr41xeI4s
zQYKtlRc6j+t4LwaGliME9pQj83USkhIDHkckblnEhBfwbdy3XzPIIZBA3PtaczVza2SX5eMpiaU
F9pYjbhH/0kdNJNNrSuKrXitcImQ0DxHNOM2JofMupLUthqYuh7KkT030JdnxzXO7oiP0Umn994D
09K4nCijzB8J4PoqZgMWSvIKS/Aqc288QoZL1giPD+y0mrVmabiN56szJjNTKv3RAUtGH0i2dUgO
k011t55cMr7RQ7QbHCBFFCK0bV5lBWlGSwywmdi0NC5Kq2A7+g5mFEx865TMgT2UUoZ9zDxPc5H/
yQnfPRil4EIj6S6YR/xDySEocsqO8j1Mncc6rrZRsZQhtv9pIcMMYutDQOjcWuQirxxH3RzaHjKO
arn3PLJ8XLe3DkyJHfQWPZngxQybXbDxEor8Zsd4TJZdr4wZgdlliubbHA6JzZI192ALlijKYfoq
6BLVux0vENDYeIvmE0ybyzBOnyJgtqFbuuo+Kh5jgyjhltyOxp6Mde0Rc+wxJV87hfUBsBHsmXIp
7PlJq8XLiX0oyvD65vNjja4UaiTkd3VSpncJMEqtlZP6Gx6uTJVv07zwvFult55+H2H+MVc8wgl2
tm3ovI0ziWEyphRm1UcRNrOLqUY03EZ0cG1wpIiCQFZOJdlqtbU3DLzFqrymGXm/eUzw1TIRWuU+
z34AEVgbwIiR7SxTG9YN/4zVJkTEqp9/nYLtqBzUA1P3/ewa1rbqJr01cnwYxVwTUAoNckgX8xCa
Ycdx2fG5wd3g2mevHw5qsYu5DdZQC4KtdhkXqFzhQiagfmyGrYMpc+OBXgR6OP70y3qAGBrysccK
l5LF79qh0GpEWO+C6jcHfi0xwiktTlk8/uma8L2M1Fdq8tMivt4Unf05lPo6htZ93TP/m7zxlQQp
kuvtb8js+Eihoa8KOX2ZGXPCiQxQm/TCQ5Gq32rMnxvbuRQofM44BYLVSHJIF5l4A46JrF4XqBzG
sBWhhKRI7cyG8gUnEJsA6HQKKgr+oJrpKxlc4Ep3Dm30ynHVyUE4c8YC92ZScERRsXc8D0JkRsKj
nNBxs6llZ7cIzgA6WJ79jtMM20mTVzwkMetxw7+bl4H0sgFU4Ogww0RPhaIKbEL+FdMYOSqXb3XZ
t8h+2qeZ81ZZE+U4PszVbA8m4RLPdcxkvyMrcCUCcbalAZfXN3/SwfExREDJa20DaS4bEqZHDNJ1
8JRof6MsZ7wmhkIbV2C1z0qaepVFzZOp0VuEWUd0I0Ickc173k0P1qlQW45LZzWh84sCpFuxO33G
jSRZEOvUCj2MvV/+ZJsceHTcSVx6vPSWIGlPzYvzCaMOoXrbyCmQPMu907LabYuJAqgpd4wEGfNG
AUJJZaPip+pfORBoCALjtGyhS/lZbpNAdcCIoY7eZD85bPofbMP4E8Veto4NU+7RMj/F9sTPFpbj
JmvHw2D22b05MRwqgo9YJDF6wije9q3xUTEcpu/F7jx3q1pZyNBtF1efpjVURbXLk6RDMG+f7UPn
ul+At09lSmefoksn1XC6RYWrV2MeS8R8kqa5fMJl/x7LHz0XzxZaCdSSemfYPs/EfM8+pNqns6Bb
KQO0Lbj/ysXcONgpvETA9z3WOZwUa7ycJFgyyKlChbJKcSDkt97gE5fVcAkFm3/Lv9FmIMFDz07u
F/bHbReKVfK3X2YBDRkPFObEYk0AgSOP4swscWkzHqEtAuaZZ+ADhEv43FCwlm5BnjHHeajoluB7
ox0wWAA21nzNLFwyqmT9b7XDNlI8ZXM6cm1AIfHTAB0YzIctsaH4ydRdbhTQ41CHFYkSxwmwKJOu
Gi+YYbtYLxYtoB2sGKIPJ3a5t6CBCqsRS/gdjiIbRvF66OF/tdPn2HrrGqV+jkN+pVmZc+pmd2mG
jStMjWKnBVuDgfXJ3lsuy84IcCsRkE1xP3mg8cEqdAqYeOcw5WVCFAfuIxqvn4ajcyODaT/PmImc
nm86qCl5XT2/6lAuxFQzWXtGrE9mkn2Cl4IFCkYXC1B9C4pYbMbIfU8nWjGRyENHnkcxJH+ZoP+t
OYKqHhwxat5slbCgn0RxVwfYcQs5fE91RxyCXKXx9D1hjqHJeGclCaaAiTnJPztTVR/hRppfnmAk
X1tg8BfTY1t0QLVirCtluE5tcjWChEtBpqRJZOPZtt15yXIGRmJDK01gj7ncnltLcfS0RG2orvqO
XUIiRtf8GiDobVhv692Y8pVEaDeGuf/mVkrSKLpDqWLclYwtyyEN6VjTu9yX5coxk0etBzw5vmeh
Grs3InEe+Kfv7jJ8hXA+lLdxOdPEIssxTNgxPjYW32f4oBznNrVo+LxZ3+maRXtahP4Kd+u5Pab9
IvDGKj3NmGMsNo7blkS+Nrw4tcdHUnS0k63NCqdO9VGV7JTHvDtHKHvWSRV8kqwr7hIjP8YO14Ld
dQCu/SFl0Gol5BW1u3ETGF7B+MUM+OFq/1Tokwoaua/SfhvKzttDneAXKVgkBqki3XxDn7pjGPVl
FYteCmN7MBIhVNffaYY0QdB6rSrd3uapwWE/PRUTAxqmb90+dFlU4Wpk2jZM15SGDOftdwuymmsR
oSwwpiT4Tl02HW4RIt/u5uNsZrvEZF1QTxLlwhQ8yCn7cXznVlYwnyc32Bh5UjA2pdgMG5fVTuwu
lyI9k3M31Q4pfjaEwzb8GsFISWbtohSsvjy2TH5OJgBnOvJRuEbmwEMXo6rL1Vfjzx6ZMNMLFrno
MCf9WadJ9+Qu08DKtxQivceQPxdxZgXCFAKTWNcSaFNt+LQI7uzw4BK8dJp9kV/A1bMokjzbiUI2
3ZBC7yTR1feQ9OWBtDZeppdg8KDZ46fk1cCvPXjZLitrhGEIWzGkfzAMKza+0TOD4L4ohTTWInK2
tYgfNKV7m2SPUrFC44NR3sVgebILZnenIb0Se/CkjfCfRwNQFxafflCnHAiZyvpwJ2JGZtGYoXnK
+CArzvqmVg5xtTa73yg9aj/bxLn2H+vC/DPVNuZ0VEZRodw16KB221vneBlDM+D4Q1HjXt3aYBHw
QWSGOzkX00GDO5UNkHAPtPJQzcTmDnrnye4rB5Do9mxswSyZrKN41JKOc9mTNXlaNzC0zqz6q8BN
SSZCcStFBrhE5tWFQcJLPH/gDWQPpaxrRETPmo22idlJTZSqImv/RjAxLiztqH+abZ+5H1Nn+UcR
VVvmLnx1lkx3htUd4gUEzgw7XAZzoGBi5Oqws5pR0H3Ag1aEIi3JlS2Ne3AdHGsHUw+ZcYB+wvOI
U/Yr9Oc2QpU2K//OvUMaQa1H5k6EkDliJt4o7+eNLyFcKfyUvGWFcap1c5hBsqAZn/5alXFC9p5u
J796QNwMj4/sxHHU2RnMtNnC4EgZGjHNlptZzs1OSzPYiqj5sFs8R9SZj9STENYiwaqn6C+ZDvAS
1nL6My1wTIdLVActib6SuMEZvwira475yrkbtHftTaM/We6RBRPBEz0yYyzoFZsUnIboRX46D8Nn
mNn5rpmDnqQLr3lIq+G+85qvcl7Ai1iQVXjNe7gbXEAWG/sB+J7LPht5OGanmSFP6ENRoxvdem24
spOaN5Q0HDR7/qa1WNSyDDKug/+syQfZ2iAZ+O3e0Gm1RytFT5mPowU/i3CItPFGNJaYs0RHgzpx
XmwgCH3VZv0pJwnJhNs/mOx+bRBHte6C4Xd25K/2JWsHIjfyLvO3TtLthRL1h5zDO/gUW+GH+fVa
tHmyRkiwK+gAwFd1t5mcQbdsmevr4MMz2SzEqfOLDAMGRGqVJLa7D3GAYH9KxbsXxs1J4QPhly7K
fLyQWR3ae9m8yKZ2X82m+7VRKSGWl3vbafsrQH8HjDeop3lcLSFhpgZWPQ/5C31VzXQtRRrpSVa5
bRUgaKOH8croJGvScXukUL6NA9CtXDI7BiZ0YClRl5O1480Q4izWuAA0fwJyth1b/ILZ++7FSMZV
OziY6tOXrBGnuKbuUHlkrvjamK8DkSnjvKQYbi/wcZ+lHK8hWoKdxBW9mXrYluXwg1GV4HYvf1T1
2G5n5tgUHVXsj7t26m0QiP38Qjjufmy8myZ74K7AIE0yRQcGGNzrjnht5EJ1pzlDgiI4ucHIJGIR
+gpPO+R3hb9tIhHPVyYld1YyTrACegKq9MqWamuU6GvgEHppk69PrYM8ROdZBfix7CHHt+nWrSMs
SRVnemSHa4x9BfGxgNQSJL+0McOSQ2+Q57GOKSSb6BMRO+ukntUJM2z0ltgIVE+MmtG5ZwLDGaNg
EGpa47OWH67PWGOyF4NyOF/jEOZUXkfEIgzDydQVHHqbIO9w3sUJqe+6qDA4E/QGflHsyzq7aW3f
dMmwNp3oD1kM0rdEU8Mm1nO2ScQ2yM2qDz4d1nZm6gFE47GULJen5KIndGpDYR6UrB40UwlWFihL
RR/5lIg172wXEK5IMmEDOd6MOsyLIjnEVLM8LuJ9TBvUEBocYswNOSDWOeocPGE8c8RMg7jYTYKE
oaw+/CrGBxr0T57XZftEII6I/5Bk6TTOXZv35DqpYj8P/onn/iluBBFPPKRtJuxDVdBMQF4M4L57
9RZ90xpX1AIrwhvUajPfl6Ofv5k2q/HEJ48iLl/rJHg0mjp88IqPInPGnVuCSKpKTCkW+8imQPLa
AvVA72F/VSSvbP7Z9ieufeeKwF+5tv+MGcba2z5K13Dym8fgCUcBiPaw/Crj6WkI5MofCJBuPE1m
KZ5+bMCMWjgCOgphjDBL2PodQANa3pBRP+alwyAAOssKXEEAWywaAvfQDJJwziz9jHJj+lJz9tjR
Pe8qn9S8OC/209BfSFRhOd4W3/5An6mt4OLpOt5KVnu74A8YwPlQk69Ie+vdZT4gFKMyKnCgCc4P
H/Zl1myDdgHTJ7iaOpNYwGKO39o0x17bsAQhTFesEbygwuunN1tH3SaLj2mRNnsU0w8t8os1fd5p
7F2bEwYP/9Q0wJlr1A/tPH02RvKTLO9bYHFHCGLtMMQv+JG03Pd2br7zw72HjEgyToasCdx3r80R
EOpNV+GdmMNW4Tju53U4sCGrRHVAGPc2LJ71UAoWnAr2V7IhzOaKwaSgbiVooDf86F4vfzNy9SFt
Oqm0yFhoweaPik3TE3BhoWzdEq0RrftF/S6AyR7ZJQKNG+cHN+XQ8Lz3IFLo28xp3LdJbyPOHV/j
OPYOuQAJFJESstNu8wdpI44wx5rWtTsx5XfOHqM/0RYMAf2aqABABYEOQEmV1njKmamtauaNLN7z
VXa1fLBxvpHmxywAv+jY3/QOg+XYiGuAfqP3JswpSGHXjW51l1JUKDdTu9aqvAeDLMDMLbfpbGOU
9qsPNvqYQ/4XeeeRZDuSZuetlPW4keaAQw444NUy4oZ4oSawpwJaOvSuuAZurD+PrCazmlaDmtBo
xkGVVVbki3cF4PjFOd8JX8Y2JNitxqCV2cmHMCYKqM54XXJu4SGrubhZbVRsitBDF7s4wMyw1DeM
iuHW6AtsYz1PjhzN92xw+s0ORDQk1VD6jXeqSAfylK12XpYXx3Cg1SAPI1rbLdnmfoY+xbCxe/O0
PYWIFYcputlY0/aksyBDVTYZcY13c5zivbbzdk24D58HhiHWsXuAtndhn4JF5ULpnMzdSFbtxhjN
Vyig9GZAE5tShmdXgaOeWgTiwogVZpp3FPIvlgusr0vUvG9dlW3+lKsq0I+CfbNoxLkozfrdjN54
Z+SnjOcInRZpce4LLDR5jRvzd4TBcGdNeLpMHiJRrqYV3RJI2zk29rCqBxaTRccsq2YBWWU0LgBy
z4C4wOxxgjbEg4UOnSi379K9thE5YyLciwl50qiqA54PZQtzPyehf3apLlBdP+F/b1g/Z5cmcZJd
lZNwUUtqVPQeNVPq4SnUMeGEqI9o5PxmVxVgHuY4uTgK/FYHZoUG0UGzblKyY2rfJS4LnjAMt33N
bjOP2XrHG9a45vR7XqIA1dSEvdZtDpniDIoLnU7ferCuTIeI0RxnGIU/+XgtLsvpu12FNZ4B+K/d
GKPkCk3/QDd3nePGOMIw0EnW3WfvkjgyzN3bUlqPRZofRUA9SvQV2ZOQieeWHrOQ6ZsdMR7ITJ70
iW2v6z5SSD3m99abniWamm6+5nDdMn+J7jGVAIfqkmtpDBQhcfCDMux3ian2q0/GuwB+NzXbZevH
rXmHR2WlbCYeUo7JbkibJ8d2dXY16nuniDacFcWm0CL/ipOrcw5l70OEyumoA4NMJm+E622Sk3Tj
jk9WvjWRzAJUDOuReecVk3sYm+ZbXhTGjsEfAHJjIoowg0VI6ts29S7oo+S+ZTKxNyr7BHmdPd4Y
XJvByG7KmL+VJdGRwlXIIR/mFMtRytvEtOcxeK4Z+ZjGJ0/rCjZIz9OFwiExvYM9k2ZTZ8T21paB
mdgtmt0wNObNjfPfg8SvUzjqdVkMe6Ms9aH/YwbGsHUUQiOHVpmiysB7rORWYqA9oNTf9g2CxMoB
YFRHpD/ZwXIJlhlCb9Sh4muAxgIvr8gNn3DvtL7x5ofWack8mrUivzMEssrFGc+05TNwSph7ri/r
dWs4j/48P2i90ry48yYWeD2cGI3ZXPM8WFTHc9G2TkUEtj7pqpPZNltlJs8SIOBxbinwDfCd64Cw
iT2RZHvRTm99yzNTSVR6VFj1OuTh0cdGsU+sAQ8Pc2XG981r7UM973wq4V4elpEwTitzDj4TmLTM
u6Nv4kxKOHpXqcuWelbFoUM/BQN6LK6N+Cwc5xUQebYrq2liKCXsb3GV/UxHVzD495cdgUAqVnSg
0UzJxZB0xwm4YmTiUpvjk4yCl6Qwq3UdZN/j3LtM4+Df1Uv/jN2gPKez/cA4RTJSZGw/RfRsZR+s
S5duAXn2aaGEMnJMzUlmu2vIWfWFxJ6nRNzcqnC5E0dCHJqXROJlqoVB0PA7quffTLmQnGg2kZVo
KgW6gE1COjjxTq9jss2w5q9jv6RsBC52r7VAeKYS3j10ZoiVA9Zz1nEWHJIN/miotrGf3E/DsCfG
gUM93XVtg2dfTzOK+MG2ORlDE+Ftkm5HKp6V50dvg9T3fQwKCLXwFT/MJcQMCM+NFDfLrV8jVBLb
mtxXnvs/0cA6z0bjvbqlwIHj2HRAobWx+hiXZN28Y3mbN4HNkp3swcPSTgIL1ExfGtZ31OP9k2Ey
y0u96FryGHGrPHsO0+YFJAeYv4rBl09I96o3ZtJ6EPideKXx01LT/1oElrrha+yQwhmONQ9RyTQt
j/1bH+N1n+w0udQmCp7GI/WgE5wJk1mpdSvENmnoc1WMe7gnwELqi2poo72p3YGLx2kmHVIC8MPH
5TIzBOALqBdvXXsF+9DEOkZ4gdd4l410aI9ZuFxokhm0N6RThMk1hDDUM4+lS4niDeHFG6JCmBBM
Crl1UkUs/Nsf/lztTU4nL684uXbEf5O9Os/hZhrK/syLpDWyw2NV2ld7THRzU30PemwK9p0pESiQ
bo5o0cYAFkX925QsP9O7FHIYy0mePNhe1qLIeYbZOKMNDA8tk/R1Cy4BYBD5W2PEgGaKXeRWbv/C
TJ8iqsGZmYqloWJnnzJZqAizcpzPhZgBDmG+rUO8M4o5QdFRvBcsqIxqIQ+4W57cyi63mPTlmtd/
GEeGsGHi6VQ8FwM2Z3YeQSD1sc0gwJGwIwkGjVFLrQ0R0pjZp6mKf5nW+COT77E26nqKNOc5Ju8l
lTPCkfxHamCEIEXaYn69QVp9L3yWZarKOOSW+cQFviamcLpUumal/w8OtcJhKiQLaMkBuEzpRGoa
Dq4JpPaUFTw6vjLOCdGsLTYmdZT8SoO4OBgJxahkpBgIhwgEiWQysXcoLZMT3KuLrcrbTLDL2unH
eReUwxOPLfJNQthpY/LuSxa/zDublO1POxQfkyTQou7oZbs5uEQK7c9UsiyiD127tIYBhcG/R8QT
QufiKVVZHJjsac9EsD4VFYeKGhh/GXhV+hp4b8KWdmcZ86tqe3//9VcP03LJ83AzNldirggV6OKz
Xc6M8hqiQbCG8IEw0a/Sztn+e5jVocwbRDvpjHRIMstysXzjBODUFLWzwbiTbFrWNLGtbikDZKiK
h9Sz5qOAX7xrmaNcclCwBr5lJOTtukkVXhs8LODc8OCFHDyypPPiKwlWaWZ265itlpP0v+oO0DNM
jX/TGot/iWDz/6MaxUYxQijSP5ejrL93EGz+5//4/ldByt//1J+KFPkH7EQXbYmJ5E74QhAP9acg
Rfzxha1BdWKZ8KNFIP5BkUIklI2YhR+Ra+Dzp/6uSLEF8VA+KhIzsCQdl2n9K4oUnU71Fz0KaB2X
X+F7NrN427J9SdjUX/E18WgSQJixSzXCZZdbzsHLgLxWy2NMoV433XyoEdkiEw133uQfTZvUoS66
SRnTssYvJM5vUrfZcm6cPaLxoDyWd0FEll3ejBy6Bls/xQBqEj6bAgy2nPE5z35jxEhX/ima+uc0
HjQ+//XteKZvkjXtsYUy0dj8FxoPYmuAiOHyG109FErVLBunfUYXTU1XW4/z6BD6kgN6a7DGOjWZ
GjIS47EupLUtWJ3b1bicIwvgKWEQpAp1LYyGBduA6l8A3qQQs+Qt7cx3Hhvl8zjE7qkd8l/xHLxM
FowXywI8GAomTkvskNGEJW5tYjtfMT7AM0U24sYxWXf4FWLg1Gr6jaB40DYYc4snJNjHC7lBFmeE
GTNSVDkoDcfxSNgtNYpi3EbGbkmQhsw9klLl1ZsSao1wxQsRn7UR4d5OOrUmSnkrErUvCRkhFgQ7
XHIJh5bTs1HMTojLBv2QoYYgvXpX2BM7sGwxDqnQrXJ26uMJQb+woPaVUO908rM9Wo/2YuP8HL91
00SRHwVQ+Jd8Ozbpio1aDPPazHa5nfE872FaF2T6uEWCeLhW0T4SBjO1yQjJAO4R0fhg3MeQBeAY
dd0d2dtb1dOYLcNydIhOJKCnPgJS+RWTIoiwZJf6FiwCHJ3CGIZ1O/W/qVgvX/8wQ+lbC3ACIoSt
IVvtCkWnU1bUaIViHgBeqMEK7zas1vEsxjmj5BaREkM/0iqKHmg6/xUNLjkAtSh2o0CPKsow35Ze
zViw9j4yrhfKTfNb2JsBRVoIWgX14DTO7wsjiBUD7WsfFq+l1df7nxFGkVOfgonNGvMckgO/ZmAH
HVVV0IXMLl0nHdGRTfuNfOYPNom0VzGJH2718vXRLz2VIumYp7FoYPHmMwSm2F3PmfkBWYf1WIrO
Pw5xhs7Cbk6Lkx6urI8iVnHGjE+L7Us0MeGtmDAYKRklgm+GvXm+FZ8j+cOusrJN0M7J3sipxVyT
NFzvMhosyVJ3SujZiUqqAUCW9KZtZJYXeEusiPGnsMs5dDhQUALUuPAixURMsBa0avIH6gmZFVv1
hsuny9DIV8RH9qnk8VSq7y4KsgPrLMz8zTMGaWs75sOxhurHvXpjvVTD2K8np4VGByBUEZ0aBjNJ
GPF4NxgBs6Q2ZdHH6JKvsCIVzfwRAy2CtELKJoPLnQjORiuZPi04eCfNkLXf9fooNAQwmgDJARqG
T3+KPkkBqVFKybeqqK+QEejN6gVdDcfguBQfg+Eyz1K/Aw+3MnE/LB/RhIg0+5zTyF0PlsVohOXv
2m+HXewU3xTk5IwxGTFy3TrwWQkl1pKuTXalQTPsOiA5Q+g6TKp4raZFzPHSgwhNYGCW2ifa1M1n
kdId+XheViloaT+QGcw65l7L8CRyQrszxc9LHcpu2Xi6vW9cN9mKOhtjhA8nA+AHVeWTVGTGZ5Va
dmWGyw+klha9YdzkJCqD+JhIbqLGNzJ2Sd1H5FvPjRScVJRl6/ZtngVuzDA6Dz1EzQmn2ejx4SWz
QtxS2E/m7Gb0zNY7Bb67nkbEbWzxNwsy6y3VW7AKhuB5HkYG1u2papAeRsFMIRrgRONEw/THv8gp
sG1rxrY5U5iy4JxM0+oEshEGRMBGy04zYz2ot3jgPSkjv836fq58PrvEuNUtAuta17+ycg5wJo4t
MT5fbyKw2cJ0Hvc/f1A2XChWxKt3YHWus8lUGwD6/EY1P49W9a2sI/SCNW8+gfhy8MPkyZPzB8rn
42JyF1i13A7oe9aeC2d2NLNPFZK73L+ya7rVVlFvhfVMsqf2+PdI1cX8anXfvt4v9J5dlbD460VN
chyzh60iuRPGCObT/Bym4ZvVBu0O3mq3amxr2pG+HK8l5fi9U7OsiyxCcyLb2fVeCNeg5FZ1Bq2G
ZDHNaPfo+eMvPIWIDGX5ie7twzdPRQDYRNnPaThGNKdoS8ToP/cNKyg5Tggm8fAlU/zM8mxndyTK
T0zMWUy1UM6HPVK9DL5kwb+GlgGbb7o2ZPRjQaeZVWzJcZIvB59ciQLjz9qbOSHUEH6PGRCtBpNO
rlH0K64p3gofS4R0ymwdlPcNsw5UWyGsZy4K1+PTbg5pQEh0Imu84UIH5lZXJ2WX0gHV2TYAc7qS
b7ePuIMWCCFeT8S5W7MfZlFMgLTjIVrAMbj0FfhfY/iIRpGDJZhfvZF8tgk5xtfXLuPweUHUu559
99BNIj9Z5oOTpbcKUccm0hfnYBSrQoORA16cGLl+fVxbOfOBlTNX917cPiQLUk4zX8APY4/hsb8c
IIxgNKKRaGU8HPPe2aQ215oHrXeqaf8mOMhQ1rTRnbvJbiRBtrzXPsw+E+nfjA6mPAa29SCjpwHh
RZmQdwR5xMo4gMslYFasTZ2VRSAguOWmbTdZSEnRgKkhH5YbsDcV9gsMQ4LFKx08yRIczmCY6gl3
vgEvl2d6zT69uATT+IoUEhhL8tMS+adLQsK+98atV6WfHT0T5wDuJJ/Hz9cNTD4vd4xJfPDA8INv
F3AbzlEmLRdJDcNwAe4zalNj08AHx2/FncpJ3bcpN5M7/+wGcgFNPYDhlXVtgLeFc6tnVG6j3sdj
SKxzj52SeL45rm+hk31yt34UeW4fk4gEd3sIjsPML9CfRogCF9ryowdxeTV6vA9Hxp+J4Eyh3vpo
I0hBjXoxLPrQGhdiKfngkA7qyTGmLNBZ3F958OBLPTGHKLSJIaQw7Ql3eRP/hs17+Dquv05nPzRy
3Pe83KbMP/N02DVx/Mx1zy5bhDsnChF92UiPW9f8wVULO8Dlo8Ea+ckekU/FTHa9X3zMKvtkQ4Ej
kMzhrw+mL3kxTkvC36aoRbeZ2pzpTXYFffy9cFiOJNMjcD3yG04oIN+gwb6xBrwa0j6Qc78nOZDt
OqoJKestZoO1nRHbrDW84OZU6z8U7pqrNGRLhMZuePYbwDui36X299F64CN8VkBRh5DEQSLOknTe
81R6bvPhGRws6tX5JYMpSH79Y6enh5XOcxRUpRhoCttfVvTHjyW34qoZMxJjLDKyoCN20/hY5MTw
VOWma6wfmPp/2l74VgQMLSHj7glWlcJhDJRcHXiStedQYS7nOZ/PUzI+xtEEdal9yHpGelx7PBzC
W5ogRw4iQEzsLfL1YzKt+sajmsyTz8oC0o3sGUYlU67Fmx4G1I1YGblj8EU9pIVzGgNsv4Wvu/kf
+KeZ8HXpp+WRbbXoyDOSrdzZqLYLl/I6klyiETGjGwqWYU3CN8tJiZ9RUfVWi4cQqO8ucdR/tCab
+Ljl52k/jBu7+Wl18WMQW5i91WjuqwQzLZGxSJqFTWIQiRCKSz92nVebOGloApCWY6R2meOcJIan
r3c58Vj5eqrFjbz5gKjSYto1XntujLNEzI8okat5Miwu5IFhZdJSvSwrRkPpll0Os9Seb30xKSz0
zdzYw1s82zsrq79HUfjm8LGBKtbpkDNAYib9gDDOkIRfamEfOsM+FBZX5DRs26B/TLr8moXTuXen
cwo6A+OMTWDCdC4FstFwJKppeEzJgzkXhXeAhXMny/nGs3RvV+LW9/tgIPHJMVpYESgHPJ6WCfiJ
bNs0+adfZtcq6gA2mD8F1mWfgtyonbsxNddj4h1yij5LiluuMaZDeh1aeZPCvaNz2hMs0uG1V8RH
RN185gQ+yANe7UtalhdZv461/QYC6ezLaa//Hv37MPEhrJqeJ1YmiMbe4np4hiOlzlXn3uXVdJst
906/0y7G4WjPz4ldTMhxnJ2YMQnAUMa5vap1Hge0ojwuL5Vszo4fXwufi60Pkt9G1hwpaImfHGnv
XAalQ+U9CzbXAPVvwsRPHbVXb+DwaD2Bdp1fAZmkiD6DiqvBye0dBB7ablQSnT+ToaEv6oz9Csvz
7ERjYbhc6r5q9sbwgob1Y4YysIaoz5VI7svmWQqSI4hqXxUDP/h6Tumn9eB7yN6pmz1Vf3QDXLZN
nnDlDnzw3OL1Z9Unl2iEet1xrcTVryy1KbID1NULswLQO4+lO3x3rZRnX9+vyUleoREK16LWkV/m
k29UT0S8fxMW4ojORlrsfHrsRDIreCn8/KlIwdJl/g8nZH3i0m8uS3NpAu5mVjsPwlaPEdM/WpC1
ZXvnNPYJDBPZNY3bR6UXH+5ItVxvUyO769jSUj6JeGv3GB7xZHViP4O9M00q4kS27qFY/A+oGsig
/G/QCR7xgxswtJAzhu1zNSTWmcHGJfTyZtWO/YxtmTzDOmhhcc0KL65i8opfhT0f5jbm5edgyLbd
UIXvuYtwsFw+86SzNwTf0zSa84+wgJhZKLgVWRJ4EPeYz3bSWzERtNYyGnDbNz/NpCiugu37bM8f
njHKiytQbY/pRY/OaTbuAgvGik7nyGeUJ6G5KIDnrOjHyXqARX2XuHBK4zycWb3vSqxtp7Jgliun
8T4g4Jcj0k03vpuUh6ojpDElsc6FAnyw4B4ckp69qu8ujzir2w3x2q9E8xLkbKru6JWj8YQl4CNZ
YlYd8/ISkcu7sgj7Dj2WZb1vRAdBXmIRintUU+b9YIjvyinGY8CMgRDe6BjOeDOQ4vRXcCrYCiNC
hcCjBjh1Lg0UiqkxCa4oOPLLlh48owFIyJC2f9KF+LtU8Sx2yQzrZnUn3WceYOgPdAPhiZK8H4Wf
OXgIChVgzL7HJLTy+tnF5BfT7sh5uRDDBBwPc4dBP5hriV4LGCU1ex8J3PRAkhSLy27a1CM3mrJR
Hi3Wo28yHCiHamYgQnqtY5M0XYbFRvrjaQgazD0VmJ4s59mXDP5DntBicpwQhkeAm5Pgk0FHxDIP
kUDTHh1Kw41lUBby6HgNisJ5Zi/p7BA+a9eKTbRZnKOWZr121UGYSX2KGrdia4XLI5jgcDmtNhjZ
KBozWT4Y8/RJ7/eZplMCig8YplXP+NDt0V+F1GHm2O8Co6lBUUXnJkUmBL1JRrJZSRMCJJBhbum5
uvNK5zTUJvGsoTrQk+8NkSVUACdVBuVRIONaqYQ1JREEkA60rr3pRnvf1oO17tDpXWeTMFm+j6YA
C6Mj+VDqwfeprPyQe+OhtRz+Lx0QrwIDkCxg6yOzAZiS3qeMeBwmIAOBSBDcY03xW+13n9Y3yD23
lhAFNp34GZxi34zgD6mkw01KcIcnX/qxjbY1zgqWG/1JjwBcd8FoxsQRvoo8KBPl69idA9ayuWgQ
8IdZz4kWbzBHm9AnjU0YJOqptJKPKo7zIx5R+jZ+9tq2pHYw07Kiyrr2Q30vInFLFudXjp/WaIq7
eWZHITEBrMqyeMS70e/g65YnsqEBdBpABcrRxJ7FatpDX3fyvPEu6vJLRgr10Qj8vSS0/hREMWK4
HhuDP2DtzQm3GK17Z1JP/oitqUQ0ZGtGYOl9JJ0oD3wmJtVNNZ+EGRtEtyg+32zQm3fUkIqyqZ1d
7zSI8Q0Ed77J/fIdxmxzZj4gYpnvhEVocGM3NvrHKuOX41e17qp2gb/UfQuz5FN/BpsALddszdTY
Mqac9bL9nHf3KIM/rXZOrzD6eM6harwOEeSgR3BB3C8JCCwT3NRdzaF8ydhV2bThR5w6R1lR9Ssa
bRDgY/QYdX70aN9mlWCVSOp4X3ceA7vZueeNMPVyBPQOqBYrL1TQUJbZWYMyIVYsOPE4fmrxUCOl
eWHWedcuDCsLj8mN6T3jHPsVOpK9SMrQw+IyaJXZbnIeydywhCJOExDKnEvTU0mwayripWPrNV7m
17bzk42j9b/xlxJYa4J7xMGYVO5rF7Vwq3XDrVYQ90Ix0IKfhrTY0xrjVI+LCDwjEZulTaaVyKHt
ECNJ8zl1qJQ75MolBu7FntZ9JkGKNhWgHRQhYT5ZGw6IBPV5jfQZmSlfefYBiONb3bvFFXE4nLo+
feCcEkcAY2Cvw5MPzRmSVaL11aNWWrdIrhsEKA563nzjNMix45pJulZox1qrPSHaxgxR0wgDORoR
q3/YlXF1tMa7ROyNBSnddOa51irwQOvBQ60MZ+i7KpGKGymacSrITY6IHArnjA0lsc+2xxw51Vrz
gGklAXcjHxE69BRBeqaV6V+AWmwMqHr8g1LuU1SqvaKEWNQc7EIk5bN6cA3r0CB6H7SzHBG8iSYm
16p4U+vjZd1dCOqgIEA6Xxu1sRtGIneshD2BuzEqPnY7Muv9bNcxGV853rY691C5+/d2HuGp8EGk
JPhibdH0pzLqsqua2lNfG80e+xPFEXf8RgesbXG/+VeG2T67tdR+aEf6L9OybACEQj0ZnTq3SxYe
3GD4BlXc3ajgu+2rna+pXWYZUeeg32P2hASp9Bfe32SuXPQihAoBO3N/JJEFpWdpNshCLzPGhkVx
9cak/o2ZEOs0ChhwaB9EGFksgK2HxI9+EZJxqzIUpyacxs2A4CY2piO4tGHLkp1lKEaLRjsuMEiA
tAaQkv5EsvHI4/Y+0g4NBGKIS7Ky20Po1ICN+WnG0LEM9QO4FqpQli8c2PlPJZs7A/hgPeglQhf9
GEpYBmp6COHlSWwjIvOwCOFn3S+U5WQMAiAaT9LBazJo1wkrlHxvrsGT7WgQEO75xL95do2Wd0Eh
QcV0XAhqveTC+d4DSEVS4QE69lhjxu5wnBjdHRm9o7C1FuANy1Uuamtpp0wTIfxtRcMKZlL3xr7B
UpOXFPijLFo+yp7McRxa2I7tB4PVguS6BA+HOHmK9PYXv05fPMzYd2xsPL3284QYe1K29trnE0Vs
7dH/PEAB0JGXyQVIXLAFGb/NtU8InFuIe/EIGuqnBUWNTZuzMxRhcb12GY2O+DHqiS+L/J9DwJKe
5ybmXvSFvnYppdiVaiaeKxxXy4aXTuC33EJv5vKoGYO4mLHClDz4ESfQzR3kZvZbElrtadOKHyGQ
hfKD3YbaTV1+l8UYor0314MZF2OwwscIJL09oHD/WWoH1oQVK8KS1WpvVjth365SH4Jn9wko8BOQ
0MrEzgX4IH8IevmOEAbbSlg85DZ0sFS7wBbsYI72hc3aIUadwxYa0xh6dn9NSirKgCikhlmmfedg
u7J765fhOY9acxtqF5pS3d2sfWkDdwl3AF41t6Y5Ry0O4lI72QbtafO1u20Ow+roW/Fl+HK+QdJY
MTzYjJjiXMxx2EpPC46BdQnUboW5psUalJ7BsDzIUQwnWdLZNGG/V/nkwFjF1ZoUSG9qK7WOKUmI
qfbpQSkk3otdGDU/DEI564oBsIt292mfX2Llw1ZU/UZiBF7luEUt7QoEdSbXzIqviKxuUYtzkONl
FTbAnnHMkbSt/YUohekjkgT2h3YfutgQUfdAeyiTbhuWvN6YY5R0Yo7ZbUazT+23sqqN8B58bW+s
8TmyABw4TZIHKvKDV/W00P2uZgxFlhomyRK3JPTXXdfp8Tr7yRUZ9vettlaySb342myZ4roEkXEP
JXHcWfgxxy59tt2fgN3eW9yaNq5NuFsQMLWRU+HoRLBECCHPX0Zc9Ei4Pq1DiAM0cz218aNiNwu+
agZZ/XYc2Hn2Ff29Y+7ThKjw0PE/ApfN3uiFnzxMFu069VSW3iEhxL+OI9Ww8KZ6mFSNELeqbj0w
bxpvUjtZHSytCoP9EbF+aQQWfm/0CgL5sd2FMfcjMvh5BpqknVwINYFb9xhnlXbQ2iHysWyp96j5
N3yfZkzd5CMUXlnaf8vSS6FhIQcCa27Mnb9RVD175Dsxs6JmIOUc0YPTfyzo6fg7wVbLMqGyLMUD
XwFeIdgldCwUZTBG0KmAj4kaVHF96babNKCdLcPhnkVhsg56P4Co1t1bHXBEOwiexsb/BVaWFElc
idi6pgC72XAJK/OaTlN9K91XzraFGtjd0rcS+45p6uAMBwsC212Vt8ueEL5sZeGow32xzTAdrxKb
8BUnWk4KLTIiYee5S5NfgzEA2XJuZSbqsy3x7vMIVoijI59FYBYjMQFd+9yy0iad92by9EYgGfEp
ZXQClJ/oIFEnYhp/bEMiYcMef5WtWKlsWC6ERG9zdf5F5nCrSLKqyr+VfXHDft+p//Zv/4dsgFmr
76BACEi/kWTg/KNswCKKs2dJQdE8ttRm4kVPg+ZwPI9jv1k8eVczafn6K/+viVD+HwxIQviBQOGf
y0toi8qfSf39V/W3X7//9t9V17fJd/VXrcmfv+HvYUn2H47QkBIPU43t8L//l9bE8ICfcNWiGiH7
yPOEA5fkP+kn8g9ylSCf8DNT2tBK/7fWxPrDB6LCn3OlhFUi/jX6iRn8ozzDcWH1+i4oQMkcFTSH
qX/+l7CkCqbWMDU8QGLyX3BYwDVm5Q89iUg0sLccPE4abrICW0Ih7KcpV/VqMpu7OqCElSN2Ia9s
LxhdKVoc6KxZ3WZg+XsDYqCDJcMIGXyEcKsbD51DhzejwDiztgLiTimIUMqBcOhSH9RuivedsQId
P3Of6D0A4TN6kiy7yn10Ybdv/YVGwp7FLwuDa16H4my67cGKGv9YqXqDi2k/KORlOBn7xH6FSMhG
iN0CMPhmkuu0atmoNs4PFinL2Xb7fisGSfC5ZLudJMW2ce2KgoOaP6i128Pqf1ajzI6sbNkse1gD
Da+bViOcJliOtJYdGJCNrN6VG71GOiu3L+qXos5N6Or13lmYLCEWvYvaWa392nhxwokj1St4ctbN
BrUvSsLk3jdzbztb7ZGa+lWG8b1L4CZF6JFb/b6O6E3KILrjOzr2Bey7gH7GN92e9BAoSFUAZc53
XbQz0S/GliTpUbiicNPCUIF5Gm/KFr5XjNn3nBDgjDDz2ltptTfUUfXpJbAGhj42e4TJS16E7/xO
Uj2ySRAs04e3GLcQvQAZ6ZG9ZRZjSgzwTyNzrD3l+52wMQolaGeKKfGvvt8oTGRluXaFurq2/WYp
MgaFpO7uA9QcLk+gNkIH3lbe1s86QizGO8gf6VoxUHRCPYJ0TKqqglIyXK5227xapt0d6STkUZj2
q2r6b56k7bFGQr97vFtNNnj3yRwdekSXgOneGApU8A1pAQ3XPhMQM20CK301XGs4yGdMGoZhfpZc
KqvhN5UcLevEJnYY/QtP3Yc2zU9RW9zZ4/CM9Zx5P9kbK1+gd547+whvrzzx/bD5PfWBeUpKwqPa
dmDD6zPi+pLkaiP+aipVup8r+rmIDIzKy2+4Ug51x4iH9EYX8nFNgABwO8L1CMTCSFbx6V6wZK4S
sj+Y9yHaIJroPl3cH23dhEdyovN9OtR84e3A9M+3fqWms6wzg1QscIQVtJH6bLWuAMrGt5Urrvx5
ngCd5yvHVea+YZKtdezhWu5MUbBENrCYssrpCApOgfkWWpw9MFDq7x3iHbkt2B3Yw/DdV5O3CSRg
+InOYi2Czt8Pxfchk8aV5ii6C7lD8daY8ljY8y+75892QXbS/7Jl7+wULIc71eG2SKePqHWNXZ8r
YyVjcCg58UrUtu02NguqRpMNcRdjnrM+gCsh8VyYWbpR+zYubnawIy3tlAxhLZx2woM8MxsIpv3Y
pk4n+Aon/rRp0Oqw/qKzpQdB59u++IILFdH9bypJYlWJ6R4zFDxmAQwtNKEJZXS+xzYev7W9e5t6
xtMjvN6j5c67hKksVPNQUp4gcJGGBYnV6MEFpCdVmA8uvPqDL5VxIQQVwoicQnjhFiw+PC4invVw
kQPFicYfQc7eFOoCUu5gNDbG9NS7rLr7qcFttRYWhe2Y49HG++2siDZZk4J9vyBOO1Rbl2XF2ci1
nLduCENLPJsLZ7q44TLAgc8flMQNAfmAqjgp3+2swYpVp+khYx9PBkz0q/Rb81RiSEVNBw1/8lCS
g24ewA2a7cowyVod0OIRP0bHDoKe3e8o1gWjKDSFJoDd5MEweANmI75VHgjogLtg1gYJm4TXnqjX
yF3o+djHMLChQG9IxfNcFFIO0nEjvvdQqWk59LbS63pTp8mWgXFpEyvYVhgk2Cq5n0VYvYu4ETQ7
6X1+AebB3V62cu8u3E2Bzq0NdIJtMZmfYe0+Sp1tWyJBLxlnQgnguyL+1iUGl7UWhPx2AJMMQzw2
mmMczm+tzs6NC1J0Y55+gEScjPeImGDSabt2zuLcfC7q+VgQxktnfI4m486dWS9PwX9Qdya7tSPr
0X0iFtgkO8DwYPeN9lavo6MJoZZksk8m26f34rm2/3sv8BvwxLAHVUBVqY6kTTKZGV/ECtdZE5Em
uUBTldM4Yj23dMF2KOFIx/RfZM7X5A6MaZVzMhaiL00XKBbj85Q7XzW16lER35ECK7atN+7rPmm3
fReCKvD53GlQKLYJDd9uCbMDsizbehYgdtXWbgzalL7T6KPuK5tKX/UpWpz8dTSSeQjnX4Wkwwn/
UaYpulBqqYaAQ4ZrooCvHovpD93eBmu2pu0NEfcObFVNCsX7sbBn5xbsCJYB/HEkAIuas6QE+Ocf
Khld59R60TyAh6gJN0MvOt5+jc2Darya/fxadJk6wUE94VjC6ZQnDA5IHFQkPzCCUCHt0QTXgowp
WYbkzIZgdKlfVTG+EsCyG8q9Je0MzmlUBdlXMqSbSVrPnHrIRkb0fyL+ECDjaVBATjWIrtSmpyMf
OWuV8ievjc+lpSBLSGLrehm727SJG5wa8b8yOE+SHwssWj68NT2OJkmANIJktgFleYgsQdpzat1t
9ToXRrAnJoiWY/1me0ExacW8upNUJhljgQGeZ6oPvnTf3NgCLFhbILZb8hE/wwS6AWSQUb8hQjHS
BUTTjGCacwVaU6ffsqke8wwKqfUGhjcAuxYmV0Ctv43Y/IDzD3Q+4GbKyTb9uWJtOfDbSflj0Mys
inftcdFnd/yZjfoMaYI2VV2YK1WUclvUyEEeF9aNuUXrSL5kFe12qcuxbRTYeVR5nnPD3RKfcRKC
XrF5YRGkRUS85kP2SwFwN2a0jDxNqMhWmGpc4uvgmgX6xthgjBQj/Lq2OaM+sOHJ5sPUP9pBcQcx
fW8E9q1vlXuv4wnqfX4VwuMXBIhjlNzlltpBTGcs2fMsVBWvHIqMd6069Cq87WzxnGvyWUmd/FbB
xLnMvXfL6EJH5C7tnduhqH5h8BNra5krhad67A66G/dt9V1BmA3oJlstO42xoDiyh2utHDo6462j
qq920rfUzL0Mfn8dqnA/svfgyDlxHKQVg+gRaod9GDs6cbzhWpSC0pjol1GrA8sKSel5HTnMcumC
3pPI7PZW/kNrer4a6uFBJvk9RUKnXuY7zIW8lKiyLePdbJkcBEv0aUHRygjBCMUtJzbmucbGMQkm
C0Jd9jnonVOqyeLFPjoaVmderNdWwrGCX+P2/bGU+c0cN9fKrvblRvFwj7P7nSfjHv/4VeSHsFAE
+tNNVpnvIgqv40Qin74HoE87aQ0X7b61AgdTEe2bynsMUC6q+qxttcLzMyNdNj0mTj7ehQrCnON3
CK9CyIpBb/7kjeVL70cHBO2z63o3CVJAnF79eqaQsHwfKcaB/LzWqXNIRHJPfTKc9/TGM6rTIHmJ
zmsaHw+gqR7njqubTcEei/a1TztIHjd4LjceYn9mtl9ulr4Q0T1Esb8bunVp5b8mrfFMOhxis+5z
Nruj2c4PTj7ceGcrH9Y1uWeqtvCx3dLVDnQQzmr14RfbWR5xDT/7bg7aGKABRc/MJvx1JCAYM1/1
WHHk7ynVr/7UOExqqCNv0V6IN2FkcfP1oMofO2uJlOCYbiUFKyO+oSG2gQMOEb0CwYh4QJUawz/v
aJa8nGO8TwTS3w16t6qCug7QdwdjoZymLo7LZEKLAsSwij0e57h2TMAjF8PgxUj4agvdutr8WWzh
YD20dvJu1ulPwGrKqOnoeNm7p/mWTMkfsJcC9UouEZOsNUOCF8pcgG1BJohc/5rMOVEXi6/1ZoZQ
GXoWTXEvWFQgD3bqqvKQ4nneKHDzy8ljL98ymLKejSJ8YNy4q8z+rArrpcNVQlSqXncwwKqZFIyD
d9tpmaK0yl73ZfrWgXlfvn8v8neKkbIV8aC3QCS3OEY2heOu4k7sOL8eYoEdc/ndh+VW8eyYcuss
JTssAct1/KuYLQybHCKVy94fJIvkM+odPuzKf2u6mmm8Qz/HPIL/S/jueYHX0Lf1B0JaBbWBVb2r
f9n4Zq2OFwNJZ584aLsPMhbfPyuYi/do/ecTq5zqyYI8lvss6LEzPEDr4NIsb8Mi5GeZB2wOPgSr
SsCX766hmz/72LmIkn5QA/tTuzWXjLz5CCuc9lSLNvQuwRPQI08tL0vhXf98306226jILu7YsNJ1
NhiGOdlbmCUpw3GOYWGSP6XAl1MsBkb0b47PrOyRwT04mciFnoSDkr1XKbMgu73+eQP9efGRLAJf
ZT9ziCULWdVUQ0wSsvoI9crkld9NwXtkdj0OxBTrMr/U5NGSWCSnLJuIfvsgGAR3SBuHl6hsb/78
EYvNTZG1WE0BbYr4x0HVUaYQsVZ7anhQVf7s4o0UXvIDqAd+YKTex7BgfsBQlBQ3rKZ0kJtu2YlU
wWJBW95T7rhA7rB3AHteF8Bgpii4xib/f460tdYH/1Lr4DyNDWFJvs4L7G0dmjfIqy9RKt8JV5Wg
4bCFcAid0oLy8vDqDjQjF/5dMZR3wYBB3+3MV/bIfsUbp864WQ2f27Gu/WvZGG+pl7z/+ZFp0Hup
OrnrGs5NTWNdPU91BA2d+Z7qJhW2xt2ff6DLZzKsX0UaTthimHuyK3aL6aGG4bCxIYncxp2rKBAm
Beoq7MkO9VOR3chDmOQvUnKpo8Vv1vgNh1/jCFIZ53mj7ZVqtAZsQk8Hu40jaIkMQTRPdzruIJC4
/DoO9NdBBidhNa8y6V8dd6kxq58RZxfwVPG5/FVPNtGQusF/14njGGT8yRnVY3UOwbXi+ARw5m5u
dEjQhKK3QWUvmcMi0fvYzkGLMJj00mnd6kNDN9MdL6N4GrpzMfDg1tJepwGapNTkMSPDr3DUBC9d
2HzTxc4WwwBtWlP4GYIbNYX9ZPrcBEV8hAT34vcjTASP9JuB7MHAFdCi07LESnqpLdHi/DFjCnVC
JO2cMopV9mfXPYRfY7502ipzgwNMkpimna3GLgMcj26YfHyNW3HDCdBhJEyZwTI/sAII+QvcnQJi
jJROeGrtlC6d2N1C5aX70yVvoamrSejZgmcBdo5dDYxVg3ECPc9MVpwHCADxuZzReWwnP1Sj2Jcc
jndWSwMyGVg6PknRhE518WMjAyHhBNS/QPBNbcWJHHYOEq9n7xzTOCU6X5aYcm/OTXNAY26oLHoO
AloH4lh329YYkRuWSt+8eYCinm/9AjFINxhF+gaPY7sY8ApWrKyr+0MRTFxjJS/UUzM6UcXveDcp
xmDuMF18k51wEWhawCIfLzHWkcIZ7iPtvdkWjT4ppVN5wNynjsunYAZdA/ISNpmUGpOrgb6DPgKh
ChdwTPyoT817aUgmKjK757qcLS4mTT3hB2186iwtWAZmTPaiqUhmZAH6vGw2owT56IbcvpEYdg22
jKHvguMcBq92Ov9OYrgucmYmRxxhl3ge53mbMQoJ2lg9RRDsN/+zGvT/WSy36YYoxv9/pRr7g/ou
3r869Q9RSOtv/99/6tNcbtMOkZtt37Jho/9HFhJ92sU65FILbVsh43777/Rp8y8ReMIkxbYkFE2B
ZP4fdG7/r3CRkk3XwVMUOr7738lCkg/8Z32aP8VFmfY8xw4h34b/PNYwHEdZDBI5PS7e2Cl8hu6s
j44qYVu78SFQlI5WrQ1Z0j2Ng3FHuspWfn/0pxCpkdLJczWln25jSRp5AayFnBs4Nt6KOP6FWNxR
DRARMGaCrJdyonpafKHkDpyluGgi+IVpnKg9QDCTMSaGoJnSlQ1cymsTxOWJcxePYlF/T+EjSf3b
gJakApSOgJYU+Tx+QbImaUkXs0Gwq2DYvoaXGEv5WLhYAaqlhEnTxjQttUwsTNNR0NREVkEzCb5D
8RbPIAT2mmBOkJvTpYPlSmiSonQZhessk2e2lqBTgszf5EO99SfNjC8I2EokwwUX7LTxvI5U/VIr
VQG98zSNK2YiaJ6wi3WuiA+xMD/aPYWv1D1SBklTVb1UVgVY2/EOmvE9GxSFJXUCSodiWcpdVDa3
3VJ95S0lWPNShzXRizXQjxV2jBA6GrOmuHtMTFC7NGnVggOW+cts7GFr0bRlLZVbsDL0dvzwaeJy
HNQgreWHg83gNFE7tFnSXHYJb8k0ufrFUD92Nco2E3wCbkn97Cbxc6WTW7EUgc1LJVjUTHfw0ho6
Gu5ZiX/bw1L3gio6LHViA72ExsTPWLr3dEL1zxI0ItWpXuN9Mzcv70l9Aw9pzWdQB/alprUsX+rL
DF6i53SpNDPn7L3BmizY32/6pfZMaxwt6Gr4r4ppTaShXpFQg3vdAMfBjzgsBWqebG5Q3Z9GYD8x
RWsbS5k9aYjO3rtpvRZTyQ2cpIe4oZrNW0raUtraYst8Dyvq20jlUyzKKJRet84wNwk9b7BsvouF
galpgKuXKjhmLd85ZtOlIi7GVYCACt+klRqNoMwQcz3zZE8G9bq0zCVL3Vz3bC3lc67ljZtSG4+y
5gxtbqn8hvgo8JuGyUOvHXHf9O8RvYWm5eE2bGBQkCrcTx6ld1Dz9ZqOaWevtbrXeiK60hm3LrgI
9ASmoS7miL5zjwDHOWxldgN/r5AHZ2Zr5EwMl+ZmPFnsXdZVljB9Wtr5qoUvOntkhLNqBa0YOIZa
M+B4whHwhcq0qxv8DdS+wrWePqv+h+xbQxQV8uy+WfoB+6UpMEyQLURqUHe14EQKvK0IHLXJu15T
NNhTOJgvzYNy6SCk2ecrUiOHftoJkyF4yHRzY/VcSDeG5FZzAuFoG7Ll54YaFkU8oRIO7yqbMxAL
56QeSTJ2ksRXPX+N9lLfmHuwXpqXfIBeCtP/jN0HYRLnCiWL7dK2aFO7CCJvm+fFJ6kYVi3buh0A
b60TqhpdoAt9Pb2GnaQwkTJHb2l19Ey9VwT/erR79mQ0P0L1f0A128SSTshoGK5oTEBioO7SQFYO
Tz7a0s6C/xumCZoB+2lt3ThDYJ4VIgNAu1sTP25KNw00hvHWQZfHgVayivrOxl/aK6uEEZmyNlZu
F7Ql0poVcWgmQyi22rC/iUYeRnggT/Y26p1oy0YLSilnSid/G3wQaByP6420fEWyF8dKVtXtsYzE
ZaydetdmmEpFi9GFDvW3LqYUQVSM/ApSAFlY+Te+Ofk3SYU4LXQMtmXEVIONadV2bEOoPvkarT68
GtNNWdKw4kScdHpwOBgqkIQJMTvM84KUVcAHliop/PbUfZDln4VtBxsGlqeW7TOkKHgjmRHLi0zF
1pTzN1GcDD0oxtLAFKRVTXgPOJkByix5kAQbN8aY9baaCR9nYfDT4U8Ak1zAz5gtxBd9cWh0B53q
+tjXWng5TNggmBp7e3DTTeeczMCqzpL94ZpIBuS0aGcVFLyWCY4heIunuE0VTlZVbco8pI/d0bdq
tJCAlbkqxpF9rR0SXRX9BjJvNDQHo3FeoQ8S1CzwE/fYbfm08q01yx2S7ABmrrf3Tev8Hhkq3fQe
xSwccj5qT1uXOgXeJ/PubM1EWdKpx/zLrn6XhohpFhYXl4kW9eLFjxtjkKZX9zxm/nfTipNS/kXo
RmxGETxlxmKmm+W4Co3zLO27JHWjyyQQEhtdw8iveKd2dXcb0XkTtPCipjHv9gjAQFg7FrSmTuJH
lAdMxcXi6KBZCfIRwG7zwNi1uDbRNgH2uleN3JWBxvtCyyCfcEgyNAPb1mcFM4RIYgtx0cuN4Nin
dbkDAtFsVd8+9ZD6mNxNR6+MWRfkO7tXqHQm93ggwRYZ2cCLr8eppqaCac4UnGgrNJ9Nx7rWnFNX
pqjzG+LbazfT+NkdnCEN2T93rE1IK9bByP3rpJS3E0U2IfaP+hhiLUYz+SC16sDnecK+RS9DuWwv
KjzHPbToC+PEh9TMimvc08NkpY+BWV4CQ95hzoMYyNjYpaMqIYjwCqB9LV1l/PaJHoUhlYXYUNy3
IJuvVmUln6Ih19/mP33iX9s0qM4AAqEwJ/qZwugXOw/1tbGx3nsZ74q5xuJm9D5+00G8prn+EA4h
DD/1b4GX+Te2QeuECSErn/xjJzDr5tLek/1/Mwuj+V35/I5lzum/md9Md1f1t/HgfBgjGVRnth9b
VMbdiF6hwcHZbRNvw5I3PoUKK2MKvQMH33WJHZD3hiSBXv4uK1qLEfPDwDPuE54KDsjhnXY4nXEy
2fY6jLcKKyxuKHT7WeAqhDq0wJZINzzNvCTZqrzbcXmny+QB7hINlDDmiwKpcMwb5wScD8MSVgJ3
FRiTvXJtc9y6YvmWfU+CuQCmCBfqwsm7Xo8KT5AMqB6WOf+KD94cp2Ez6f6K393iDZDNZ8qf6l06
dhJrKfJvZh4ydxhv8JHawYHyPJoOyYoysQI2SJnbQuzB7uNZu0iBcsO4ROUicdWTk88g87gyOy/y
0t3iWLemZI8/FbAki2rgYbaloJ5Btcpwisn+Sj/7ajB1cyub7pKOsnuac9rnOBLHmyRuw5tQQtj0
W16DDsakCPTlnfbC3wH47xNt40hHHfdtBRhnrNySeHmmroJYo2Ch4tfFFZLqfT479Bw2oEXsiFAn
EcrClMyyXA1ZU+ujLqiQxldz4/mCUC5zLLfuU+CmY7dCKnzAVflt1s1TnC/eiZcQZtJqlHDSsP01
IM4KGgrap9wZ3HveWh+ewwAvtOimAXZ7DCm81UaBgXUWCEXLmF0AHutdoIuJ8jaYuJin54gyHosl
h90CXv3oyZsqykzc2i8tUj5z7cYkP4APgGcM3zHFota9WQNDiGx+Slhj+cUlT2AVbnTn1/sk52lL
xyje6WBXTqZ5Y3jsyuvqQ0RMdYAbtOtO5E9RxJ1MEQWMwSUH5UscxK60sF6E1MIE70XTmjdNMaBQ
LEofe+UssaxzKLi4JsMldhmgPks8zKA71ZMZc/MNRbCtu+4ln8Zyl0aEXUysD9W+q9SmQuPijcxl
Tz0YclPBy0Cy5t4zzrB2dqq+MmXcmuXgbPqIQ0wpGXuaWT48CKQLM4ypTC09mBWutzGLxdqhEwRY
/VFGOBx790Gx185iDljC/OUV2Vts+l+d1X4YygYUYrbtum1GwsVi+m6jwcM5iK4SjMvsFP52PPvW
HlQJo9G5T87U/O0wGTA0oOwx8tmWgXDD6oL2Py7YKoJmzjWnEHcPu+N5tiriWRwKEOuhyPHG46wF
c2N5ld1M9L5sKZgwt6wdkPmC8TwrEe9ynBAbmecvCK/tfrKHaxf2F+AQDltUrs0QyHmTigxxb8Rg
AAPm4IYd9LscPyGQj5G5InKZOkVt7BGadUC3hbAKBduLZnKhWY5ddHD6lnhVqKJDOKpHDRIKUMtB
tHl/iJOq3Ilp0Z9cxnRWxjkiMC4DDVYrTPcVjyUfqRqseBfG7jdiF3OIqn5xa/tZhpV9o9MnkgIt
e3wTEtpQfZT4348NG+j1zFE11Rh2x+AK0XZjzAr6Xq6mjZOg1ZUzETFzwjYbd11zZMavH9hZvZtT
o3YYM9M1/cvWIdcJVZFJ95KElr3zXBBddAESpFTQH5mYn7Oeklfeqg3aVv7eD/ENk9TmpBvVnqRO
H6yOYXKBBnwkJmRuJhfSbZ9wfkijg0RqrfXYnRo1huuiUJq1VsI1NBFbZYFDl57eFYSIeZUNWgA7
LghgWDEmWIgDXo0NczmzrM0FLW8zU8Ebs1jQPKTR1Bm4EDpdjFHti93ZN9GMi2JCkli0b3gFPlP/
2kEhpTa4mfAdJKOPWF1xmTxuv+VvQ3/2kdIyNzumX+msy21HuxW+VQ8zbiF2dEnSD07LD4s9Flwl
h703ATmc2ENPc4gJ1nS3+DDGjcbcRn3OqsIPSua6WVfLu3eaNyInsyCnY90tOw42A20nWEvnE759
xVuge6VlmCRNHd0k5fBZOIryGecoNXbwYtYcAY30JojrrUfnUW/5NvgG4HSUPG45DrBNicOfcWRL
z0NDkoVSR4usp2OPvIi4eabqKWrFPgHpm7fdV1hqzErJcXT980isCzj5THnMiPRBB3I6RLcxL+dR
xW9zzka0Bh2Z8AVpJTfsZiDVR69AZZla1rjLEqNezmdrZqf93YRJKiVABSxScIz3zf2AIQnXEjQH
9dLN6a+gNFiPMmLtxO9JLJJF3ZaRFW1iGo13o7HkOvrhQ3Yt+cYZPcTBEGSH1MxEJRTwxHj0LVHy
qCbMO407o0Pfn63YPHk6sFa65Y61XT0f8Ns0K//dSokj4Cv0zl13ChwAGKX0XjkoMQoH38nPymif
QN4Ewo0yJzjYjrsovFa+iVMAFR45PjvQb/jfn/2C4WlpDqSlnf41qpkSpt7S6sx82KEMdWW80/3Z
0QSgxIojI54BpBBbgyrCD1E3pskqwMBdmEj2kbMJTN6epOV+bG1CistFcU6yngMb1ctnVT8mFn4j
3ct9Y8fzncWkmV2lcbDBSJ07kot/+1s92meMSegfHFjWUfEeAdCC5s550oMTCOY22vY0mBwyXPRN
H3/Ejhes81jdqgEcGAgaj7Mqtz8SUq/yJ8BjD6GYL1oMydHVMbOzXAwHfIO0YfXFdJkNkA3rPhnd
Q99nIUYM6aBosw8D+ABBpShWNBmRhhp7f9swsueqIPArMgB91X6Gy2aF5x4UCV47P44/+4F1QRn1
axTWxjn1Kw/YO10wogOh7JZ6Xefxpm8itYGohceatnZOcdArARYyzZsvpKch8jc0/1btSxrNMUSA
x4VF2sry2Z8C5mlp8enTwLqbp/G5l7Bze41CI1zMZIDLgf54mMVU8o0Xvdh2NnFB9j73+QQh0a3C
S9D7zoXjDh4OkhhpVHbQGRhVkKcivzV+ZH3u74OKfkss7p8MiEf0/V3XpeZWWC5AHau66Wl0O7LB
gYYSzLiM0i/LSDa42Mx9UWB19MpDllklHqeGX9DIsksiIdoDlJ/C/D4Fe8JYpSHerJ5aerlvQ4dz
odlsYNL0W7a/DxYtHORYd/S5rbOJKRqqfQRikaQwsYSzG8XcmzwVhTGkD8HMux/b5HSo66eMXR3J
BK/jUgkISswAI2+Mb/NxHHBYqXQnsvy7wzq/r6Scj73b7zwtbsI6JQ44pptmObMUu6bt7g3J2cFr
9pHRPIRZ/izbuxr69l3dcU25S7ZYyLJX15DfdDh++UwWCRNO6bpMYkUJRN5sq4i1pawRFBChlmDQ
8MuYYCMhvXANgK4aDU9ckpbOljrumO4a78dNHuEnm0bxLWyX8BsmkjYJ3IOXqOc5BtDJU1pvOunl
RFnAe+pJH6M2eO1yEi9UxzNhjHadNaiTNPe0eLcYOa2OOpPynX0KuT1CThcKqoGIktpGD16Rwenu
qRtIG2/etA1/DG241L+45c+cD9dIpsGN3VevrWsBdo0NpDa+eMbaGXbi4DbKuASArC9DbL3UA7Oi
iHzUWovqyPT2zXBmHlJiYevyvgJ23g+lfRqciHTluoGIesCyREQHh8IODgQI7Hmv3LKE9N40O94K
KfdySsm0ssKDa/BzYTjEQiiYXPbZcBiSsdp2x/w01d5dWucvvkP0JQvLN5gxDAZDwzz43OVbv4t3
ZY85DlDaXgrU17Y/QL0vNySR7iGwsFcrmDf2rHlbFDpxMp3sa1YxkaHBtE92xzPRsCXCt7OQzVJ5
mMdyegYxj3Rnjj9ealiXLBD9DtNgvMGfJAhAwVgY5RBuqD+3DlYWvo9u9WAx8V/1AIPxuKUBheXK
vM1PUdX79/0Y497C4SC7vPrdjd9QQ0/JMNVg09tuE/u/OX2RsHurJMWabPKjYjKQDgkCu95vHWLB
SZ4HK5hOo85uiyK8HRv8BumC72pfZIdjSFuHEY3C4h2GZn+dS+c918WLngHZtVCysOTTwlBX22oM
7xzbukQMND1qXroQw0c9gxeZiiPdRxjOY4YIbvkx6ceejnnXZOc/18PTODbrcun/yYJqUXEr+wFY
lKaons6pZFfhcseTiBMd/xPCy8iwkwBkAxWOuvvIRYdk8Givh563QWnnELcKseesDxyispnLLo+B
4bPNru8r1aa0JUPm79zSXDeGt6fwPKA0DuuAsD66zDuJKX9uCN0ffWViEFbSBOaRVNRTAtBrObSW
RTdyfjJPg1cbe8hg7tHBi+gMiuiVEcmtWVAaTUFL307vnNTZnVd3WFBw0jGNvLRNYKM7lSQJLBiW
hu1TS2yV8hiE6bZ1DRpRJvf7D3Suz2L3kDuRebEc1QAXSj7nsIQHDcdnhXd0G4S4gH0y8EbKkliC
yd26HNIGjk2AtVtelbI6qIoh6jhPb/PQr2sx1XSa8VkHG3uK04uc/Gnn5YO1Eu74Ikvw5qMf37kC
mZQFZ+fFob8Ogp1dWxo1TX+omTON11m3o3oTsGk2bdw4h1r2j2H0NfM2vsuN/NHzJQ1WNAXQBR+s
UvKPdJr2DGDTRfAi9RAY6W9QWrhgRvSElCZmjm+mQZ+I8enho1V+e/ifHYj+bwzl2I7n/lezzofv
OKWDeInkXDr1mf7DxNP+2//97xNP8y+PYQEDSpikZBPQ0f9z4mn/5Qh7qSN2Atu0QlMwi/z3RI4T
/OW7AYxXkB0QWn2T//T/Jp6Obwvhh57v2qEN4PRf/+UfAKntP/3z36e4/GXi+nf4V9fzHSt0iVl4
xIJszxGMXf8+kNPHGHixqXwEoeSpBSafS8aY9nFQDFtqk9yiNfmfmO1vAtIUeJFwsxAzvotH7zgP
MN4GHYYb+sYxYKO81TRxsymF92AUI+eqh8lCUBDDXdEOWAuj/jOsJySThHh+EE0WDhA870X3u8G1
uYlHPFcZ2o3VB3iJ+5zlSZAVjTyGoQsUvYR9RejoNnPTZGf0tCKG9HB2I1WRdNFErfUzLT+3kRnR
2up8zhvhpwnMfg1zDV80REurWv4sg28WhGxUCiP9Kv1DH0FHlF2wULXyCxVJ/a4r3HPg4fR3CWmm
KiAqoqFuTi4pl/FWgZ3eRJ7i0OtNz8xoKbzlZBTW3rWnIAlcG712cWiRva/vdG7duHo8NRGjHYaM
x75mJBcLpsFQO8k+pd8CqbnQa2XPVNPk+GIjGw+x2XWsd4nBAuNxfB2cVx3IkzHQqCP4AGnVeBLd
d+NHFtI/axkk6GeGi9manvJyxbCRUQ5vCPFahyWpwXSmeoJpVn4Lwpw41fxpdOgxUmUY1n2S7qnL
QGSsn5w5e21MEh0dszKpJHNX70315VOIxQOUw6Ut3dcUOtWq8PhFSXY+B3DDOYTxW5tq3sQIUl1J
ECbxeaVEAgMzZhjSPwIQrzBZF/vIzvd2V198Lyz3flQf8sXVCMafaZv2X4u5wrbZms6afdsut8J4
V9CIZkvxZPJmJL3KBaVkooMOWx79jiSuZ2QLfNP78LpiCyrjNq0AezTQe/9cubH3Plsf3w/BBEHJ
zCbO7TfPnR6AHzNasY0FfQjcpOXeWL52TpDl2R+dqorwP5NIvmmMmmEFYm2b7cn24mRn1RB1/Lzb
GQH4n/i957TNkZ0LL1L7tqrU3tUm2MuofMoBloh5GUwSErPK/NQxu7cgA255PPfDQI8O54QVqSxB
N8oS2DBuByL2fU4lDYe1CbW2/6B0hdFNJfo1Ojk0PuIn+4B0+p9PtkyWXeh0nILqzkDjNYQFWsO6
8UpGkw6n3Jnpbj2LY5E4r90UVdtoDD4xi9OE3Q8Pvn1nWvWTCpdR6EykdmTCHLCnz2E+t8g9vGXD
TUDl0Wra1kb+6YQ87UbCl8sSuJQY+S/Ja+voX1OCdbAHoWOjPG2pl4zR9U2GudEAlwxLE+eWTxe1
bjvnsHcCUMAUzFbTNqX947kvvS+vEyfXTsRLW+lfJGblC6WDB6/t1bpAVD6bYGl5xAp18uwETb4P
sm8cAq0Y6jtVp2qNuzQlTmgDuxQxaI9wfmo7zmdcoeLU9AhAhTaG27a2V2zuFkir/T2EfByTMDey
Dq/Sqd46xnTEn3P/ogKyfwzecTLX/i3lO6eaHlWOKWDfZ6pEmIPBH9SZuI2NkcFLQr4skb98jK87
bna2Di3JGHuZ/DVcDWZUS2LYRpIPin0mpi3dptFT3fru0aROIl7qp7HFZLcpAd64gTbaRtO1SSu9
afm4VlVM4kwAC91xh9tnINX22UQPySWNFtb4SKBPZRzVm3CaUAail9EhNlCXcPYskvqPRbBMJkLO
NVXhypOYxQfVfAo5Vjj7QGogXRIbiZcWh0RbzXmc8LqXDLDJXzVvCsL0faXHF4tNUyABKQQZB5/Y
oNGy72wKbWo8fWXzKNgz4gG3m0PtZR84dosr5/tiDeupITFGg9tsj4L9YfQ2Iayei0q8e8bkr2a/
G47u8lhk1fNUEEuMBjMF1dLG9ywml7B12mPi0bnlTPXFFsWmY0/ambrYBL7yTsoBiinDkNz3EBm7
eDb6pyQynkpNe6qijMTp+telqniAf7kfQm3tfXGZMSjsnNhABXXIYERedDfCp1p5RL7vzUg8k/FW
r8zv+EkcWNIAW2MMkog95kAlmO24TyWzbJjZajq4GhujZQb2fkifs1kHlwgC0mL1sba5g6Y/UYiE
ZoJ3NivyHRpFf3GyAlHONtd1AWKT7g6WW2Aq2WQ4K1vR/2LIGI6LN9+UJ0IyHkVPwW6koulOo0Jc
7JbKoLF3il8G1vhV2eh7iHK7Kpudk0rn7Yh+dI2m8knkNqoiGYZmNh6NbqZKi5BMn9jxUfele9Aj
qwRZesROyshsTpMa9hJiA6p67dBjkkW/Mh98QOYcXbe/q1t4KdIu9mNDhDCJOjAp1EVaGSaQeLkj
TSO+gaDFa+SPm9lZZFCdc8KZtoXt0IQHdwbpmUUKoXvjCXhj2k+eMPZaZ4ugZeD4tz0QksyJfaZ0
we+EAcvaUwqxoLL2okd6Gwm3PVuk+duqsLb/Rt15JFmOpNt5K22co+gAHGrAydUy5M0QOYFFRmZA
a+174iq4MX6e1bRX3c/Yj5w8IydtXVUZkVcADvf/nPMdBtPxQRpmvFaaeWr7+ODbKIGhnkmeQH2a
33U24zO/7O/NQkYHRC5FOtH+ifzW36cTQu6A0jPQUQoeSLM1q/RS+kVzN1S1e6mHS8VisWG+bF0G
hroYZIPgKCoO6V4EihJd7RiMRJGMumdbHlfXduR6tJpuEy5+esSd3G2p7F6lTJLJ8JKcBxEjLlWd
Z5yvbXxLLhb+WNR7skrJ1nYQsQRAYlCKYh/FJdG5IP9ZAXrk/InlIwmtN89WFFpM4Fxtwrqbiroq
NOM0vl8q9wF89a/CMfQcGvxGlEb2Fm/dj3mKeeapIN1a7Xw30HhzsqBiA91lHeXcKvedAwyLnCjt
LOmwsq0+Axxjf7ZB0O6HGkvUREgCq9EUHWbAi4BjOOcWPQNpe4n2sk3Mi6QLODNJ0AAH8zdqnq/j
CG83xTysMi7xPgQKxl393GjQS5E36yxqzTOM4ovREi2Fx/q4uLleOsK72rde6zL+CaVg1dO+tGa8
vY299gNbUHN01dEQ4DTaLtyz/uKIM37a1sUoLOKPBvzZfmUaDgZqgLoLSjePV/XVxNbPLAAcjSJA
eiJJgTuBR9/OHZ2UcQ0bu8cW/pUqgi1jQDrJ7Yorm38q3vyx43MkwWESkTFA6+wmGowYM144Alpk
pL35VMePvWfn59I/2/NYo26xcjR+XOGha69MB4xD6/EqcCCu6QqG5JjpYoWVmljsM3STqmxmXAd+
ui3RjqiXpNK1D58D3RQoM5qxLFvixbEWnvkGcbFqoPp8QCJna7LsnLhxz7aJGijLRPDNuiDDqvyl
NKMnk99Hh5b4rnz/J3FDay/r6W0KxF4kZFqLAocLbhtUQ97fdoFrhv9sAoXpmAdOFGwgkdPGlgIl
bDUnEHYBmMoqefCT6cMm2Q9lsB2vXGTOvacxUn85e/2HJAp9grF8+qRsPBG2Q48FR7e/nmDcDn9X
LryPyHbeYmiGXffYdw6sY/vNl/eVNNo//8L/NA7F/68eYFt6FsfH/70HmKTmUCY/P37+7eWDTjkO
xuXH3/7r3/781/1H/5d//VeExd9/758nZl1uAumVA7OUAcflwOVE+mdfimHiEdYnXzYllo1/2ARU
8b8YFuIPDz0x0P/jBJ7r/BvDwvb+8CWO48DxfJ8LhPfwTyfkf3ViNi3dIPInD+X487/9F6zBHMst
1xVCBvxey/unhpFiaJDAw+CXW4x4Y2E1bWcfGA9OQ4LSpJNcaWAldUhZOxZdjZXtbQu68ggJUx1g
ohZ6bcHgNQUpRyRcPQsdd4PuQGmwd/KRkwPMPasZRkGpa6FyXRC16KqoBLw/fg/qo7AksiX4XSnl
Di9LTMnUHAGFsXxDEmMK+9NYEByS7phxdKzPpi6qyko03gy8WqZLrIz7XJqfUz+9Db8rriTVXuxe
eNCyPxjMb7auw3LYrVKDfFX0ZHW/C7N0dZb7u0QrDwEFqp1PuxYM+o3flPtWVj8qGVO/ZZbgYnOW
9xz2khw9bBS6risgNF04F9KmgD50oRcK7KUNi/Zohlsi3eCTPccEvlC8p7oObMR1k+iCsNJK3Y3X
PwkPFc/SayDAyL3UtWKFLhjz/XznprRq8iqpoqGEbBDAwKRsL14sOd1M+CMHIX5QLXAxQ4A5PFk6
lthDQPnpbQjTS1SKpynLn31fYdkI3QBndPcG45XNHHvqS25I4o4+glNWtq9UvLQ7Yp8jFVinBKrX
tW2GQw7p9kQP8uiTGWU2fS3i2L7M8g5v5UDOpU73g5mV/8ECyDL372zrrIGmHuF4+Bttbo5/XANF
3nHcFNmPELcLA16OqubMKSamrpNzmtpVPFdhX0/Xgc1gHRgJz/ImIJr2Lk+TZ9kbMtXdxlLNa9nw
DtEjRvRmfga7LojaiOI9G47aOnBMfOJ3pPOIkuQI/QX7OFyk3YbjDH8DE9Wj607typvwMVpV9sMe
aROodBl541hPsYf9l2wYY6PpnsRtdI3m5SlBI9j2Mtxbqs82tVSk9Wi0ow1tXDZNiLZqbZs6xeAs
7bs0EoR1Qw+kacLwdp9Lci/Zosp9ZzLEZttOgM+pL0GCg7Vy+gcotR7he9BQ8aVyo/m+yWD4N1aW
7cfbDCV+w/xoWhMpAT1ZTsGa7Mwm7lMko4T9ZtXE1z//VJt/zYP9yNgKL2eVfs6Al3YpaWjWLDZa
XZxvQVbufSxGq05b4nsQ4LUJH86r6YJn+LzuJj5mLKmAVIwa3QOP9z64GDAutrYMKKKpITzoD5dz
moudEORfZ/obnvoMJ7BBUtzcfpXW+FjSTLhWsd9uZOvRv9NAPxRht47awUKhI33QZCdmcNcoq4e9
7NgTmpxP2O52xFpdNgA07hCJDE9JIB6XGEK4dMG2u61/6sZEAyKCvR/me0kKaNOltEW0cbVzbFIO
YkAU+l1JMuuAe8LMmXZ3ogj81UniqMPvayE1UaQnXWDSZvQ32A3yn8kOM4lSqiEt/RVgqXVxkgwL
XulkWW5z8s3gdkf3DTjaV9NbH4/Y0xGy0c0RpkW5nxrBF2TEx8gi0I5tY9OTzNbbDc5543QpOi4E
ky0/lejfTd1U+/vF0CXxTVY5RSMxgeho1+bSX0E7ZHGio5kYv0+Dd5eT6FVYKGxeYYD3a1Vkzatn
49+YOvRERkRbqJFrpFbQI3J+rEjmj+6SneqUPr12adisesc8LIN9P3OPOSNY6e7eckHRBPBd1mCR
511svRAmuBv8/lM0aEJzU8mtUvYZC03KibUC7qxwZWLIYEQ1Ex8ZUxyBfsRv1e/Vl/OrxyxvRVlj
kZB8QBAsdh5kxJXdw1Wf2Brj9vY3Lt7QYCQfOMrs3iq/JJc7s96jNWADlf1ibhoL5HhkwoH2TVTY
rgQoKrrjbAVAHiq5S5acuyPzHyntpETE4RYEBMzwZCxRqJvnII3JVResDilwVjo0BO3kLr2SyXnk
GQBTsLl1bFD5amzgHRV14l7mu9sCduc26f0fcNuP4FjmO3PiUZfF4qGB+IQM3eVgWgfSBE6yzgBI
g+TF7RzGutI10UawCAR6bJvFZlpmtW4x5jBq4k3bpX/j/IoHwofGluMj3c0gbnkj0xbHQXZhBAaj
gQe28pqRkTfKYDb2yWF2EEsG0b10wg+PvaDLx0zvsKqkuZ1cs1GFJyIoH7geTw6qDbWjnToza/nM
wAOdKqVtoRQxd8G0t6jq3LSc8u+mrn+d2w6TxxS+TvWMqcylnjYiYE/7SXOp+ozUc83HHXImPQRt
D3UpI8TZpQENqfCr1ktg/8yNCaWf/MM6ssT3ck6OuRnJQ2OzQtMqoA4oXbTKojZ7zQ/Xwnguu/4X
XOBgTwnWI2beZhc09nyH1+y0UGR8ngTSrNGFFJVjFjUTY7lOIQ9lWD3bxlTY2hc8CaHN4bWzuOWa
OWbopyyShT26d9U2ZEoCQFI+z/utkfJMx1Xf9T/yMtNXvzhHC27LwYKh+PsZws37PChSPV1uUTbD
j2MAhxkfY26r7OzFb/GIJhHZorTpkOxqfloOxJfpgtoHFELehxHZ46oI9kC+KFD3IiBfhfqMaoJa
qc3jpu0UX8SHszR02PNm3BhISG2E8D9COKMDNQ3Uia57h3SBXozZS5K7MpvHtuAHATL2vBLnHiM8
LVb0AJwy+zEQ1X2tjTszV9e6SOhva0ImZbbCQcEYz897npsui60CskBOhDxyLR0ugfBDGsExmlH7
5gBZ03C/LwYvSA/gizCw9rHdD+ulsN+HsMsOUdl+n3KQHJFX7qPZ5znrdV8RBpKoqnbcEg6PcX/w
8l3LGM9OQM/KGKuT45AGZVOUCuDL5NKFh9vNGGZ/h4zokV5xLl6WfFSq0KUJaP5tZdAI5bsPfjvz
1+mvq+u668TYrAAKFCxjd8S0AcJ2jp7HUB367moxRt3RA0q1egGpEdsMWaCY66BzaZVIacYdefAL
Vb8mNTqzfguWnZ7sSGMfYVNlIeyprsaFNhvjpnesfcDQBgMWdnWlhrsyDW/tKIhyUz/GQ8Et9+EX
uyA0CmimSZvoVgjuOYIN0IYJWRQ5SM+wJ3FM54RUpKGqqkGEL+pzgE1oY/fsDANlPwoVfsC4pkRg
8JwzN++5MZt7FYTEaxrT0JQRqlP4M/X8QBUHbRFeYx1DCkk7waw3dZC5aD9BXsEB2WqWIt0/1QJb
cQCySA59VwFdtEzCO43mMNoWxuf2N5uR/Xjbpw9GWdFzXtwyXgZmj5qRWgfZMSOJRY9opYmPg/Mw
aQLkAArSjfxbr9mQqaZENq1zyCRsqC7CumjPTzR7EzrXbElbUybdkec86xzTAyYFgCjB7IIjcl8z
TaiEXHCVcrrQXQCRTVMsM2OAZ5kYPzkuPaN2VDsf5GU4aPZl3mCiBkqdaS4mE/h2E2tWJn7pES+N
gS8DkCaMEq4Eh9qkCsgmowSW1gLkldAEThcUZyHgnzah+cqMimmVNXVbyMVY71IF19mDgRdAk8lq
sDfRUj8beaxrT9jC9GMeHTK/n+/BXWyK1n0WCC0Z18Kqsw3sHl7Gg6XBgNV64qdsDBQN3zpzGsMk
HiX9IU5ueHjFtlyYsaUDRhtCpq81HkoeGcwck7h0Nui027YOPDYK/Uet7PA5ZLtz7AyMTaK6lIZu
JAcxHDWctTzDBK/ZuO9WsTB1D7mmJgwR+yylQQcKmY7oHwo72/uxQ/e2+SrBUZ1l1bKnzg24GCnh
6iI4YsSr1lFYUtKRSuLQ8YG0dLRWpQ99hUWFuBFqRNKUL84+rrvulHfuBk+pDxFERuc8tK5cZbe4
qX+1vbMcFB0CZkp4jXbAH9BetS3Uxrhc4Uszu0szjS8McKA0J+JOkX4pevuD8OyGAgKMQGH3o6uD
9ySa30QosCO072IUL5382Rd2taM7CYW3MH1YPOU9Rxtn02stwrDmn9o5zLZpHjYT3lGY0DGNYcMv
CWmObt/q1OdLvW31QdEZxkOaW2cMYxe5LJTg1j1cmYy3pLDpNsFQrcMMy2C/TFvbdMxtHIQcUbPu
wc7Zaw7q1yB5teQpW5RcRmVhnJJhN6gx8uHpk8M9Tl1qMTpNPUxB8FTCMbtXkJfJNJgk7NNf7YLH
mD46b9suwUFgwoLQxyKdhdR7hU2UH0jIfaes4dWNcrmdlAqPE32h07vRsFuY8aUck654FS0nW8L+
XsPmMUMkcDtEJ0B2svbYmqsnIx0uRp8hs5R3Tkn8P3PtU4NFD6lz+Q7q0VxXJjd7oONSdmluJ3OE
TOenT2ObtDSH1BOGDWwtXnsN1GlW/qvXWoxf2/y9N/nIQx57GMLJCNgM9mYT35SyopPrUdwV2RCq
Gmk8KasjBufURDGGdpNk7CrbQi/xRmEeEnQaetCiZl9RRXwfyebRqnmltBlheBmX7zHmb5U5H0ZO
1R6Jfgyx5pOSb8LTwG2qKiZfzbuk/R6Vlo3lv+oZ/VHwkPPYhuWXoL6mxd5gs0MCX2R6Au9vG8Sh
kFwWqThEdGpCiqx86Uvd83mKB6PdNDEAAlkQIA2p1eqckYN7hn0lCvrvk8GDrqruwQ1FOkBTY0Tm
vB458brO3Pko5vZ+yeKX2gywn4YfPPafGgfhtEiJN05qfO+XJHmg2/acD1N4s1hzpjEMDpltrarM
EVQU2BuDFopV5s3LXhCsBfdbbt18VJgT+re+T6a7PK+vZhXB8wohvjvtI/sXJp4tlWhLuk9hR8CK
pw/VkjS82YxYEos+ICunr5oWlnVjQT+bZP9GhWFJxexwF87jTVS5vR4berO5uGgMnNijT7QNcQ3u
AzVQvg20KAIxsVOK0bjn1nw5BiqHa3ZXyjiOUaf6C30v34SZv/uDP52bgOvNs469S+l1ruuvY0Br
A33YjS7GNueGRdioUNkwajX4szmLIvC+m7pUu9H12ixQz64u3GadYG7V1g9CuZeOZq5TTTu3Y/JU
pO/tu6tlcg9wy8iPHRoEokaXe6MN2vsShidiVrFZOCz5ugpczJSCY/nkDJACKKtBZMxVGhxqXSLu
6VxGyepIrcRy6tCVdPHrlvK0+zBvEy0DbTIePSKntpyS8gbdFYwSxeWm7q7K6nc6r38sNJtXNJxH
ZkixKnOfqheQxFHiQyg+dNRplbpc7AcUjvpkBelbvYznOieQ1CgX3Mii3p3Z4rxnI4iAlyrW9LLO
51b6THPA/5HlaHZGPtRb2uNIj/lvOWuZ7olBugP1seJ4rQBMwi0qkW9I1lg+iEdpfScyzrGlkOrU
W1Bd+36C+2rLndeBdGIib4bdz8J80vNLuu7yaLs487zCnGgcZ1Hcc76MjWUzODGRnyg7F0sUnBdv
C52wf8Lmh6rVLvSSFFWxFljBQAbgzwnnkra6RPhAY5JnFxzNPjHhKS7RtAUraN91kj9VENK6QATk
2JiZ/iFgir6rS8RzugHrxqvuOuj1MOdZroqeTInn/6h8CNqT105AvppPvNpIpSYgN9Bb+9hA9F7S
b2nZk2CtKUFwzNJbU39pj/I5k7rvlDnLyp9bvY6X33i0PBtHLGrLbq4wsHEJnj0LBzZRlrZ2v1iq
vfU81Pe5wYM3SzkQRKJNVi9jnluXisobjhB8Z9gHigD+OB7ek9U5xRpjD3cygEjltGprTxRrRlKB
E0PW6TtzY5A38qLyGxFjXBYyfaRh+csWtP+Glvlrbv2Bie4WcoyuKZ4RG5OQ9eTHlD/W5Gw24I1Y
cH38LFK4985QUfobfNWkSRiviG9tqNbcq8mRQ8En7RkJQ6HxVzPQ2VzGEuoDceYJjuEu5XgLemjc
iChmM1AFG6sHPedVxn2WiWudDkdhbvkF6nVgKGKVXXXnO6c4eSxSGzMy62srOam1HiYYx6XKYcR6
g8KZcloAnbCmxHfZWgl7+SnXTNSquzV4eXJrcu+06CWroqCFsFsumdU/R3nP0sgmZol7cQ4DUjcz
XwaZ7HXSDYd4iP19Dn+uyuiKMEB0rjzZzYfZM96NTnXQgBzBg1N8dTORhcxKWhq2xnwdd5yww7gm
tBHjKc/sKoLxYj4ZE3j+ovMfygYBq0zmd2P090FG7gcWu7F3aR7vMNNeLcwslqPYaQX4e0ojt7fp
eERzs6gHe5od8PFOoRowdO67AfZh0+ow1FwSw2E/AhGgFsbe1GYQ8NpI2KXz2hOyxSTDwrccvBMF
FU2MCT4ey09Ktu67mWeN1Qdk1vJ82/XsV+dqzo+lc1M48lYATtjUhu73fC4mxjctSiIC+8ZVNQ2l
fG7lHAb3MWA7w5viTZeImyEj60VMVH2WOR3Zkd8d+rjd2MbQ7kpCY5ygp8dyOekHBUli8k51+jn2
F7d348eunl59wLInkdwlARck3c70XFNotI7F7O4X7bUYMF0YIe4L4HqEVbQjQ/D0LbFoNNqrYWvT
RpWn14Ai1lXeoF8CPiPsb+PyAPD4lGrfR1YLpFzD/BGZU0qC0XQOw5zZNEkvKI1ss/lImaT72EmQ
9HSdog6DcKzLn+dFYpYnINi17Psa/T8RB5pdqX0qrXas1Nq70mJimZjxbEl33mztbzGwa1FyPO4r
7X2ZtAsmxQ4zYYuptD+GbQY0J+2ZSbV7ptc+GoVpZ5wzYrpW9Goa3TaqK5u4k3XfJoVuAR2gvpnQ
4Hqe+PSv2Cc0C/c+rMgiGYTX1eK5V5rcoo1dgBzq6VvTrh/sMJ8MwX7JkPIJJKpVrh1CEFA5tGnX
UKv9QwlGIls7ilztLaIZEfOz1slb7TxKGZNpJxLOpRG7GO4kPkTdA4ZjydHeJQ5ozH9wM7XYmqT2
NzkYnSgk+Blr51OrPVCedkMt2hfF9LXBHqZ7NfFMhZinUM44S9j4qX4rdf9poub/gz5eW/tt/5Ve
+fDxP/57hyjZfVbIlNuhyz5+Jv+oTP7+DX/38pp/eIxqBY5dR3j4dQVK89+VSfsPCZAHYdKzHB98
kflvXl6p/xu8I58IloRuZOMA/ruXV1p/SM/0kCVdJMX/a7q++GdhErI+BcrSdKUJ5crV//0vbH23
wPuvcpMi9XLGz4hpgVGnJ/oD5H+qxNU+LPurIOWCy+L+L5/b/4EGr03OOIk928Mj/O/1pxnpDiAy
vdVUZMYby+l+5om8s6u9a6sXFwGMWqfHf/1Xmnagvcn/oMT6numQK/IdYVlwT4N/fMOyoA5RhEEG
UWA4eAhGeRfdEwngOB0KyHZRtcnxHzDfgdp+tn1arpeQJbvVrp8ybB6HKjqiYMUwbPzPoCkIuQz+
1TUt4P+k+xjZ8Di2n+32IUwbYhaM+aKy+UEi16dNheoMxgrj2Mjt4Ce7rshsQNjFr8oev2Lb4qC/
OFfMVEymKxpG1XgSDJ457xP0Y5FGxgVtaCdMCTDYaQR39Bhljb0mHU7VqXUVHZGCxGFCoJ3XVmiU
gH8yYy+J05pokqu6eiQOo2g9wKQolknssql7qThlMVUOSuKhpSuzWzHTsIQ2msugeAh4wqHlVkeH
z4CpNbwZPl0CuwxNZLuM+0k42aHPOGM71LG6ydXIx4d5RL1oneUrzIHWZX7yqSZnBDLlp0wAQL85
E3vsuIE+oQp6axPKB7L2Gk/8g6EYpSQ+ndTL/Arqm+1IFH/LgvBV0GJBTD3bopGzwxuyV+qA+WMR
nCS9aepiwAbFsuyM1v8FCCA+hbH5fazArCRz9e4vSDCJxdMpaX+NZNYarHuG+yvD+sEwE8YGbcOU
8nkafMKGKkCZ4LfpbT5gqdGZvnUFc2jffff7ANZnnnyzpAuAIiBXVw5UGvRLRBurCaejzo69o+hv
m7JZHxCTDQ2A5Zw25wY/ouUPEzBQ46UFIFWR74Q9W5LSEDMq6tIc3Jq3hWBpVdZZlcuvsTQ4dRfR
9wAaCfZvviIBq0eJDw+WBxOW9mEZonFbxDAi/LYq1zEo/Y1q6P5rI05uYfQ8jjkBlAyRMw2L4Vyr
6NobEY72nALGqrvr2TCfMQvjbp1HsmYjnNrIBB+4sICw0UNrchmrDYKmixD0AMQbi6hPwzirZ7rZ
L7dQtuqxI26KW+5hWqbqrKb2VnrhIyAzgl2ddsSVub0X0RsnzMYjei2mRnJaI+lZ1tMnIe/lGpKO
6pv4p+is8jCwFjKtgJ9WNE9J5YNhJxBtgnl56aW3p3oKQ6D/PQxQk70cLpfV1Rd36q0t/FJ0bZ2k
xXIPR7Dpc8W7kitLgvGBh0BevOU5LRc9bhWHhTJuKqR/MARgPyXDb55gG4/Y9lqPI1O9esKWTIYH
ShuFTbFzplgEtwMwgZI4IIJjRAMUjtR1tMB6bOg/WKafam7HR2bCz4HJIX9CCtka6GSA6RrQDvmM
DbfYTjGMYshgnIuaifMJtM2BdpW7gNPVWhVZtFnc11bYNIwzkW3lAz5pRs1heseYdUUbIBT9ms3r
SLa7N6vnKOafRK6OZlu/Gm2VMRVP5ebomsbXMFKOOTInS8b9GLUlb4ChSrOQyjOf+hSbrD2y9FDv
mIv9ODPw4WY32Qeu7cEEm7x8emg1k+1Aq3Kmh6mZbnWo7gw6UwxveSmS5GtMDVhfy1mk86fw469u
GF9EO+BUJ2TZpPP9MqfXSjl4k7NrDxVMkF1GVPKmia0pwK0hOZvLgikNrUA4kFHisP+0+RNxnJjA
AVCNY7ZqgNtOZTi/FM74NFrimFJVRn5d/9ZMFh/NMt7QY7EAguKga6jhTL7qi+wghpeZJX9A7ayN
5OSky0sDX2igny0v1cuY8gG0vPQc5oaa6Fsqrmqc2fPSBcxLnLFeOn12KgRjjly9FGPyJYf5s44d
Dj32N8xnGzMebyiunzRZ9rDZ+53IeMv5vI/ZJU8aRxrSP1vLg+FyHPbFfO6RP/J+2k840sQw3ib6
zkPfeqPUJgb9dLDcgghh+uHayQfjv32UuSjC1WVhHG5H80MQDDf9mQaN81ar+UF/EdnIEO33p0rN
kv6UAAiE41279J+mnF84TalppYd9dsUnTTLyhZnPmwSQLP3qAHzxzRycN/11MgV/oQPsBVvAxVnm
La2UC/NTt153Spz8vOPIB3ZPFg6tFLWzyiHTEKIcb06wvKDbKqrfOv2aX6bCfOBUf7PHO1OYH5Rp
4G8ungHH3Bh4cMYcb/Q4/5rnFMsJTxGox+1GTN2HGT7ESry5o/lQRjg8wqzniOvelfnwpK80yx5f
nM55Y2LLmxpM5hnlG86RD8NG5bJETWYHY09YT089xXu6KRdqdXFo8Bo7IZTfbq6JcKbDJ7nj5yb1
tpMl38hT9mtJgJlYyLmk0GWE51HU8ydLHe72crwRYQBGPKRf+hcaPcORiA3T0BGcnOv5CeoTtor4
prL4iEH4GizRBw73neSgqkxoz1ZPbheeiHKGp9LhdRg8SbAlBYQZirVbcKPppixEcV5dQ30eFgaj
BFGTNenVnC+IYyesv4eebHi92HcNmjgax4nQzKe+ULqsvwUz65a+PaPQXw+TuuTWj2VJP0a9A4Hu
sKzlzc7GV9dubyPCUKOiZ5AnWzf2Vqhje/CTaIHQdQVfa0vmtxRc334P5b9O+ASXR3dislx2kOdK
dbaYLla9fOPSn7xLYnEFM8B+ckRFOoTa5yng39iF+THO00EgcUHh8N+Y7+I2817zgU/FZFyHJ7g+
uFDr6Az2NwjQH1Y23SvT+jbAP2ACMHz2HKyrKD2lHneOmX6YvfiM2LaTmFXxClJgBYglHhm/sL39
vWCxJfvmRxJVGTMdY0Q/vYY1Cvsi7iGIbGZ3fvGUy7yPpP0o3+QSvM3M0j0DTB2ffBK6d0nqviUp
30tIIX05JAkOi/grY6RRxS6MBuOXn4kXqZ0vjachGP1b4v+AI/omrOnT6frPYVEPbicP0su3ssJS
kS3ji14Ve2roOfHv0tG/0WF91sRpYHWfRbBc6oOfu3dNyUoj5GGx7IPvKHrpjWPq/W68Puufbq3+
KQyWB4trtsIXn/v2bm7KK7jch8JSD7Fl3w2GetC3Sp685qJ61P9XRVzOQ+veKVzpRkj/ZSzvvDb7
IExwKlw75vbo+JfpSZDYFbZ46KxpX8+wzJJNSdQ5dxlVheHT4k9PsRie2GKR7oBCCQfOAw/RXkdr
YE1kuZtToqb9gIfHGqKz8OBYVncytnb6Vs5ItGvA9802WZMcA94FnxgU9/FzDJBTtLoRwTgYJ+dt
hi4dpiY9FfSK/B4YRfD1CEFiB7PmfbLMh0Cy40uGtekNm9hy3vywQrSX3LIe31HMBzEND7r6gXPc
O6yJgx2pT7BqDzxVgYfXA9Hj7FaV6iGPYH5ChcvnLFkzUKk2vy/slN7LiiWhXc76wVPUFH64074N
ko85zE5LM6LKsLCYBTMyJR4qMWwsMvhhl37h++en61X8a7GNJ5tfE/TckIUskZuG9y6nGC8kl1c0
w87ENioXmgJQRz4x61c7hh9n/RybuGSdhXvGLftdJ0gPzQEfcAG6yA4/6zE/GUQ4EBrOkOSfsoRr
SMyfscQOcpmD4ZiVM9PZAcvfiDTfmsmGlvhqNXbtKoYYtW6Bz6ya3HA5Ei4Pqtbb5Mh70ipqMT/k
PFB6aBa48e7tAwa9L002xwB400+harDDFcNj7j+KSdsAPykVkHs5M1dDNhYbxrCdMKr15KZioyhz
vs5e9cu1Q2rUMSVGUBKIZu4LIpLDXOAvEu0mknG/HVO4AnWlj0eAN/auocgdevNjSVX2BOEJJ/uA
6OCPeycAUWcvM0NwUT8VHsOz0KFtss4LfJ7WjYqHbYNDs+uh4pSZ+ajprdImP1VGWKRGYVJrS3Xz
vg6HYx3PqywJ6Ryi9HfrkurYjsTe8krsKiIiUZnOG+6QU0UH9jrAiLS3C+ihgXvvkT87NTZ8Ebx3
aE7mzKc6s6iTaidbpOb3uC0/A3MRgNepc4qJYGOCO09u+Tk1L1FKo63ezwcGdhRGthJ8OaNpaWV3
bHvf2RADeTAQfmMqfzNa3NeMEDEQZKZ9YOrr7pok+lZDN1gpijR8ZB7AKFRrYtKkgsckF5szhybQ
b0SdfRnyHKcgbkEsF5i9lOR6m6vyaKU+uX9X3fken3/ExRtYKt6WQa+tu+2dURfxprCmQ5TyWiHO
PlZwIMnSWXRx96QcOWNW6a4R/GQhccxNikkaf0Jwle0JHHW4EinqGgZm5m3gH1Jp5lsgOAYqYXnu
829D85q23xN/ue+zoduHM1M33+1hHFvqcYRMifCGZq5gK3lWtzHoB/L4m8HFmUCamXdsYSMjEFEk
jiJYPg6wn9ZF9xpawCKAvL17hs29HMXHYTadrdVFXx4Dvas148N1GuvVJ1a4pmtrA0/EvlTOIcnj
LQCu78oNpnvXFKfFqmkbzBaUt/hdyfiQeIV5Cq2o29UScHFpFvNuCu1TDB6RfTx+ygQdU6FfJWX3
w3VMtfW4hTY2od6V20EHG4acXnUScbtgMfnQF+TEpQXn3yq598o4JMyWtevQdakG4LmwqlO2odAt
oYiQSOrPdKJQME2ZwwFexFOYxMGu4xdvOg+vdcfedzVS6rFXyn92A0oDSr+GojFk30ICVeuuowxG
YrnbDKH/ZJs3Qs3mY+U0nwv2H6Cp8BotXXDbA/I/KowcXuNPm4p87/e8Bi/TeMZn/K2z/ASoFnLm
4LvrGPN4GePl8yt32lLZTu06JlhK1Clhs/v1kKoFPpuJeQ+Wg65+5aYG89a1NPAhWTuX2r6kN9dg
+WGATiFw6u282vsYrfxHn7l7wyILrgj2rGjQFVsH1uOQ+wWk0YqNaz1iniQCuMc5hoCky8SLiS7o
ZPKvo6v/qVEjaGDvkrHBhUcr0lNtmuhZjlJXslyyXRtML641PFP28OOXyUiYYf/BTkJz66mSoyYT
fOrknwcIuVXofPdByKxr08Yyy04xD6cjTqNIuI9LnqADcmrgE9rNMw1zU+ffTBQz1P5ntwCABfCN
ojDf/RV5vEpOOMvl0U3B7dQsba1ryE2dLe623Rn/k7oz640cybL0X2nMc7PAxUgjgZ558H2Ru3aF
Qi+Ea+O+7/z185kyuysisidyCvM0QBZQmaGQLyTNrt17znfisDq4eCxJz9LA7zjmK/oC4m8YRaBT
yDZdVb2G7DE90iCnDXZOET1UOAbWrSbGbZsYR+yp6zp6yq0h3w/e9wpt61onz4512t9FFsdmZwrZ
cTwdKtbsPbWIZlap0TNXstNT2yLbm+uSXM6iOISz/w6iK4gS+iPkeTJ/Sq8ya4w3qGraPH6kLX/S
dYLhKhYFOwjvI6e8HTXvZZzG+6lIsM0X0YZR+T3RL4SxOOYjAfNik+lE1Xcc1iOJScwkHmTTTSFq
4Mm4iSvdZmwg4Gl3+qs0te+WHsrVlONyCJjwr83AZ1Qdj8YqbntnFQ6mdUv/byPGSDu4M96rAECz
WUAC0PLXzImvo6BONugMmA8bDKijazMyb5skoUSGIbBIuAEHStmwIz/TcSccYxKDF4EWKWq0NgvA
FtTlFpTSEqHjQE090SzU8hOk5lIj5nzKtv/eoYGqDcG1RuZCWtg0r+uBYYT3iMT5XWiQv3Ld3MgO
iFosfQLJ24hl2j2TNx4dhWyiAw2c5UBOErJLbatjzVsk4/QoB/s11sNtaWzNUgnNBfdk9kQXxNxo
WcGJ2qdw0GYajRoekKq8FiP6OdMwn6nIEgBp8HGKShyKHFV36lgnmlY4871xZ4ZQ5FFXW2cnFasQ
7DNwOiIbWlqxO7sgBmfQXuVYXRHg2O8GTz0WLnkzWQmasRyujCwg1UnR1eREc7QPHhAtFJt+Qort
OM5S1wZtESLqYD/I9dNAOPkyietvmUNKfFM6d54ZTVviUMZN34XvPaSjZMxiZKs+mWwRoThR1Ymb
WKUKVmHznAQJLdOEhL0JZaUl6mab9g9aSjBEMMDYxLS4crwY068z4e0DeahOY+7RpFhLhEArgMMD
xSLtcXB5uB2TDfWhcj6Il9KOt1RqYG5iwvaMkBwZFLCRDjrMIoh5nTu5txJVsptcckISvQUtAYRr
7Zrp7eBVxkKOYbmsy1Sc0qhCXaddJoOKsZCrWEMFECiDfWXdlmmJajScd77E9kOIINgWCkSGf8R1
zdYHSKgnsHrwiNFc4srNNv/OOCsrglkd9LPuqgT6u3bIRF2ZuX2t67RTu9nBqdNgc+4C1UaiEHW0
D6PX7nKDkX7Les4kW66GKtq5LkXT7AEnoExIaAMQqUrcUyFPvucMSxM7aBTkqyBjEoeY8LGxHNTc
kLwHMV76mvpNHZKD1u7WIL0SvCIgNxLTfZEV55B/fVB1it7qoik+2//4aez0Zet6I4uoRvbe/q+H
IuOf3/7I//EX/fR78Yf9OUdbXdrLT/8CcSRqp9sOMdndR9Ol7X9ay9RP/t/+4b99fP2Wh6n8+J//
4/KekRAc4dOO3tofh1E44QxgMT9MSdRr/Pl3z5eMv3t1+TeapvHlv/1r/zXFciQwGpKgPWY2sGlw
yv3XFAtrkSLSmIaO1Yun8Z/+OvMfDrQBCajGsRFs/kCkEcY/+AvMkCwce1JXsJr//BL+nBz9zl8n
bSyFP091MBHppuSNmaY0pVR//sMYC50DWaEijNly1oafzBsYczdMdbaI/yUSJsYcGXGqHejkq9jL
vpUhRSZSqI3bXuDOO3hbUwbfpN0fW4RZjGaIZXC6h6lrTpp0350xbE/kIK1rT2xUDPsNggh+cY0n
GbxHZEvEXNmtH9Jkoffg7G3HvlX/CyaWr7QItgE5qwcLmiinaOU3m73rNOrQB0uZPaIuI6s0uKXk
6Jc+J7EF6px049nVOaoFFnePfrhjQXhlXoy9rZD4a2DCeDX9fD03NHSN2QpQ127UsvRQ+/pdrdE4
lprLiuBOKILa4JBKCnQxxGt89f5O89vFJAfrSIXJub8AQFhpyOgMX7Dr0P3D0wQMJxgo5PRKHj23
BMDWJHuixCEGjvKskzm7wJFHmh6wkE1DOMkK0ZLqNsaJdd0nLfsyCt1F5QIqjwarXZeD9kyn60K7
/MWN5LfCmZGSY2/b2RBGgMLtjMFCA4LAHHlERrQoQlXQCi+BpSFgchpK5ajftRHOJYvoQmIwkefo
V0PjvUTQH9aj568mmZ9yK52WlmOgk9b2mWucxhpPb+POziI0mGuF7F9LI3JY2BXWRoYoftFy76tx
7DeTIBN3KOePVkcFz+4O/ydHd5PcJqNZrk0sM8sJB6HtNke/tbzt1PUhhBE5rPpM/8aUYVvBoyDD
CIeHVpZEHXqse45HFxOdWJqQt2rWEHbC73kdWKdxyncUha3Ze7cg7D4HmkMLtCTaJmEX1qgRkaHM
35hbfvpT99xZebpqDIted3wuIlucjAFf22wMOs0487W1I6RIdQ4RO8/uhpFWXGo1h6LRHMZw8JE0
vbw1QG2Y7MNJC1QS/A/cC+PWwg61jOX0OM7yxQ0NF7s/Az0MnlpybBVndEYFLGe4kWZenGXuES7b
1Z8B3S9CPAguua7cLYiHASQOt6YU2ZazX4jzS39h6nZDZxFSHNPTZfCIxorTPSYU+Dv0POUdYa38
lrY/GiGjsdoYeToafr75Di7mKou7x3aYmHGM3rbL4Blq5iSQvSG3dqqriDZRA87EaJnBCMUK1YiK
I1UG98GjMxpLza73vvTuSKgOTk5ab8qxf+8D6+AbJs2l0eMJCzumhcNDp+avsN/Qvcw6lpXm06ji
D50fRtwVbQY1vf2ShzviplNz3ZABr1dhCCGDcCvNG5cBcN0zD2l6VW4TOWE4pzIJnLXWuW+pmh63
jJFnryAPmZnqrCbMQs2a62PZO/sRBScHCydfDcP0PKjpdMKYOvf8ZZ20O7j/24p6kROXS/XIBcPy
4488dlSWFhVmp0rNBsPxgttdql7oQHXV5hYgBAgnbt0dGM3hqynV6kgNa0fXGhVtqErbWBW5aKGv
g6B4tVX5S0mKMYIBlU4aRUusWhtF4hYGoLNyB9NY0a2SnFxqn24xkmGhymyXenuk7h5VAZ6oUryk
Ju9VcQ59OdhEVpBTmjWLVJXwLqv3Rh/1xyynBdFR9DNSYRbXxCuj7e8nTgIxJwLP9e8qdURwGdwb
NSnxnB18eZWro0TDmQLGBkRgdcwIMC9W4YcrykOvdXheeplicM3JkQDuVGoFh5VCPqHZwMBI7QF4
lyMNEOEdtwMdL3XcGb3vhTr+OK3SJVc6mR12fK6LkXGvGQC/4GRHMUfpj0YnLY9a5X5PlH+aVGso
kscA9Se9yFLsrQr2Xp+K7x7Ii22rmkqmkXUEmQjK7RLFF13+B8dAjmv0dEXxXa4Tm7AH3UztjWi6
z7zz0k1SGO7Bs4LHKhIvto3TK6vvCZYg1Bn+GJmpVrrrmQsiLOcmprUSR6VCnCXNphN9u+qqQ5SU
xAAxDt86plJCevOOsoLOBOFDqa0S00HZH7QiftIK9FfmSEVOzgfJgS25r0QBr8mefgx1tL916TK2
98y32k4eZmpNIgjuu9Z4iMJAdabZgNhtxo0HkbB0WZy9gRiYFoywV7OeYp7rNn41VCvTjM5xCQAK
ACpOS+3er7m1OsXykVjj9Eq7jwTJR5WwrX1k5OVKFvo+mTDQgr9c6NjvGdCgecaDyEbrbmSrPUuo
jEEQGMvOIcmcBz5bTA0DRIBAlPQNOvYRSj0Dgeia1GQcIrmzH5CX07BeavSK97Z40OP+m89HgE07
BicAQ37fwLAdv3um8zQZiNmc0S9WSaofMSQ629YYJPxcH3qj9dYXU3/VAMtb6nVD7qfTRzicIMN7
hWcvKi9494p8x5Wmjo+SZDlO5QpM1iqxG2eZ9Pqb7ok7t8WGVvT6Y5I82oKJIbUW11jBWBWTOvPZ
iiCJsG42Bt67njZ0lt0YCsEx5nxaS9my2pQbxVJkmtLFKm3QnyQXYUCKroc+8gAfKAuoju2MWBLl
rXcC0uuJrL6TPUL2qd50s1tu4O+5K26O3VCQ9ZQExX0zQSuBPZThT9tOpguBJdNVDxdiPYFCGU3R
kIjPuDq5Yw/UumvvPFWwtNixQBuTXGDbVyMKX5zV3jehAz6TSD683qH7mJS0hQkuK3NX8DGY+Lv6
YGzjCRNzXSNKrhCcexjriGnG2KaXUP3sVnyntXdjevWpEVa3bevv0JwuFpqRRN6kvRbRkJSf07oq
wG6itw9X8GZ2fUbufKj8w227KmLjUmfTs12P7Jkch100u4va4c+VJU0WQOV67WmS1rNPC8tto5kw
BnuA04CtEc3FFePm18hlJZSsi9ZIQGho90cfTfV6kO2Li0/wGg85x/cG4SlxNDlMBwwFPKtIRDcl
Qts9Y9A6/Iaf3rvpDCI7E5NlJSTHKkSXVPT+MaauOPpyE0nfOrdYhyTtgZRBziKrXW2tVYZc4vvH
wCND+KuQ1qzA3dqivEd4CI5nRHTK4u4g4Tcfg7YnAtaN7QOwgNfOHI2tGxifadBuLG+0VR1Cbd2U
197gP2akLlDWANxlJ6XsJZyE+mslWSlbW+SccJ7N1pA78rWuCzcojnklwS77oFlbDoGMzUjyVCD5
FAbBapb4as24+gynrt0MlnYeTE7BIh71pRZ4zg0mvEOa+MYKlPoq0GFVoToIqF1RyZOdpwiwkdgl
mdg3ND+QBEWIExoJP764Tk3uQPrX70Boln0f3ofySa9qlD70oWmi2SQjTdpBIF8CFj/uDIKo15Dy
JkRZ5tKYSIOPBpqqVl71VDqgq3RqUPCDu0oA8DM7loBt4zr4pRtSSfuIQEljOGuZhaWzpInmcDBm
NmKsch8/Bn246DbVmkdNknEaq+Y7yTeLSevDk1OAO7JDKsPcuB8CJzqgU6q30PMuCa2K1TjV5cpu
ricdgXQR4gzS8iPckG0WQCsSWUQaGZ3vQQC0M8YBGwx9gsJxM+aBFfNtzX/61w/V/y/H5f9fkTbI
LiUnzd+dqfdNemn+bQHQ5lJ/ND+frP/8y3+crMU/LNPVAdbAnyELS7eQI/5xsDb+YaDw5PCOT5YD
lbD5k39ya3DeoSoDZyOUOPSf6lAgsI7FpFzyh2iNPftfOlcrUs8Px2pp6lJYSDNNqUPP8QgC+/lY
LbtQH8jX/uzI2vF1a2s7j8A80a+HCX5gDWlJXJ6iJH7FyO0CwlCN7exstBMHzcnfKBhUzGyGzj++
Q8QnX/nZAfCycXYwJMvjD1/yn32BH8m0X5/8lzfsCXoOroe4VJhwd35+w+ZY6C3RAjHlnxtum9BZ
9N6EN6YYiAa39CcPtPsC7QiW5gAMBabYuzJnt4t8qhORoTUiAMVIxs1Uppc8gGIjVQ7hh5ESk94E
QwONv/teKxmRUxAWPbn5B7C0qw5ZiNRnZC2tu8Iy85EHuJdqycla1Pxw3bsMRj5SMq6gc8QTuZuD
u2qGBvgkZnaviPFt+M5KvWwca9naJ0+ni8fv+PZf/KbedzXveSpzqlaGlVQB7BeTTrZWBvIk5GXK
WJ9UV5mYivGpmPBXz0pvFUdcpCbWE+IGGTS6A0ZnooiITezBnbW3EOk3akoRzvywScGQ9H66pPd/
h2luQT2wiaLmre2IFzQZkbdD+obmnENDhZXGamoOJinfA1NQKtqYmZsSEYRMFxZBMT4pvYnuybOW
+PdpHz72A8IIF1NETwmvTRe81xijeUFPSy9tAYgrfc2ZJcZFfdsSolFtpZ4+tWpKS7jO1UBKKNMK
0gGGRNy29QzrW3lOmg7kSnii9uqK4ptuk7sK95H3Maj5Pm7oeXyirbvWJ+jheRF2y3EMaBFHGCc0
IrY7viJjeGLZH2/whaEizKynwRhfe7u8DQkT4uCAC0mkw8lQGNmIow0HiEWUiaPX5hsEwpXixXI8
JEFLE+2Wp4lYwrLdT1Z3q74BxCTYUbX6tjMmBE0uvy6fh7sk58MnBn/TzOJLOLgPkevZyy+9QhDk
+6DNXzBDkItw9orurnA533XtVd2ml1kjNtakKgY9w3AB7xLF6AG4KVVYOe7yyj7GJrKnQClg8icO
c6di4JNGVvg5CE7oLrLlODQ/ZfE5aOPGFDXVZT0WdHeHN7Mdt4wBnlAy4RJLCvocqzjhuM9Jkqy0
sr3SI4IwOxDIXGSsJAkmkGIMVzN3MMOVp9ZLyAGAbGwhSxjGeGcb5dXUm8AAievTuTpQIi3YL84u
6DgKzlj+HS+8OOH0bk7uNZCNo+hQFAn3GlrTp6wkGhJIhYCyMtc5ozzi7uYshK7Lp4HDS5FkwW9N
tNu6cY8y4nvOEm6YtLavXQxyhFOZy6IsCSmhGtT9aQFa5jMIHPSxpbYQjMCX8Tx8DypjD22Ui261
FyyxqH6MmOWLwIDQVtoMZHVS58+FvZsmLkBtpictA+Cuzts28u4u6b01MwYGzvoxtxnJoge1RLTN
hhlR1og6huhRww12aabdMrXQFilen6TA7hZyiB7q+ybJPgeGvsxabnTU0NCqeKbCkI8wj2JDH4Sz
J4JuzM60KDwIXQPZTwtk6BCcWtW04N9iuI9r2phLUM5nDtTnvG68tdU9ZK4IFqDEs7UQGiUOIvaG
q3sV+ylFGbB9hlLrWN2WleZnaxYaaEuIaXkK1k7CHaFdkVVFbyPlTys9vQydOOdKJ+f6X8ot8+yM
V36lbKw+j1tVAV3B4cRIKiZrwEyVouOEXx6OcEdSkhLSKSlI0XkD1CYWqtIxST7Qh5MWEZ4WclCz
Y6IYzUT3/pgN/IQ3/3HTMJTi/5+OAKn61iZmC8yMxPgY5q+bnOGDDIUf8j4SvlHW+hpL17WSL5Vx
fvHGP1aQ0saO8IeSqVnPpbGLnYnFysY5BVs7RoOhYmuLtaVlr7/f09SO9bt3hznlx862yMKkrUT9
bib2c5tnt186xcz0jh3w0d+/1M+Quj+/CEeh8EzJMfKrGvihiQ6C0+qNsnrPE/Myz6TPeuljRLoz
ITAbnT7n8vcvZ/xsxfjj9RzMLwQYWEIK/RfviQ84oXX09H0khnKdz9iseLjXed4cba17iCWZiFpw
r0XGTTEnV64x/025YPxsfvnrG1Bv8IcPnKIKRUeQvbuYyXIhn0WcHzpSNArvymutNYFxPcc2GZ1/
/8EVXPLnS0ppQoyR53guYzX9FwtKwsmMsqJ914W4LxsoPVkRPzNJu/n9y/zl4+mSYgjqISWm5VIx
UrL++PEMa0DJNVAMed306Ur92kyV0z2rbzMWSvahbdyEW4vpgZNq779/cR6hv3xKyzJc3oJyOamb
6udXJ0KiGV29eccLCEkmuUT+eDfN85vLSt1KagZfIsHL3PRiAhfwBatEUjwFjvPA0BwJqjiHVr+i
TY9ys5yODqLfuOzoapT0I53r/gibkA3AvlH6uiwNHyiVVxUVEj7s9G2YXc5WxvBgWqW19pfVgOQp
8oob0gDGZdvgP6DsCudknSXtaWqSz6jMmUFb9dYIv0fKyEwrZsKAT0OEOe1YynupT9EWFclA5/yQ
uNZOHyJkoeZ0ZRTyCEDQXTlmCZqMz2UTacn3Hn7GmffSGx05tuz09jjQANOyM71KpP5YOmnzh2yw
KdVgbCQveqB9MKnc0Oy7ys36ekjCs88GlEq6aNk7pZa+KNv4k3R0xDOI3moNY4/dIjSu4fQEXvBZ
SBgglR57i8mHu8ORw4ROmx9mwoWXM+gvX9fFNp8IbB2Q+RYm9LyQKUthbpM+nRhbu2q3GfEnZS92
n19qVGUQLHAS7kZUxNTRhMqgc7EZUvOZKLDFYhzagypBQBOwnmN6OtrpZC5cM3zNRIEkYEw+Jz17
BVgxZnvb7d4ry91bybEbYcBrEkkGVSVsoBojKzDstR34jHhUXFKpU+alRDVnI7IaSF1DSu8/RSgI
PUex+tvbGBk4O+Nax0+2cCqBcwlvSszGN7jVmdRoSkHQWStJZh1Ritt+SJ2VGSAg7tL5howqN/Je
AnvczLTvYQPeseKee8MAUC3Ojqw3evtmC8r4uOD5qf3vRBW+jThDKig/X2rVookvST/dUC1xMiDx
J7aPvgj0Jb7g85fxwc8RCiOClP2qg627jBXADtMxO7hl7iZfPqfFeGN1zaMBut9uDDjj+k1NvtKg
yTMziE3R5tcplKQp1NcIJ4kbmo91OWFW2GswfbqSJ2Uu4gOIFJKCxmM/ybMv09MAGDxPxif1u/LC
ON4TgLYOXPJvuunNrZpNbaCvcltU0K61imf9KnPhr3etJHDYyPeoHDdxMD0BHt+xRzxgOXpSolyH
0q1jcUGDGnrxoSUPW8j5BpXpk8dazUCZruRkPwfaxBiW5j2IMiUpDmyaXbOkjrMygPjw10gvf7fD
WSH52PqnMjh6Jt/u5O6mvNc3yKgWqUuQZPV1KyCnnurXtESG5WO+xQhCJGlaXjQveanyAj912GLL
r14re7wbLOfZQr4BaBDMvZ+cHI+n07Oyk3zOAIDA0VpD69s67DISdYYVNt9GkX9OFioJdxoOYX8q
YvccxsSRcEH6UjxPdvJJ25rU5WJRIi5XneNEwalJQUC3xmmFGo1fD/ePmzC8oLMlib3GdOME1Gqp
dWMKzlLKRFN1CJuTAFliEjOwaDOIbBk3mpADyRz22ShRM2sJyx/Okr7Rb+AMIb8nxv5vqqC/7v0C
pQDbvseGQUPzFyBySJ85teL4YwJLtQSP/D54wYnRhbGy0sQ+dn+39X5N5H/eBNmTGMAiGvAsoLi/
vGAERCzq7OQ9yEvOJBoQPy/5jG8mzbiOiY/Hn2WSA8VFmGv32QnpmufuM1YqdKYg1YcHoEaP2P3R
vDBV6vjKsUXvJp3wbsuYN2pBt5XmOhrKU9DIF6ZqzjK3WGJs7a4iLK+UwZmZCR1ttRfNGvSwOb+O
RfwZ9865wNSjHg/ZqeOQfzfLlt7AiHK9DMyV7bknadxrWnXokOamOiD2ZrqbelB/m9iKKSS4Yoj7
m2bamm5ydFdYsJftvuhf0yE5Fn25tHi6lAg/E+kJLggtyOjQNDgKlPfI7Ydvg+OuSVgFVca1YbTD
jRI72tHMzD1+2nI55FTSSe08yBhBk8OpjAGztak56o9tx8AuzxGBKal8yElI6c1n26W3Kp7x2OwE
mnsj6x/7MqQZKiF/W9gMjPEh16BR1T0hkj1JefUqzvCZ0B+9g6WyjqvwE8gyxXrf3yl6BNTznfqP
U2Vj4apybHYpbzg+haX2EUfjXcJ3k+Xc/92UHzmM1hB7vOT6q5Y2wmaT8GXrksWtJvfLku1mjttV
b3Vv5eCeY41Fyh4esF7dgMnlBO6YmFzirRbFV3bi3sAg2GrfFQeiFuK58njrTnKwJdNkqoygiU9W
Js6zER+cdLqxJx09tjh3eXIPrKPsUAQj2io/bNJbypPjizPpijdOPdw1TbmLZnPtWfOJjXdVEQTh
Gu0qzIHLYyj6fbH0lz6boQuT4weZTlIIRzd/KUR9Rq7D5DXvfumQd4SorjXqa2Tdpzq1F44b7W3K
bzLUuzuPAO1xwjfAelBgmCIv8tR3bxXytTwMr2v/unavQmZp5RKBwN84to1f+4F/vE/qVpN/aEz+
chjJUhoztt2/O11038bjtmDkAW4pPhHi+yiPxQMYd1purFPCxCZk1NPp99/UX5cpF7s665Th4D0z
nV/egB35HgaULlh0zmDQ8/LvyYSkrSDufKt4HhSd4/cv6Ej1K39eqFwTdZFhWzY+U9D0P9ex/WTO
GmwJAjR6KrUyugskjXXO5lvThnDrpAAAezWJdFW7PSQDTwzeuu1JH2iTcBfqzOk9lNvMQC6EGbaC
hpyUVn7oCaEDR3pVR+5zyhNiUX2twSx/aqQ0p3PFudgqD1VAPLYg/3PJye+G7U1TUzXEG5m0VBWE
cN20rhjP4LoL+wvia2/rdNNdoKsSuyK1qLz7es1YK5D5C5Kg3fLUKARPqMrPSUykeGhEKbYk3Jn0
Qgfp2sfSOCdhra+QIG55Xrw1idS0fEtpEgBdy+UXyRHf1i5rK5I38rBZBaZu72L0gG3sfPOJLWC4
rCQQhjFuUOSMGAgWuJu5dhqD62AA9GNp1yZNybbvD9oU0mVVikhCDDe5rPYBB/BNRPA4eVgOHgki
GxahH7UIDT1YpFTMZituKg1SgzWUG5PjKoxK+8Fzp2cziMUmHcKjboT+zmwehW8q0hhB1HnGtgCK
FCXyjIrfLwLGQVWwwsYd3YCHI60LcE7RG/iT2ve+YwtUXdmkhvZX08Foqd7WWBPb7bjz3XRaDQGi
okAzlqXyFBlGgmVad5ckECtCWflcqxaKiycaji1tM9Ur1FV6Ui7PJtYBLx/zw1BjDRazcsaX0SeX
9TC60zc9Kq64N1FUeKBaY+JbQ42KS7XYvIh2EDNv6lmTryQVORZmtNwobrz17JC/jTy47NE8+QPD
MovtfdOZyAtigx+offPTmYnOmG0L/4coHqY84XJEjFtBTEIprdArKaS0Q7g8wy9sHvSf56veih+G
oX42bSr/sM0vqWXvUPHScJ3wfGb2qfTNfTpwI8i9gW5k6Q31NwxyoFcC1WGuEbZMTfis0XJbOnpz
Spg8Lkov1pZ5SO/8q9vKWytWiI85XNhveWDhcBjCBWI3d2XDOcFQPzKNLqfV7DW3habava2HHEPi
o3YbOmQWrUI7vM5iNjZ0ZHgD+K8J5IelI/h/vflI7IVYNi4dq1oOH4GNHaQaU2IwSbmNR1NDS47p
1NBb5YLSUCajqPh6b74tz54bYK4eg1UnKTMSZLKqy+yjXMlCLNwi0jasJTiG4QRJbukoHD5HwWQ7
e8J2KkA10sYzG6Ihqx7qeg85b0DwMHXycTC3fc4xE90Kd+msP4/T9PBl+I3np5g5OyQ//Vm1pxr6
bevOLgndVt3cgOAktnp+sWYmlzQu905k3QrxVNUGW7LBN/H1c3wvawa571XHf2nM8OJBFl6uu5rm
pSX9cR039sc3MafvU0PXP265p6eZGj0I5HoybYzofnD8avpHqt/KMajb1P6NbPi7buB0q3p60UbB
uVnrDezAjdJOg6owVbE1j9HzDPhMt51RZcWG5LUQaBcT0zd0XMeWtOy+CL4FLWnZRmWCwIZYFPvT
uyPLcoOIhCxjjkXJrrELY+OzWjaIZ8q+vjdby9jQPNqMNjdT88wGVC6BlSXUDalubMqhJ2vE5D3y
ALoSU2JABzMGjEcHO0UdpU/bXNK97JTD3wjoWNApDwRiQb8qmffma9/gLTZu6kNBpo0sLEU5LGEv
REOxqjEf8ATZh2bghiMnZVPFJrWY7n4raJV/XQFI4bjpvfkpVZ15HdTTqiYOUSRctsitjpMh7hqj
67exDVoDQStlU0WpyQdywmxcJuLuyx74xyAkkq+isPRFFFAhz1h8HDQQe+HudQ27qlepQpD7a3DE
uJ57pa4WM1ZUpTMiGljwMdDjBMRUITaceD9f64qOu62Yxo+vM7k5gVHsCotwV1ahqn82BYzdiCa4
ZvC1zka9kUDTl87IQi777516KQ93fxsiondYtArgnpmL9GgQoMEHeYvNkS/Dqm69TkFmeWTNkO2g
4rCmbHQtLIRJ3c9zwaWI5+w6d6yehRe3QJ/xNRMtsZsx33UEEPROby+aIbqUWfHVgtaG8a7FnTZP
xrZM7FscevvIdR/MCMtXwmW1XfXezYHtEcv4UAGaK7COZxeILHDwxXvTOdm6LXhbeQx2X3gtk5m6
WIXcC+imSjCUBRv3UmsmpIavQ8HDn6cIGnIHExhLktTxnNQdYlwDp7kIwDGlF7/nxwRkR4QBjBAj
pj96NIH9WHfDdVs+l1KeRHGu1RLi1zTM4y6+eDSgyMP6jkwe0YTGdj59OXT14aMe9+IeIinCzJHp
VNUAyusRr8b2Y1XX9abVaWQIwn7UBiNTpoZDNz/ZFbfv5OIc8ur+I7brm362kPuROShjbSOU+zrs
lYJZzWxMjSe/iZV/xZDggfxdADhWYsP+Wr4Ivv1EEMGTAgKlM6x9VaWfgulFmCK0ay39+LVc5uqO
b2P90Wvb+69Rq+FwKUFeM7JUk1e9H2mU+eEjMRBMXPAKmJRZU5yAfWsQnPVIq0L9yXFRMVqZD+Gv
26nDTONRfLFKXjVTeNaKYJU0rLqhw4g34BUTTtKp1I9fPn8zJ7fAdfa+RmWWB3KDugIriVWXmzl6
snKtWlkuiDjOdgAVsQqbUfUUq9MU5I1NHY/91lNnpGnIr3yw/4vBQozVlBuLI+EyR1qirtfMRBOt
3X0rmMfhJXlrkYd+PR7KDy4arjlIF3wcSMAit5nAt0NJYBHcYzcDPkdTAGfnosJ/gcG/Jp0qYRo7
Neuqb7iDOQTakwktyYpRODO1Ufi3cWRRzU2dWoA97+uSxQzHGBle3LZ5wbeEkssGTEArYxGqB/Jr
Eg1/1W9G4PYl42AEOqMPiWdW6cTquw795gGEwBuZBtO61l7CyXtS/92GcJA3KPdapkOd7O7QOVFn
NNzbQ1hve+nfoNKjkckQZGyYyak9zKXHSmUzB0s3MWPsZfjVPVLh5hgnJ3TVgoq5DtStZlbHgCMM
CN23MEEJnEXqahHXTH9Q40mIDVYo/9w43Bpfczfbar11ZejvXXMMQ2+XE5ew1Tk37Dpxsp2IHHXr
/vfHgf9mWORahmE6QnAc8JxfQ1NwqM5VPzPsppWwIfAHidLVXDqHNre3iZ+hhssPZdUe65rBLWNr
VJiPuJVOnRQYK/tTHWcgWEFJz+yWWv43b++vwyL17hydzorSlfzaxTHFoAeR4N2VpnXtQGps5/RY
5ukuc8u/GWK4fx2e8FpMzExhmq4hvs5NPwxPInxCJNeh7tcN+Z2wU3WHjGn8EjnOlkL3VKHD1EJQ
AvD5uZguyigen8rO1l7s7iUiMWdsUTVpa1y1N+MYHpMYqE5wgrB9gMEKTas7ocdd95N21y8iYfOX
gqPqADNQotXppddGIvcqUTwozdvaj3FZUSa6clO19hmt3Mb134oJMeIUHDqeZJ7xnYwkjwfGo8yX
ZBhUpE7yqkl1Pyfm7WwSBCHEtnWqg9Ow36r8CDSxEk0lv3Pbzd5RC4M9QLRl1+boDO3zaKY31A3r
RI/edcNeWra2jrv8PtCuK8dhBI1ssMtv0s5alVb9UBjZlWz+N3fnsSO5kmbpVxn0nhfUYjEbd7oW
ER7uoXJDZGRGUtNo1OTT92clpqcLmAZ6M8BMAXVxZWSkB2n2i3O+E1AewUL/28P5DxvR89+b0r/7
Yv6XYelf/vL/N/8SQgDeNQVp+y8SxH62XVoUPzWcTJef1a+E6cvfzVEqe+s/vsI/vEz6X0pVxbyN
/6GPcpE4/VNzpTl/MfdS/wANEUldtPz/IboylFSLv8lwlJdLt5gDtKLvkv/5b4iudNNWeivXZt/F
ZOS/Y2YyIcr/p5ED6XQmX4XkMX5BlGGspP/zyIFBP1E9s/G7M6giAzc3OS3j74UsRkz2EOQzPHsZ
106IgBRt4mwHsHecj77v6e57DfHkIn7jCAQMUeuEPnqMAjNKpSIlJSNCZ7ozVUhkL50jqv0czWpu
nMva6EPM2ug+6Ak9riE2RXl+KAFwDswQKYkbccmcgVRKtlBxnLF3mAGMZpFN915EgAF40U0pzXO8
WDY0gbPJv3Beyklekyg/Dzgb2XVK5KQ1G4eUrMxUhWYWpGemKkZTV4GanAxPjTJFTAGxr7yF5D7H
YtwgEGnWQ78U8JHcZO2nc7L3m9bYAJgnobuaXh0V54n42Nh5TQPAiqhPr9Y+lWORv52FA9LfJ52a
SUqCvMgJdexyPFgQUmxRgVMNCBMtTGJFK/JFM35LG9gV+H4GBp4ZKaS6iiPVAgeneYqXUUWVpiq0
dJQNgbvlrusxWLnO8EyMbi4aHYdp9G7WKvhURaC2HdderGJRDfDXBSkILXmprQpO7VWEKjTvdTN5
+aEmXTXpiFmFwrDF7/zoXOQHVq5viKC2jpkRbLNmuGVuiffSzat3YAsEuPbRjDwpls+exYcHxuks
jkKFvpJ+yybdEEe/zuyVr6JhmdWspAqLHRGM0H+UG6e3hsuiImWJeurWS81xlTntGqq+wSpQbShs
y7+I4RUIt4WyhRodWz0s3FGj/468B8MzBh6GUynrc0x5RdStoUJv9d4n/rbyXqFLT7dADP4KRcxt
tP3ymSJHD2eHAF3XvgzYTygjiNb1RL9v/Okjrwp+s5a3U1WmnbbjAz9lvKtUBHkVY+HXYTAfSYwh
WN3hiSZQfIQtiP1cQrfT2gO5ZpdZWvGtHKx0NalI4Ey8Uqbk1/lvYcEqNrggP3hSQcKWShRW0cJ5
S8hw5elE9KngYaYc6lnMv8aBUGILeBMRe/JusMraLREMIW3smKcpzu6SXv0h947kdbzPdpHeMiZ8
iZ39ihjgx+X4IeZjnI83oQi+hCAgrgfqWyq6r1CcXwNcABW/+daBAI59mttiqB7ZUEdPkutqlYJG
MHV06LNiCPPj5tkcA57NDOlEp7RrxSu87uLg2wwOYfdtqJLw6bjwYASg4hRg8Rzp/hN46OG87Bc1
M2UiFx+CynnH46GFpsLTcnJou16xkLsc/PoQOAFmLUjJOchkV7GTOzB7CN1uMfaCaz4caNisjTnG
jFx8IkjKqHzO05iNWzJhS+SrJTg2DvHo7wQDe6EIzqViOccIq0bgzoWiPEOmAH+lQD78sAMCTxE7
F4oL3SlCdNzoNB2O/hl3ih7taZ/DpE/7pchZFrFI2k0V5iR6lB1N4x5hPOGJwcUsGI66wtRPbWW/
27w/e98d7uXM5l54fXkMNDrD0nOvTMEAVvSPWMMaWlYG2BYJVhjAGatpxcheUHCRf0MctCXIva8c
Ony3bv2NOdj7rrsFztFSzO2BT7dXFG5s0xIodwGcW5PBE7Bwe63RQ+kxpX6jSN45i8lJsb17RfnO
SGdKFW1Kc4bvXJHAPVRSumKDkxqxzuzplca5WqNQ/uOCEXfAibOKL9HbKsK4Yo1PxW36ikmZYvvN
AxkFaUvXt5kVo1wDVo6bYWEA4/wxwZjXASAaUgpfIwDnrQKdOy7DpGC6LkNCbJuioTfs9cnsZbrR
Iv3C2nIk3Lg9kPq3GbEQ1QFS0FHx1Z+FyVzTt2e5RrnDtBcQezxCZG9Bs48BA6bBuMxYIWbFbjcV
xT3mOGvvI2j3QDHeReLRJhnohzPDvaNcMHqsM4S6QA1SjHgJLB6d8jmZ2gq7ChtvGO/bBrD8mC4j
+Sod+yWg80g12Uyr2Iy2t0N8BvWVFOUNc/jnhGyNbZbBlQEUzjA6SYpzW4CtSG3Pus4pqE4tNQ+z
AInpYWgqEt+n4+yjrW70PacgJnts9HhTGyj6cw1Pv2wg60PgKIM6OJWU3Dgrmw1H2xKm12AUT6TL
aIfFQYSoKV6/bUTELRsvJiB/AKQnnTLWDZwtLOpyU2cLUaAYrY7xmBOZQ/Dnj9aNXmzrQZqVftZg
soPtCF2bG136cY8iATGiJT8NPY9C6D71piO5YcvSDjePjI4e6sfTWOPHqVRWgatSCyriC9ImzllU
JHjwyulkyvKDXrw+ZkNgPUcTHbLpSEMR+JiSNJZ1rrY5fuJTGX/3EeZn18T21jOk49FSzbFv/1Cj
btKg/HqdFgQLuGPV7gfcvStNxViONYGWM0LBhK1Hp6IueUB36EjQlBOBGbX72U6rC9s6uyEkUyOX
AAdr826qAM1SRWkSJE2oporXdMjZNCM3OLSxBVRfVHchzZeBTM5IhXN2KqazNU4mvjYCoqg9dP0r
YY7IreExoUVDSwprtCkc7FlG0aXnqOLzKRP/2S8ZkJhjAQBBFCmRI/67Yv7rdb/p0iy5k2xWHTEh
+yu9JWwE9QGPbYOiQ8vkmycKUGG2hduImErVlwtL9vcsqq/EH9tHvYH0Jmw2B7am7ZEY0z9Htfy0
+uRY5pEZ2p5jsy0BYdd4792kOY9G0ohj0+HHPW3KoXrXSqzN5oi7z03bs5wreE+l3KF0yNDtxGQw
49WBb5PRo4e2ROBhldnN8EzgbrJ4ZBnVQ8TLCT3dTfz0qddSEVo43cNgIDwEBTD3QstQOA34qHJy
zFxL6E+pD85C74BKCbEBNP4uEa4z43NDI0XcTvtD3sgEwRYM63dkfbKnjX+z9Awt661vHP8EJcjd
SI2E5+qO5gU1MPu2dQZoZWP5qCBs7yhcVrc0+aT39GTj2WB77IiwlHyG4TYRjx2wDQ4S178Wvn/m
YvyZlYZYDzEDCpzuFoui0G+4Z23KhioGwNIkWEiz/kLtQgLo6Or7WOS/rF63X0vB+6hH6ErMwn+X
nAWSkurCbJ3z0qr21TSgf60zxCMCBhOlCKRiTjULfY0+ckXmvbVnz/1O/gDpFG37rhmafZiZlq/K
rERQMKfbIrIwAFlkYpVpgbm+mT4qr9lRxwW72NeImW9am+ex6g+dkT7MRm64qY99YhShVifWEUkk
oiHwKm6SsfCLeFtTTZvDICYccZ5vrea80EnUrE9aeQwm5kpWMZxI5PZXVVQWVw4X5mvm0cEV9tHw
E+J0rwQXGwYFgrygpC3MhuqOEJIumkKboyc054V/gwGR3frpnl2mtaksqleX7YbbOvPRDDTAAmb7
Q/1fXwAPNaXTvo8WvLWk+B4HVBmuW8qt5MsdZU4EI3w6ftrYwmwPm1Ig+11Ffjh4Ge3PTLWJkNl7
z3N/oddJ0lM83Qy3PYiqrY6dNr82g5Y/Z9DuL8xK13FtH1uqqx25PwQQeDxKySbPBwanFVTHRm0Z
8UFqYA/lq19O7l5LO+Pa6u4qzxtQrDrLGIduHTngQI6i5vtrWRACA7mbWSAxifHy3NOehTkZClt3
SJ4EruJtbfI0NMtPE71hGDQObxb5ZqOWbsRizGwNA2dngZNZGXpchoIs5w121Ce9MEO+9RdDU7GY
QR0WiWsciRVatnqD50KabbTvzfgX2cXAbYsshzOKI3wgPmicla2DHfLg0eqVQUYeWDdfS6KP8hE5
9pK3wS7vGLBywL9X2CSX1OYE7fQ/SK+fROa8RBX6bkhxT5KNn9P03bGAq7Wq6/45yq9lRU2MvGjZ
lLV+a7/b4JIuGVmYFol6VrsMb9zTm6KC0+ZYy6nnBYyyZI109g+Oz5QxZEREhdWvo74R5wjwzciv
raVq1xVB3B3jA5NqJRNg6mJy4KMnHC/Yfa99gksVhUyapj7K9bLcOlH9BoeVL+oD22yiZIEmZu+4
fD87a3RvmW+gx+XAlcvEvC0gYiblKjTL+hVqNZYSgd+aQv7YxdpnBBlpK0HCbY2c4esys2nq8dOE
0lyu9sQYFWHZn0ERbBhyYc5Ixa7Rx5+LnO6myK74S2ZM+y3qF+kxGzbOQZze0ppNSYSYVjhTFNad
/jsbfo8ODgyTWZINnpLAVXslfPMrcJf+7LTeZchGlJFLi9OPUzJcRkXAtMR4NBn4h22r4SzI3O+6
L+kOXJ0qLSFzBD4P0rLuGpHmzbh7YNVN/9poZhggJNvANRxDJwE6CC/s1NnpaxJoFAMlxUCgGx+O
6nEiD/77ks5Pbb4sWws28roanZ+dgVgBfzKrSfKC97os6PYck+FV0jmcoPQAbXHAWw3cO/KPkL4p
EluW+XGGfmYubRWXFMFiHPh0bQV09wSMy4khckDhRRxYF1aeHV/+9od6/qJkLW+u/zb2pIktRvCr
adWYYob4SATAayQK8jX55gysFCbJW3ergByhDycakltmLK+2JyfimYv32kQQkNYx+xQYTv2wPMUF
ib0eGkeWYezAcQvzqCWnBSlurF4VNJNsqnr9UKVRHHIpTLiUik1OOZ8UA71Xl70sfXDxKU3mXoAN
kS3mCt1zKUyaL+EE6PvjIN9l0MJNFKmtbM/2kGgUFqkMJ5sPnOkim5DZMvZ2y8izm5361PYxRk3Z
9NcyZYtUxy9xHL2B7teoJAMIGb52FnYn92MHmTSN30ZKaJ/9OgLdc2Zw99EGPRpLcJwkJJm0hhiO
9vQ9gAQLtSh/YF1voaJGzMVj5JiJK7e5D/lLZ6IRmSZ/qKQW8p9XGt7UJKg5gJAn0jWnkBnXmoy+
a4Cl64EGjp6LoFlDoYYJpwGuoCe/cRjTRBk3T3OKPXMGME+25rG4pk+pO0M/kRwEz3ev552/7ypc
JzjKzmnSxoc493GH4PJ2HQ804/DaGZIXKwI1P2PbNViiQo4bUQxYZJQAbX+bjBJAlgbyAgv065i0
/ZXnuxLthUSzj1J26iPSis0838325BJviVthi/rmNuM0D42MdpLQaObCacTN1Njv6PYeEg2XC4SD
wPdjO2hMpDNGr0YyaqeiC/NK6jR35lMGW2w12KRpLuA1SnK1WJoCUwOlERk2IaXMV0xiWrzxsxop
pMyYNjCu0mYzVgtUe9iTeqlbR4Mc1axffuPAKfdaBSmMtXl28JxnL9jV43IoPTKTrcS2jkNQ3DtN
hJVfgdx8ZK6+XCtyg06acEvCs11yuVqYtWTLOYKCeqhd9YpuEOz4u6jg44iQ5ures9lmv3NypPcp
N7hiY+R298ru8C7LaO1yDvIqwTjTnU3egBmTQ/EJxJF3oGsYXJdit9AH8hTzPmbJ8NGCFAvrkoCf
ufVGUqCIjkFEWW3YxP1peOrMUn/By7wzAlx3ppY05BBxsgWxH045RJfEVFQb8Sgatwtrgx1lHBgn
7mk26xgYQ9kWLw4+vyX6jNmwzeDck6X+sEztjcjLDMJh0cCZHDlTpvXSOWA9PVRHUudA9kxU1VHG
6eqw7XYIB4T7R8C52YDLlxblVkawWsFifm3UEMa6xj0nURltYoQ/RET4u2QQ771B8C/zGfVNY8A0
ZpOb4OHlxh+8dVsNLGpnQkDB6geMAl7BTPWVNhWLi+ekYYLS3MYu7XdzaiGp4ANnlBufPVhCIXL9
bu0tRRUmywi016BShU6ASWCisbN7N2xk/gjMDB2OyB9DgAmhyxqC1zXOXY3lzcaw7HY9Jw3YG9c+
manxwx/xeumSLaNBA7KpbAONiF/R3ybdF8gm1vzxcNEtFIwlr3XSBc6m8GrurZEHOfWSKRRweEhw
uI1aOPsvgBPkWjbeLs21MCtybPzwqRJ3ChemaZAOGOCQIBK3EZpXElAJztYfdqUTNwJowesK7H6z
vV2IfN6ixQPoTwc9d/7GIaKN7oBitHXB0dVm9SWSqTyZDjOOoOzxCsTxV+tWfyp+l8ikAh91O715
S2mYJm5wiSb/d9opxZMglMA0eLCisTjkHuwoZARFOPP4wkK4BmAxAno3Ujj1pyDx2cJzUrXCSxHZ
4vLoocnU+y6o+5OhqLm6+TYpMe1siJdgEW9dy3Y1merQFHG5rw17J1l7rgCXEBOaioNZ5dUmrmIa
MuCz7ZhVYWYX9SGzCB0p7WMj3VXtDd1arybmtMl2jm3mOEAzOFetd2ukAp2YkqzQBCAOAJRaLofM
IZS99OzXIC4LPpD7lMon6F2PzPpJNwJmuY3IGuubdSl8vqoU/KJjvy6YpMLx3LV1463mgGjyocc/
7TmYSIYovRfUnrrGD0qbKF9bCT8Q+AMBnG9p40EnWqaDdLN2NQZgkUgyXfWumCkSSH/TEnwis9Xs
oya1AN4gL6stBySOhrNTptZvm8yLvkw+EYB5JKhU/jrL3vvY858jUpoJfbl3ANQxT6Mtc0ZalLEa
+p0ZcT8vExOgQV6pSMaX2QuadRpT7S4Tz/OiE5oSD44DGmotfagV8cKJm7P783P3XXhIKjJskxcM
rYQjI614Icf6t58bR6RV/iWxCUIXrXFo5i+nQAdeZ2jFE9vTcGiP3EztT8ax8CIIrvRzEvDsuroj
XFyNsfg1xsZPSJR5mJlUqFwJ2A2/4hnidU8JRhFVp+Vnrrmv3ZTcmxH5ie07qOnskzQCGkAAE3lQ
7ZsGjWA63ZGS3ZPZOANcGEOMN+iwqqEOx4nWSVIi0nC72qdAmEGdbaxy03rzc+2HS7YIf1FuZ0v8
Sd3meYqDRyure2kkz5rgk6aLPKHwRjFngbIfG+dn7/t3/Db5rumT7bDIA1LBm1u29xKx7CpwyQXy
NQp4v71N3sLKo6DayQL20a68Oh1FClUJI1TjPfG8L+LSTGAaHYd+tqsD29t1HYJSzQ4EdYwPikJQ
i0MB4Mp0pARaV56DPN+lrrbP+3o+eGb91mQmEd/G8hhRy5G9SIeSR1ginQKVOwfCk1A495wZodDA
ePuGhvxqqkkCccUOPREYtaV4rUbzR5AMCw+Ss04Vuy4t4gsfE/2WltPm9HCIypnzZVRQpRI5Jtwf
xZlBlc3PNFl7g44fBg+WWrbsuLye9UmuHZeuo07JBQGaPG0sD/KJVXxPSbSjwBvuy+ICCekY4/Cb
RJrtbtCGxBxnWegaQ3qmOmBgSu8TJD2TL6bGQ/vVFzW9mDb9QG+TV+3ZrN1m6yCigXqJyBVVOh+8
ik0p+oNBb0m01OjuhU5/Gsfpkxj4WTnatByDQn5XfnCvPe68uQDVXTs4h+H9bNtY3094Y4yssA/G
lNFg2ISf9lYdbzR9OrAZ18PSx0LNqmkHnbQM41H/Y+U95nyQBGvLznlUIaCfWFUQ6JvCZG36e2Iq
SGjjXWG+I1vl5FxHqfHwq+Umcg4crRhTyrbl50wxOQ7MKr3+WJXOM8dJuWrKIbm5Ufyl8ZbuWckB
Q+MJcybv4pB2HI/xa2wf3QmXtLGVkemtBwDGFJf9V9K1H2wqTkykULzZ3Hx+S3QvG1fAQ4IeURRh
1zbj0Zd62GeCgVHgibVdNDiJq/ziG8mdHkqc4lLFQo1EDJOWiZvK+qN7cMkSo7c3iXybB64Pt7d/
uIU46v746iYWu9PpsyjFDTY456EtLgm00nU76qwgdT0NPTu/NZ058XPukpdoqF5MvO0wm8ZfbW58
1gAseYCc78nJGyTdfkNCkU6Xj9AHvcFakHyC72QoYcfMfM/cpUyuTQf4mpvvXdrMEiQDBy2g2ShF
pVqYj6bUJpqxcZ+L8cuOi+Mgd+Bq2MpmfMsOehkfil1nT9uhAxE0C0dHPutyCePmH9P6OM5gr5rS
3nTM1RJ5mUjGBAHOnqaUAiyixpJlSvOzbWmXYplPfs1PqsiNeFsxYjm20aBGLM+TBha6tcBBDDTy
qCbFCtnNCiAIMYuos1YIH5xVVU+UjZa7s8HNrBQBmguN6RjzyYiS3Wbzqy0oq7zRvXhZGZ3rinTh
AfBtr4/we4HNxV1wzWEuMFIc+B587TRUmI2WFnUGux+GYKiZB4ZktHoIqlLmyoRQhoLAUMGLTgQ1
6VNBBcC7hXxl+Zzf81x+ghY8ecR/JNpwjb35FvMrbh1r/OhEd21H5yWrFYfft/+UOVea9M6wvLiW
0S4mcwYA3sVu5kEc1ghjBlvOyo/Knk0DMGdZ+YfWfcn00tq6fgUr06GXIK9rjNL8atrYcCz2BAAX
QB5Vkq+oAyQQ+B/3ueNvIuZ2e9+gCg6+9IIzLciwr+fyh4UWNe+0R19kT04iUBYb1yXNiy0N+sNd
BrRTk3irU2TvTjdohwgJpshGf7tYaDBF9aKCmSQex3n+8kAErNLMvMGN/wBy6AIQgxi2idolDxMA
JSTxqIkUVMC4POui/1AqF4SBj6zG3ZosLQU8jVyZ/5kc/xEMHoml/mPWxCUIxI8kAkmUonYvA5MK
oox26PIvQcx9YmTwi6AWrtwm0zdCegA2Y0/jEws+A2uMnmcrxxrqtSBKfKDIVRqcdSeAGBFBQkxT
q3tYE/1dRBU0EjOlGXZ/bUYumDHgedEb8wCsEe8i4399xqlMzZhCIdsSl5BsvYkqH+i8djTqIYd3
SdtUMcPbOm387M6ceT4wjoQkAdZOmr5OpLcv9vwYJlIP9qU+sHee6ixMeq/elizXWBbkhpLMXpdp
BnQcoMktSu5StMILKQ9QLxKGfaa4LCkaVn8gZ8228Rbapj5tPA2/q7cQ68y4CbpeoM3sybg/18Ic
2P0T5MOv9lJq4jloflINwaMq44fFGiCzgwEijn3zA647C7mrR1bnRh+rYNMiao6c4DlOlU3Vd7Ub
Hm4loniunepTE8mjoRwKm2KE/0lGGxJuMjv0/stoZbwJkpZOCHMnjrnt0uv3pmdbQkjyVzU8+TPy
ix+mrQdotIIJUPskP1Pf/JFn5o73oDnls3fQdSbKdHFcq7F3XpBPPVlWy+Sk+7JG+4N5n32aa7og
J8/wJpswKY0i6HDdLm8+kv5X+G0veg4dkZXb1Z3TP6JrQ10YyS8vX64yq0DiB9ARXRKiUqfRPls+
+NiavA8dDhpW62mj0Tp4Wvbs6dhInPwuhMuYPi+vfry8wFdeLpMQhtrLsgJtHQbjyavGtPIs5i8/
YpRt0kYe7Al5blrOAG+S4ApDfc/f0TepJDLNMHwZ0tSFNlpkjOUgCkdGTP5sXTPJcNWk4D1qlTj7
M8vwBXwJ5gG2F3rCmGYYekrPJvvp0C9os8RQE0UfmpCP3DblZlnSarvoBzR4LEcbtz97A02vVye0
CPTFG0d5OUq/I9xRZtt0wuCW2hub4eA1rbVln5lsHkr3KdfL+hlqTFjzn96rnmaZqZJYTROJgF7L
DJ18i3Dq6/7JIo5hRWr722QjlYtTJ7rMmfnMmasvGRWhxo2C/uJh4XQOaQUvOJ2PY+59R+5yggNH
CkpS/gF51x6R496zgIEjlhl9m81wMc3Fg2SXkb3dmcO+YKN+KSvCrt1I289O0JxdX/8Ew2PuppbA
hWkgkn6ySFtiGjmSlACslO4iC/QPs6j3FQAWmz04fCzEdqAYHLYt1TJjlwja7slLyKy2SiqTJgUQ
yA1+LBMj1IGIhpzCESOdTdpyl+ouxYHZH82JCx2RPphNtE2JIRaKEcZQvMOEHyckcuiLcWldtH3E
ht+LwP9TM5JcV/NQQ2nB9YJJRT8mIOJ2TSODmwcNGOsogIJiwOebLd/gTxEIxdllQiqxgtU+nlUJ
EimoINzLX4nb3ByZSSz63mpwqKSTjADKjnUGgvmFJ0jDJlRWjXeM5nOQFcHVk85vv+UGzFrWI0Rp
ftqxp4epMBhP6zO3ViAAnSqTdTrSYC3MMHyLGUoNyTeXXcUuExdUVliXnBHcQXp0qJWcmutg/K0Z
cbndrE+3GrbewKS1LycSEEJjmZYHIN29U+rfdUcJBRiHrfrgXJKlAwQ6AGVhxBXb3S232mzd1eTd
2EP6UnzrJn1XY/G8d0UVrKXWPzkOOwB2j/eCjNV9oX7TqOtNHMUaN0SKZ48mICGMZjm6SIFXZqJD
k8d4ZSwm4aEyoNGVPcOmyYFVYNR0fvNvCxbpWBFrk3k7AhfadUE2x24eg70Tmc1pqbNNjJLiOdZY
GulM5oLFrNas88HjdgJIfZkj/UG9fGAGgfhd/WGc06PrWB+e4aanNjgJdAYHW6LCKHLyFOuRyLcC
3Vc5Vj+isYaKnAV4xzr7lNclBN3U/VWRBruOyyU5Y/374Xq4SVhkPOoe6RLi4CmdJkIHj7POgc0e
qt/WhfNNV3QtZb1161FuKq/8FQd1Gvalw1NkvCZx9ua1UPZrA74qIhJiGBjVFQJZeCGfA+akVcAz
JKA+r+LCxNIcsbrIRCVPbo4YP26X1yrwf+eZejs07Zh0ZL0uDcnTvc6hnNESV0l+0x0SPGPu2KR/
z4gQaxfJGlRHYp059nQo7awBfroGR8ELIi35mKM1XpCWnC81D9KGO7qoduMs+T03gYhoWflmZUm0
biEvgJxk+Z6RHWrMhHCmZLNkWTceDWZjrTLZum71NCt9bWEbdHCO+a2JRyRRVxSAMdZe99S1ugAh
aq1E6Vi7zDSuhq0/zFYC3sjjU5NG8hBwcnYDEesNf+5MV6brADvpkE+x3R/SoNQ3i2mxqSoCuccK
9paDMDvZQPaOOK7Q3OjD1a7cF7ijwx549gqKs7dNEl9j8khGEp0HrWwx4+gk3iDU8ZVUc8R8p1/7
qCOuOpyotBDkZkwJ+blMHhphO+fUvhT9hKoRTUVtI0LmAioP/mI6m1rCv20bxNGuHU3QOakNq2go
VpPPJAOGJ2l5jUsajZGATGmnAyHG2E8W55hpHbqhuD2L3tPBiWJUM2g5kKmSQJUduWxZeE68jn07
zxyg+t6RiC0QKwJ0Miw2ojzzBMiq7HK6hkDo0ZlZF2YCUeyEX0A2djvklMI7AN4gDMOBljFCIicj
clx06qksfW4M68nWowHTgtOcU4KQwljinKqqj8EpH3FBJd0P2lUavoGAsJnPaKrbXSfnnwkM0z2t
FYar1v8iUEN7po0mkufsUxpt46SE9hQ58Lj1dluUuJ5rB0e7Z/rrcQSSG9k7q4Z8QCwmA0hfyUiC
9Flni+IvU6DOVMa+vXLV5UD2AUEX7qi9Vw6FMtPSMk4hs4/ZqywW/6cvxm8QSPGPviuaVTMZxgmo
i74pq/S3LaJLGY93Gc/eHh/DRbZfjQ7mvU3lwrSbgpydZ4DpaAK2VYMNKxwLilYFvVzz5V7wFAwN
F3OT0LbORXwqC0ai6dS8GXX2iMW3jkN+XxRIpEwJpYzxAXowylm8Kc+dbHdAJVIaa0YmcGWh4I/V
3U5NE2wEfKSKTjZIAnaDQ7Bb6LjZTZJ7bHrWZSJ+NBalfpMWbzElY0fWJvkpSNSZhepSMuhCfpct
8tdQ+NrRdYnK0UtxnBYkhHIcHpHJ6KCeipARzovv8GmnffBqJJrP7k8/OLm2c3KSjLV5vBnMyZyh
+0xK5jBV079X7sxqjQ7AXZYbN9+t5COGvMqu1koR4k5F/Jgml+vDvcMILHbst+wNEjNm47oDDZ03
B9cgqtQk8MCqIT5iNbV1UOGGSc1BEHs8n/Ag1ASd+SeLxE2hBcG6prS3HPvUR/KSdfSETjbNtLHR
08z8YjWae9aT5rmsKDi6pt5EUvs1mhPUY7wzu1GTB7MFjj8g0MXvwvphqbJ9HiHMGwPzBCba3pA9
QFkuMbz2FqkmZftkGr040BeTaUtMgy/SP13k9uvOqbEeca4AVoI/rjX6vTbZ/EQaJa1e4Prihm/u
DfN3jHEEfJWJzj22EPVntg4G6nLnE3p0n7xpx+aLSE53+EDOxO5iqbaIo/+QWGweiyQik8ETwdFF
zex2pr8vIK11JEcVRXGjHMvW/6YE9f/XnAX/r6JelXnAd+z/2n4gyp6T4efv//H7G//B7yYFlfWf
/Qd//xL/8B9Yf6GthBAccDjbgWEqLNrfka+a/Zfj2fwT3/MVYsGEfvBP5Kvxl+HyH4Gjd6F7GIpC
8E/3QfCX78NBD7AuBHiSfPu/5T74V+8BvzB5LnwfDtNix/lXOFnaBO6cGHYOywBfmDWysK2SC5Pm
oPcrclS9Uzp14AIl63H8hpt0EAe6Z4+rfeh2Fdt/x2VD2AXd1jdafGK5T37WnBOjbsqfebmEf3s0
/4/4Pjh9/+KWcPk8wNUhQLYh+RkWdo7/HXPWxwnZdxnq7mgSvy13rF9cm2hEzZXzxR4oPuGQveeF
w8AsyU612jWwTx0NzdlY6K7xPEiTxQ9zgrQigy+Kx/EldRxJcYCfb7FXI6nEO1ftNkgP5qZU+w7y
gSN8eVCXyuB5GN9dqaA1w0gIvZ59ApsiIAJXg09oocH8HVfSxHU9CmsjwXbsR7V3cSJvFzUty8Up
odpjOVOrLQ1UsoMsOD+iKHvDZN6ofU5j0aCSu0Gj6S24Fov7YKG1XcjjXE1qI9So3VDHkiinNNQK
A/bVgLSpROzsqY2SVLslEFPgpn56fvJaaM1TsrCBquE05N4rgYRodAz94MUvudpZGb2vVojMyuLG
ep/VZovjBuPHmG6V7l+o7ZekychYh1Wk0iDiq3FGlYwD1c5MK2MkHWzRPLVPi1ms1WrDJli19V5V
7oteQqpUntxAsv0XL92InLfS7DcHFU9CSsNpYYVHSELFQg/rQqa257d/Z+9Mdxy30vd+L/kcGtxJ
AckfCA8XUbtUm6q+CFKVipskiqREkbqnXEVuLL/TbtvdbY89ziDIJIgw00C7qyRxO+d9n/dZXDnr
ywD752eTE3ZOh71izKrN6fU6UA8oYpgUDhgZanJ2SKi17ts9xhCoRT9SOWGsGTVSz59nSYeLPd4b
DSVE9enc22S3AWcw5KzyLKeWFeNLhGDMMeVE05azzYucctLAg61TB2ZEMW5MKzwREE8QRu1bckZK
CfMImMaFkvNTRU5SG1ziVTB/s1Yg2J3SqGDomjN8rRnCklFeib586BQfGcQSFleUy5mtiSJfHOUc
N5MTXRyKLaEx5O0Z9uL6Rgg949+bnAM7lyudNiygQC03KOod3Bb0rn+rGSBXm2MuuhoqwX1jp/Jp
tQDXmTjj70SbyRCaWNaj1zCWvpzxIDB6jD/PBtvvkaYU+QZIsJxnJx36cQP0yu/gvk06Ofe+MwAv
72cm4YCPDMY3i1xOye+MyyEMFWS1EU5g2YcwuQ8mUG5Dpnef7p06ALYRjnC+Kwchx4y4I77Xy/3L
fJ5BfSYn9gQRM1dhhp82uHSk2Op7rZzw3+WsP5dTf0fO/xNjwIjYxB/0KtkB9mbGL9F0St6AS4kt
eQS1ZBTcJLcAN/qXDLLBXZIOJPlgQ5d92GEsv2olNyGXLAWzRDZs4Tbb5cyWiNl9zKA0QK/HCIDl
guRh0ihdCN66ZEAcc9icZ33VQI2QAxioXqegk6yJu+RPVJJJcZGcigJyBbw7jDB0CEUlxAtVMjCS
HIg94/ZV0xNkf4P0xhycyL6lb5jJiA1EDretn7LmzMyjnxToqyRV8EOH+qGcYkUyQZjGu1EFOeQG
SQQn7jNzKHgj4FpYsbRBcgYaLSW35NRUsEySRwyBxZVreYOEYko2yvHUtsCqfdzqkWstKslaSUr4
K9kFJsvpoH8g0OQQBsaoREZws4FoTMyAAsYgd1FKTox7eyWNRUIRtURyYwvyTAJpFQPcgWglr+YG
wYZ4IyZZUG4YSlFyX3xdcnGSAlZOUx8H4QGijtXQSetGkPTJ0/lomS+noxI0ktsDceLq2QdmXRkj
9R4CkMOczYAPtHmoLFRMJ8kTSiEM3ZMrvgm+XLplTNGTw+iZ7GY4Rq5sor+wjiT/SJdMJHRuhINI
dlIDTQl77qej5C3Zrm9izU9JqiYxiqvJ2UH45maaO2TJGCoGLKmNOsYhJqWaLFzRV03ttxCchm3K
Igp7Cp/GD4Q6WN5KZlWSwbG6SbYVHMcCv4HNvrJ5rI/XhtDIY6gp9aqUXC1APZhIiq9IFlcn+VwH
iF2OZHipUL0KuA5eJdlfiVI83iQfzOr25PW1oHWSKSY5YxnksUKyyDrJJxvkXHRjkl2eEz1pUYFf
YftoRVBKovsNMQ5fvlilJvyPw7WcKrYGB9VpR7Vmus/Wid6314+7rL1O+0sDh/eEvM2C53jINDy0
1YLYXZwvSV6jRzFm5DViA3ViMmLgRvIIeOhebhffvjH1SDCjAP0mVBmOnAqvDzCFTMleBXi14CHI
2a+ZInM02ahTRa+QyNGNduoNtWKHvRitZEZSbmIFYHhYxGAiOKgMNwSMgFZM7cvuxB3drAdE/o1O
sAoSBduSMwKoc31MIsry2TklIAYif9BdgX+0vAwT6xz1ycHXSdsag/Ft6xRTIqXIg7ZWOGnFAXy0
6meDAkHiuVIfst7Yp84VFAdfJbfBvZiBHVQR4/auQeY72xIv2DhdbNTW/no0XL88fPHoqKZWDWn/
3jFYae1bF6WDC7wE0l9Dk2TdpGJub3fWwSdQOBHMRYoU3lZ9MVCQJ/VbfYe5QujHZWVmG8VTTMRL
Ffps+Mxg11cTwlJ+rqVfez5sAdeu1Az6LQfu0U5udGC25lh3bZjmxNrgeLop7DywbLRkKOCkxUaN
ytBUJ1ZZlosKtGlxkmXQ4RR1GCeNsDqZ5Q1mQnecj8GHNuGhg1xu3D+OCuQjPKN2br8o9AsMmqRF
8CZRCisDRezxczPyJ6fYQClQjr0gltohURUbUK1qJL4mbk5aMeUxquh0vqHev2oR6oqNX7MdYp2v
hJviUosSibbizs7GlPkwDIoL87hLBuxxaYzZPa/mZ2NtMaHtaQRZA9E3OcoAn5XLC1avLkhmJk5I
XMS9zaNUL15uemphloHTj+10fYTDGSDlsUHdr9zGAxwtEuvut2kC7ONYE56XGg5PvavPLVyZ3OQk
uzuNxJVT0sysW4f/lQb3i8goX2UOYmdVBheC3Bhb66iYdUx7oNwo9c45TS5oE1I987QbQE/DJNNn
q3+zClMbH4uWaJmKBHI8/MSMK2jxSC8TZTOu3PsCv99plTXXiWaeBJAqo3kDc9Oau4Nx3MEOGP5d
B9ptaWIqjj1tuVAad3Q4OafHxNkV8iDKO8a/JTzN4nZk+0ByjC1FkZCkVNqRamDSU3NH6Cbnoz+4
/Dzjk8LZvG7kxFtl9D1gBJ7IWfhNTsXRF+wPnWUIF5jZbO/vmxujcCh/q/JukUCzsUCgrOMyA7fw
VYie4eHQnIghqqYbXKYgLpdLlTF9b1v7O2P7Xj+PssR5g3KDBNB4xvbADBq890dXuOhIBlqI1JAA
UkkHUDWtxHE0fRjAFDAkZSDTjBKj940zduATNJJYQDkCgayMTVc7YLBEWWFIGoIhCQl4TYwTGAqO
dgPwOXJlJXnhoDH21XF8Gd3KzaMJw8GE6dBKykMPDJvbDTrFPt+x3KXLIzJaqKzOomyKduQ6OgKo
yGr0LcxCEnqpYn10z8vN2XhUEmgXaspkLj1RZWnwLDq4Gaj8SH5icqlL2gbJ1SV29lA5dEnqkPxL
dDBHH2p8dJDED6przacSii+SFAKHhzGpJIp07cWMDy1pg402LBRNDRVIzBQld6+URJMjjBMX5okp
KSimCg+SG2h+kvSUkySqqJKycpHklSu7a5tCNU1ZzLRGQWgtqS45nJfMetJhwOg2lfABTswBbkxC
sBChZ4wP8JCyJH2mhkejWBBqDEmtqWrY9KwNXD17jrCifcDuPtLh4+jwclxJ0BkQ20XyLPdiUdG0
kH6kyIdSqQe+LQk+SMFJWqQuu0vyD3nnrKGSEARMexIYaPU41kMXamrUSIhCplnJ1mrdbXEuSFQ/
wjLC2upJk7QjQxKQHJhI7ibj7r6eINi5KBkHZGtc4S2ZksCUSyrTTZKaWklvMuE58QzTDsB8yiUF
KoUL5UpOFAL3blBUgVEwgdUkccpoGPw4hV4OOwclw+HWOZF7y6JBXa/NI5UgdOtdi0j0AidLu1DD
KgrS0XMzvkna1sC55j5jnGVzdMkav+YhSLlNNkXzYPXQVWAj4kwdkpBdRBvdfjBNfdtJolguKWNH
fEYPLkXJEZM9ZN1ECg0emUstEB585rDOMsfGPOnuviF5f3bgpZ0lQa2AqYYtC7MKqHMMarLqjHbY
wl/GzLGudu6T21V/aGC94SuGLus4vF/7cS1pcRX8uMaEKNfAmLvCnCt080m756/3SlzTYm02Csti
vasyphEnHaWdpOB1cPFu9eEdeqpHm398YOY6UqDUM5KWs4pqa8LnSySxT0MMBCoPyl31O/AxLU5g
AZIGgxsrvMD/D3n9M4nBmq2RyDuQuM+fWG7sr5ftdyjXb7/1FeayftKRncHgNUjhwThDw1fzK8yF
y4auEVOEDwfOMbjU8FlfcS7Dwp3DGUAzRrgPbG1+E21k/YRH/cDEUl4jtwwg7O/gXHwMb/WNsaer
aQ5TX1A4ncEyX9T8IX6AuJmiPKnO/kBfN70Fl5hoF9veiLXdvXXvm3zon6DuDLwNZSUmD8Flkj/W
E+chn5RDcZgeX5rAHLXh+A6mk2LfJqrn0+IYlBGIde5tPlU0x0kU9sUQrV+hR/bg4ahOfbUP3E3A
sL59NfIAsS6+ABrpePs8j9AMiHy/RDecC+vqbaJb1L5Xz+tya6zTuBmquzr3zciMesCa6xCOaUBj
GaShFfrptA03keZ7yfgUY4Y06Z/D4wxetfzik5uwRyEG4NkWNjq0n/wmxof1TYhaGdZrnML87KWY
2+xY2ZCZi1AFtWRURpdhyLxfoEqc3YZwJ70pphMDvl4vUAcGqWgCH235sgvXduQTEzPFViA+hPhr
73DpDKyQ0s5XRxQkoR6Zb1dRBgBM3sW/xPnkFHd+vQgHcypaf+DTxAcds3KB5cdjG2phOdIFIxY/
CdrY8AaP1IvD+5CBvmRxesaH9qCP+sAJw9OEGLiwiY7PoAyRETpjNyZmShX+4OHqCS6f4POD6Sk2
YmrqIBGFj8jJqwUmjt7z+nmMViEOUVa7n28sofcY34rbJ22UiyM3TDQvC7M5AvUeE2a0T55/2JPZ
s6SMBCEIO1C/uD8M/cE8GcrrcRgnUbdCwcOJ9G8j0BxxncKqeCyCc3yaFM/w3U4YPWyV4bQLzYgI
9Tp+M8Vtq8zZ0kJzBI4TILoKGhFuPs8T337r0M+vcR0UlYhjWGaieOpfFxPU3l7m7XypSFmZglMv
vG64GszMOHICgpV3Op9JPJf2Pm35HnSOUZyN7nE5Sxfn91Pcxqe5xtl7k/fuQCC6EAGZSmEaZsHA
gzY3SwVaIj8qxGZi0KksaPsuE2OJL61HOvMonRWT26JfbCYXtjvPnh8fRR/mL1SivsJBnOd3b8q5
CAsRaFG1NlaufyU2Z1y/bOJV0wZ7miBbD6f21txvFt0yeeqnfsm9m4ft2CNFz2s8X5tPUbd5iF5w
rcAPcfIOtcrjNhzVk/s7bDxhizYO8f4O8N6PFXHwgssI8aFvetroGpbiUR5HGnqpj0gPiiM1uufZ
sTM7ipvhvbOfnXF8bkPs9QPtMnYXmFm2LyED9mvlHR7Cy+YxDZPIGLfDLqQ0Ez7+ljwlycj224AJ
thfcRwQEiGuYLQ3/SpKBn/o0J15Q+QtYAOnqPEBC52EeVWWjG4QR5e2Oq2Dlu9zQxFnnsXaMkiZg
pIoTenj6TBzAns8GXevt6YIv3F1A+aYGWN57TFni9jn5UDMP9Oo5qFft260Q/vWheage4HAI/vZA
KmzHqae0X5s7cZ2XH2DZhfXRfTrcm3z3hWsG2DBEg2ahK+fAQRB1wfEi98wHe93O9HESmrMMkkDz
4gp9nJ2WsyLu0WGMBGaFd8evfOXk24ZPnJlPJK2XRLaPZT8nmgaGog8joAhBnNcFqBnyDzw5QyWC
o9GRsM6tBohShz2OBGaDJV9PUAde53GhDI8Z1KmVNmLqKPLggPghqH1VTNeDRhUCrVg72awbyKpT
nNTJVrrzoKKO2QgD450P/vBiWJwJF0oZ0ir4qfAUb6zFY4BEH+iJJYjqXtyHTPm5k8nvvI88ZdoJ
b3IJgn5tiIuIQF0iY5hgyiAan/pHoCElyjKEjHT3IkSdYYrJkmy5hEtTMmy5ZwN71zw8FD5OqVHp
5Y9Hxz+bwYZUim42MBiZR3ou0DNhQurBJBkr8Wndrf3DWp+1TpDB9oZ1XXVem/uNGQ0w4aWFJvqC
FQrb24MgEQLkbqgMw0uIVJv3cOJvNvOvPmLfRiLhY/cHe6NLR+WYjs4Grf3gQJVoWq6eDHevhThN
itPrqZkOdL8FU0V1K9gHS+8Q38RambvqsJydH43wEicnKCcMfGLpLMo4PQCWfrPPM/P2VNJO33wI
tmed8vAJBvLMXpbZHYupyDenUBiUCgbtSNdYakEwBn413DxhZzwh3k19Sfebwdivs4U5VTQ2QDuw
9IfrcECIB704ugC5pSZ3tFHCQFvi88aVFiXPZEw4c+u9eb6yDpVjw9gDfeleHxiTJsKESFxnFibw
+aqTnkKRfYw2EXScaUEIaxMPGoyS5/VlpA28e/40PVsro4q7xcAO5AZphCTLvFH3SlttgBHeuffi
4+q2ZJMeYteZvNDVHCyslaJpudWqR6y5+T1VxLY9dqNuM29eMOQU+gbDAz8LDtcZC2NoJNewPS8g
qcKBAV3CbIJvtqUF0TZbN5r2AQs1wCyryLPcDGoYQt71GVqUD3JyDopHAGWl8wiqX3tNzyjEjU1Y
e0ZYjZrshkZuLBsWhQ/AHSP8YHDjI+DxiZA1o3ZyPfnjYiPyCRS4hRMe/Gw0gKbpHWOUefFJRVNg
RnAARpjjhYj/6M2dYeo7wTXE0kC4Q3HenqXSQV0cr5FBSHc3AG8DdQL1JMELlwo9vH7cjwt3ePO1
FBjRNzrYrlGVLVKbZ7CbWPdV53X9RHeCNpsz5poc/FIMWLVRxaucs5u3B7Y6Ex3DY7Q9pb4SyscZ
43DX68aJnEF6K7odccVm0sONddsG7iTGC+Ydp+j+ta6iRA/hyIusjyR1RqBkY2M0F/vBDAjFuXjH
J9UJVlhCOzt8x1m0TUb4EY2JeYvj2Bks78MBqEsj2nLYPJmVF9Zg0wWnEf4ZPPyZiV/RIcgxpoJ1
OIeg06EPsRZ5GbOXEGHDEAAtLduDTBsPvXO71+AZOLNmegpDdVpF1uw+Y/gk3+BwHqnkMayIeDZn
1nVRRBzKfSPuVRTeD9Pq4i/qzXiDlHRXdN51Oqj9Ek43bMPwPsSjcNSnwRXK5+TgLYCTGjKM9XD1
mFHDcUIXnGbOWU3NGfKOfT5mw0vtOWbL4MagY26cMs0do9vAOhYRfQitoxjn/lGgf4Z05GMUkgU8
+yGbUxvUn7j4IssWiAC4urTnIIFPjijiu6g/02dbiiQ9HHQWLNoDDHsC+u47CnLufm6TlxMiN4w/
RmwH8IAYDnmircFK/eSCNaOPRVKL4ZHqPd7HSnBh3PnkTJsQn59dtzsuFZZzzvFQ1DPznR1t6tmT
/NOeux4cGIL1xBlhFaiPsDlJeI/AWfEvgRmaiKSIZF4HDntU67EJD2/vkbFabWIWeA82EtHGqmij
2zCpRnTrx3KorwCzUgRqVDk6jjsR1j077akug2YTNo/aqIuyh36nGNDvRGGPsEZuRGEEzQdgQr3d
vBxv0Wl/hrXyqsVO7mmgOovrronPKwaPB+5NFPgYZ3nVJtR4EO+i2z+wB7VvzeL4iBr02gT8R3jY
GdQdT8Fjx7cqAdI4WGiWf8BEYWQU5IigVfeK+eHqY5cCdOQy6BT6+oa1Crx0xEKJQMdYLzHtZ7JW
LriMJAyBj5tHVGUC6iBDi+SlnfKNGGpOLJau49yEL5t7nMLnfqcPE1CDqT6pl7Ud3k7r5OEQHB8V
fEe8dGxzBtfdrDFFrsfpcUTUxVgL0JuY3P9LpnHdk7vTmZVDZoTvyAIBuDCv36C/nRgZe/a4XjJS
5amGZ4TDHLvnaW+P7SGaj1drqz7aw83LZqcSj0kSAFZcRdDjfw/sk8RuOTzcAn7bJfYobF6W16E7
04/ecccsV47bSVL1zu9G/HEd5k+Xp/ZJKYUc++4Zu83pyEw8N2DmhZfX5Bhln+aboYbZS8pkgC6m
nWK6lOP64R3HF67eg/nGrtOQe75qhodoEDMyUl+UxfWFubLBrOcUk/j4fOkisu4HuZcv0+AyLd6J
RM8M38hEMy/mp6jaYdp3E8VzHqextrDApYbZw2HUzfRJtbi8HZbnpysH4AYAWIW6VCb2arNK37jY
xtWv5iA2WN3MtdcSDlPYR1dhRoz0ZpjOY5l886vPwUMa69FgWAbFy/11YE9qJ6hY2cfu1Jrnj+cY
JwxKWXQBd085z3VGzBeaOAiHyDAuZLEwNVbpI4dplBcRzErorriPKAreXaMDAk1E7KJ6URB0nSN2
xBwPkCJsb97H+OqV4/HHWHuA/OV/4OdPrQjp1jv8TFv6h9wQ3f2jOmYgbTTBIlSLGfv33BAYH+D2
dfZ5cyibWkyivSa4+Fwrz6+pa9O4ngw4gKXh0QbSftKdjsdUiOPlM8GqslZ0BY+K91z7HeXWZYKy
j5s1VBHyUWeowbwYlqO7F5OSEaXCB94MXLyIvPriYUMhTjt3chlCoWC1pxGRpTBKB29Pn+Z3Y2O8
Yd9krbuRIBKEUzcVYUdC0fs9PHrTy4RrKJx1N9EmIem03hvnaJqHijB9D6Mvbz63QpC0RRf75sEr
R3mox/XusEvoz17cB2N0mCkjhJa+uqDNOfMc3kXx4Q4Lf4gWjSp3poeuF9jEzWzRBsRYp03SIcEb
0WpB6j3djFwHJ+b8Lka9f2YFrMLDSPTDLMxHbHRB7o0eQH9HrwTQ+K3IhLpoKTvcOSuux2TomUwB
3FUOMy1QJ9fH2SEYxNeRD9PN95nPEGj0Zo4v0yx0UHL5FSd76XdzeZ94h6/hln+LwjbN3uuyKT8v
X5hvv3ro/sd/+Y6fNj/vTw+Xer+/TLfnH39Sft6vv4j57tfP97eX7Xd/wWsxu/TL677uV3s8KS9f
PiTZl/In/9l//Eoje+zP+//6n7Yfx+zkZ82lzt4vf4C9aeBX/xixm+4P0iP3H/zeV8xO/wnyl2ao
KoRJ/pAQ2y+YHf/kqPjmurphQDPTbP7pN8wO+IwXRCzpBi09s3/hplk/6bYF/Odq8Nocnd/65Tx8
Z2fMefmjtmTwO8jOdiz8cDV4XgP+dPmkb6lexrW8XNq831rkgJn4VtbsjHkf2tQk5Vipho1uRLAl
wtvoNHGqNFSuXn/JAjNSR+VzE9hLXJnQ3y9k9gZgmOFSWaL2EV3pZSXWTtlQG278QYAqUVzrx6Kt
R3eUjbFJmUZ+C064VFqb9LnporZYQi1RqZnL0MNS7DwP1U+JtuX3VWwusqcBT/2Soj114VZDwQEW
RDA5jWmNK1GK+uw3U4epH2ZGAmHh+BSSBMGHtRiKs+WtK0GNIjkssKLaNAq7Y1gE2AMATlUBHlLk
H4Y0Hdbk8lFAkPbUQN/ShFUrK7z7Ydf4HB6qfqIbx+4JWrGoxiXWWXncbMP1ckzWJcsXnoOiG3sl
TZho+CKpjxiJJoZBFjU25G5xavZHHyrWh6yvsUn9giBRhk5a+xnOBuCeFKlCThDKKp/DenmxGD6M
Km9NnzIsowT+97Cbt35HeJbYKZ697eL52z0++z3EaLF+K/UlF0wLa5/axevZK4JS9TDbDzFLuM2a
8HiJvE5oAgNKtphhTutfCT95z3zaFOatLMc4vnBOC+K9vFABs2UiOOqgFojrB640PtS8s1DOVaDE
MhOyju2XJGTOtFaKcVpkIfbyIrPW2HEFKTCgHW1GuOTEzTJdt3PW+9uiPg/LzsMIEWqHd547Y2Wn
mh5XLHlDn93f2PoQrCTjPnm3Tv5hDGedkMNIjVuU4gzjJ1Q1/slvJ8dg7k+x9AqccRiGQze6xJr/
qPm7U9gN6XC82GvFJOIPz1s1U9v39nsoUd6umUK1b3wCWjzVG9LZxOAV+uNiEBhjbXgjfovZ4Zsx
7h6sSTm7BWtVfsgLkiDKdMLPeMuR6UXv6eyy5dYaNfEh+DwJqCvj0YQtiduJ/LAhssSA6RtcGBDS
GLOQ0J4bS5PxkAOCx9cBMykjHgeArVU7zLyBt7a89WEiBz/Pm9ExCPFXFNWsfry03mDM7d8/hf0T
PU2zCk/cbwhAs6Ad2wuy98btWEnwOfI1K6r2DMKHWDawW/KksEPCi9vf4y5OhtN8QZABqGtMj000
4tSklHaXp8frrBglywSpMP65KRfH8RmaYff6ehmR//GIhZxfi+Lhs0MJFp17z3k6Kt5q80HAgqVG
FPRyq75ooKz3dVj20PGix/QhCXKYAgj9PNop7DDoNI0dX+rqxwSkesd97L4qq0Ly2UfZOaxKqEBe
RcPHQNfbxMnyOH3M3u4eAq+QdwiRkASg0wH4BEWEhLSP0T3KxL4Rg7UV3qaHuXeNEKi+TkP7s99u
PiG6NNtqq7GqoIx9J/N9oo+AjMtnCToSDsn59zpvp45uAT5L83A3T8U0b8VbHaePzSwkkV50vj7i
wSu9kkqCJCP/PrHlc+5tRsAC5LIH2WyKJeTCAGzHDitqgs7fMU1Qgcsv/jWwR8bkEMrKBdtHEOlH
kPn44IePb2tIH+Fg5y6UZ46aK+fTpzdCDQ5hsS+j1A+rp/TBvlDgcNMKNma0Q7Aox9V7P/esqT0P
ynWHEs6MvPMLXWg6zy+UNaUAyJjjGpQ/yKIJR+7QeqnzEIKEvCWQsSSYHu4Ll26YkuVFaqXp9Q2a
TWoWsteRUga2AOyvIqgWvl1hDxHcrtTVg80ipT/aOBQy1fSKapFkWGBaVPMxLS9qm32FNSwWVGBO
2iI7PBksOM5dZB+MMNs7MON5bnVPWJ3i2hZf48JOPDfspubQEjg2TJKFHtolJg5eSjAEC5f9qSjB
GXQp7NPrQzvLx+3y0tDnq962B+23WRUC7BYiLbYbqAxEqWXG2+1GvjsG2hhlGA7n7npfAJvDPh7e
R2oa5C22rkWN/fGqGWuHrXoNr6c4nzopCCSfnXMyDTJkO+zHLi1JOZuxbbAKkVRqkVgK4SfA49Nz
sC+EFRec0ocrCwvU2zXy59t52Fo+wbx/f5r6f1tdxYSQIE8L+FMa/9sWFcefVViLw/a+baQI4KHc
7evt6X/89+/KrT98u18LL+ajDoUXEXm6oToafcw/OSy1ERMYmLTLceZ3hZfGsJT/IRswXWh0f6fw
0lyJ9/4WgvjzVzcHjEpJN5CytB9yF0vr3uCtpL+171YROm60xtQsAXwIzwvGXcD/SN89D+Yhe47F
GgHernlhCxjnegdGLxQV11dlg0p+Ua3txVuZhOc5qF0tJy85ANjBLzbTzhVC46kdBEnAxnJgqMl7
w6bwcfLYTjdW6DKWYhWgTAnaz2M1nQBMGr3vliGPVLlKYFm8skSwAYS3qJvoVDcbhnA1Dgkeayu9
6XHVLCm7+q0KUSvxT7EFxMn7DXzjHK0uu+OeaeqsBtmHvIGR1ArdY1S1o2CGk1J/FJc3CJbDeoqY
x4dlh9UEG2U2H94DfEfRF/M4Hx/ObzifhphDeYkPP7lgtilMyLz9pMnnvhH0Q91G7T/WZ7obHgq/
ZW0lDfoVEPb2FwGWXJ6/uHY/FM01An8iKY03PTpPiBAIdoOwWJXbAwSZJ2uikij07p/ekS/ISSr4
prI67zy2p2Ej9GBHuDODNU7SAvXG8PRQ4N3pA4oK6Bqi9kYiH+aj01QNjZm5wOMkmQJmFkE9v23L
LdsOs7RSeOkD4vaRz9QwRJ3maOIYpSE0k07Cxx6S/OPKpQQM2fXqxQ6PdPDyd5LrMec3ozo++c2e
BREELzouESMHm/g+pvpg1n71rMl9whYcEcEirCgdt89gr97CESgbkgUa8xh2ztNgtiJ6UI2vPrY5
jE+Wt91h2V/E6HgPb6FOD37FudhrHp+0qfqIn730TXhC3X1b41CFr213im7opUWKrGDkRG3n38L9
vR63o7u4TSi1N75+QdjtqU6IGeoqf7Ke5RI7Kn3zhVmQGfnN2ZfgXT8mLAFbOe5kQ1jYsJ3wgEGG
ItJktOxfNgIO9oj2YChOT5+DWPoZFBFbp2c9Ma8OlxiXTeso83vPXH2zYv1Rh/W9luaX59ywiRAa
uAPN/QEvyRF3KE2F4Th1QFu+MhwXzacRMtjJvesN1zq4Bz+TCvCwn6Ldvjz6+LuN3M6nfs1CI8fT
ZOXxKFH7Ib2TBe3xadpvr5GaDFGw9J6nE7l7ge8qaHWQsQmvf72P7sEtvgR4F++hRsDDwkTJFzpm
wKVwzz6aDd2KD/3Ivyn44rBvBWc2t5CtWqDW9f/8LPweNbLhqxiWoSLEYhP48Sy4A9wHzom9e75x
KdRl8jmGZ8rHJKFBX3FekJHhFaMiiiiMZF2/p8DIvUswMaYT0B0QyuAYq7H+Gu455M/BiLr99cRt
I8edNS1MsQNwYvwS4NDI/8EP/+IIvg/q5Uv/cAQyR/d9u8rgoBKJ858zfdNfNMPeGXNSW+8h2BUc
jMMke8a+LRrqs+OnSw/pKY8gqk7czfNJ68OlPLwWI4yNxdUPgIWHrNHIi5nrQgoonroh5dV9bFOR
6KGyNOcdM9Z+bkwP40AO1AdRPtT41UxMrr6HjdjyGpvjdGQRFBL++fFpKlvv9xvSDwf4w4akuqpj
1Jq9oxWe9xBUnHcUltAVoOuchb9eX4NeXPyjp4/GzWcxg98zlYsRmxIqfj9EGTCVjYMiVvtsqsDY
KCPgc1EH2QI0nbUDazfmGiSWevqObnSL6a83iPrQiBCEhSwW6Wo04z99FiEdCUZa/EFyzJPij7Kw
Gn4sq7+KTLd+d8y4TFGOmGz4OsFFxg9DWcPsN/nJrN6JQqEUDsPbm/bBCoKPd+fnH7RJI5Tdb0FM
0N3Q9m7+a7fEy2Ay8Q78RfepHBnCv9AXBerDfVhwUYET4mwckp6uTYwXrFuSJ/syDcEkTi93Lzw8
KIEZDwQNsebDwsFCNbA/TJBqkURRs64mhxX169ynDmZdcoXNang6yPVxdBFCABKepkMnRmwy1CS5
aHb1VGDopZYHGFrs2R8BMODa+u16Ss9/847o7wJJLtoIwgtgvSJgYxXs/+JcIuL88f6B/DUwEKKr
tm0PVOuHB+RXYBh2KD5U/x8Y/n8bGP7f1Zp8gw7/DvP9ObntKyK8KAmyfiz/137oF0hVQsu/f6N/
EkSm97DJiPxmHf717b6g2H/2NoctYPf1A5Da1H5yAGhpPL6+WMMO5Sn5+s8onB1skRBV0+t8edHo
/CZE//UT/+BM/PlB/h5j/4sT8Q6f+yKx+SQrT9+i4rr2T56DH97hm3Og/gR0zsLyBRQHF2dv+vYc
GD9ZlokJBWLZn1+co/8j5+AfTxRk0/iv3gk6d4LtOOgcvj985yfIxQPDUOlD/r0OW5c5lv/6Ydu4
Wzmaw04tX9zg31587SebSQimar/cHP92Z0F6HhC5yE373TTpy/P0d1YC4ydtgE+dCbv6y+t3KwFD
HApVtuGfX7Qa/163w9cT8U8uBz88TL8tB7r7E6cAWId+4svrh+dBs1kPbBYLm5mbfP37LQdE5v6L
d4Ph/ITVEXx73Ct+fn3/WEjnC5tjZ6j38+vf7yRwr/6LJ4HN0ULyQEQo0bzy9cOdoP4EyIjL8i/p
pJT6/27PBG6/zs9b9s8kjF937L+zMlAjoDBByv71gfh+ZeAkUa6zPcj7Qb7+xq3wTb31+/3/5xrh
17JLpNnh40vBle2bbwb1f/kDv1Qiv3+DrzWSjJ2VZcR3PyiH+D+/9f5XGc5/fLdofOESfPOPv3AL
vnzO11//eoC//+jvPuuXo/rlPw4z8Oj6nZieLx/99WvOtkcqtv92+tgerk22/bYI0r488b99l9+x
D37dGv70rett8j9Zu4IcBGEg+JW+QRIMFxMlxpgYYzx4X6FGE6zagtF3+QQ/5lQsWCSYuN5hh+3Q
ZUp3u764wnoLbHLtLvROJbsjZciwEIeNGJocOTxknOVy/EMEbi7S+II8kD2lhfaHByVLf/BjAg+S
xsCXyov73FbW3m/qeSJRoRsYvV4QIp5zMeIt6VxqmQr0DbVHIJVkzOlMWktn/8lFqau4gCvKJHgn
VQO+owRIVUdA5aKMyJwKCYjCrg+cPetGgNpFqCIuQIxVGhShz/srrnJtD1Glrg577DxZ6tEPe4m0
Fe/VjUIUUUYI4VyoEdggpCKJqclIpd7ki3B0VT/8A0hMivS1DaIWZ1xHgJHTGvHDjYnluhbBfPMG
3cnl1+bk1Ufht1gbv5qgC3AhZrIRdqvFPdub96needgZ15+uClOm7S+5cEzrv+0Dd4K2ffWrbMNP
LeB+hrTd5gsde0Vi5/HgAQAA//8=</cx:binary>
              </cx:geoCache>
            </cx:geography>
          </cx:layoutPr>
        </cx:series>
      </cx:plotAreaRegion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especies'!$E$104:$E$109</cx:f>
        <cx:nf>'Resumen especies'!$E$103</cx:nf>
        <cx:lvl ptCount="6" name="Columna1">
          <cx:pt idx="0">Navarra</cx:pt>
          <cx:pt idx="1">Galicia</cx:pt>
          <cx:pt idx="2">Castilla y León</cx:pt>
          <cx:pt idx="3">Cantabria</cx:pt>
          <cx:pt idx="4">Aragón</cx:pt>
          <cx:pt idx="5">Cataluña</cx:pt>
        </cx:lvl>
      </cx:strDim>
      <cx:numDim type="colorVal">
        <cx:f>'Resumen especies'!$F$104:$F$109</cx:f>
        <cx:lvl ptCount="6" formatCode="Estándar">
          <cx:pt idx="0">13</cx:pt>
          <cx:pt idx="1">8</cx:pt>
          <cx:pt idx="2">4</cx:pt>
          <cx:pt idx="3">3</cx:pt>
          <cx:pt idx="4">1</cx:pt>
          <cx:pt idx="5">1</cx:pt>
        </cx:lvl>
      </cx:numDim>
    </cx:data>
  </cx:chartData>
  <cx:chart>
    <cx:plotArea>
      <cx:plotAreaRegion>
        <cx:series layoutId="regionMap" uniqueId="{3038DA9E-4C08-4CD0-B56F-8521C7C372C8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1HrZjt04su2vGH6+cpEUJVKNrgYONewhd87pofJFSKedIiWKGihRov7pPlzcT+gfu5G2y227htMN
NC5Ouwo29tawSUbEihUr4q+P618e9ceH8cXaamP/8rj+/FJOU/+Xn36yj/Jj+2Bftepx7Gz3NL16
7Nqfuqcn9fjxpw/jw6JM9RNBmP70KB/G6eP68m9/hbdVH7tT9/gwqc5czx9Hf/PRznqyf3Ltdy+9
ePjQKpMpO43qccI/v0wf7KS0fnjhX5w+/v3/mpcvPppJTf7O9x9/fvnd3S9f/PTjO3/z+y80LHGa
P8CzFL9iESYJQ1/+4JcvdGeqL5cD+opxHiPCwy/Xw19/++Khhef/lZV9WtfDhw/jR2thi5/+/b03
fLef37vhsZvN9Hy6FRz0zy9z2z/8/f88vHyhbJd+vpR2z5vLbz+dxk/fW+Zvf/3hCzifH775xng/
HuZ/d+k3trt4cA/jCKv7t5mMvIpjjhhm0WebgEm+NRl+FdM4IRTh5MufX3/7i8m6djbqw8OHF0U3
PugXHz6++CfW+AfG+5N3/WjGP7n1P8qguwetHtW/16AsihnjjHxvSfYqQUkShij53oL/xAp+31xf
H/zBNl+//x9tiD9a3LeB9d09/yoWoldhgjCKfw0c/r05wldRRMOYoV/BErDy829/DqyvOPTHC/p9
s3x98LvV/08HtvTBTA/vx39rJISvcMLCkJLkM7TBCX8LbfQVCgnHGEdfkC3+3gL/NU+d6dq//++H
Z1T7pxb4+xb5wxf9EDh/eN9/lCX/a3yo/t2sIsIJYQnln+34A7ChVzFYkLLki5kRoj8Y8r9f0R8Y
7tcHfzTUr9//RxkmfZge9PyJ23yLKd/t7V8FOSB8CfwXxl8Y3fchhl9FhEeQceIvfO8HjPunVvT7
pvnm0e828Mzwvm7z/695/pj2feXMGawt/0S2v2F+f3710/ahFPjh0T8jgJ+te/jwTMgZA0L3lcQ/
v+S7LPPNYf3mqY9QJ/z8MnwVEhJDaGEEqQoiEPLY8vH5CnqFYwLfIkRwDCZOEHv5wnTjJOGHySse
M8oYhUsJwRyest386RJ6FWGeJAxiOuQAwORruXPVaV915uuBfPn8wsztVafMZH9+SeBF/efbnjfI
CIrhFZxRGlJKKA8BxPvHhxsoqeBu/L/kgr2nTVmLoNwKTaI9a8or1203ssGiHya/73WCRNmWBVv5
AdOu3k/VVRjKSJTyjdxIVsdD7rE5Y8sc3pXaXCQVzxs9LAXGQSCwHZRYEXdCVUmd9kzncxUsh3gy
xTdn/zubwRyBdb7fDsMcSAMH/hbhKEzgSL/dToxGFvNy+9jI2hSzHbYsGu/02ivR9uTGL1EjNs1G
MQT6Juq9FGGFlkPfhiRvGRK0W7azioxcYNVHKYfCZ2e3WVA7v/HW1SLcwqt6wr90hpq7xcn4ODr9
QfrkzUq6KSek0WmJujLfZOTSqe2CFLerFKOSbW5qa7MIN/DibunymgxzhlbnMk0ozsmCk53c+sNA
+ijDEhNhtd1tUcTSKTFtNsZLXgXFpoZE+Bmlk2V9ZtwkUIze9HHRBxUtpJpsuvEwR8ruDKPp3Gca
L+pUunEQy2B1tnZhXTDTbCJqa1K0dLWCNFuwrxGuUtscZ7mSnCASnJWmEowlwZEu5IZutMrR8npa
16IZquRUt5vOl6EWEQql8CNuCk0bn8+zxGlbLnncKlyY3la7CgVTptagzJJptsLxbRRLuVZiqabp
QtVbbuc4EZvbDpFx1400/YFP0QfZc5GsQVFz4osg2QQKnEvHdf64Lcvp0wefDDpFNNijUoI9R36x
DbEVpptt1lrZp3rohnSi8ZDVo4qE1I1Mx3atxRJdeNzO6eDgr8rFW2p61BYLKlWGTKlzw3qya3t2
34C/iEDj1+WMk5TEZYbGOszWxf+ycWdE0Gznc9m+NWTud49V7YLjXFeNaAZ8VvZrnZpqGTJqO5dj
PNWpmiaxDePrgHT3yTTyrJPdmMbdm09Hv81tLSpcHZd28FmofT4YGae+wffBZLjgdd8JWUZV5hEd
jltU78/17CqhfOALW059Xq3Tbu2qlAZ1lC4ILBOFsCH0tDCWx5Y0WTJ6tQu0j0WMz1XDTkuAXVrH
q9qZpfOix01q/PRurLA5uXKUwqKWpC3aT2GPC6f7StDKMiFR4nLSlyLoV56vY2YHcJ+p6Zq0G5di
rsMplcY+xIpu+0bVg1iHuyFyJF+0O/TNfAaxetWKuI9Z1q/RmDdGCmfnpigTr8UglwsXJKFox5oe
jCs5mLATGuP3ksh0lhsS8YKaAiVnwRiyjG2hTFf5Jk7oL02cpGWAkFgTpsG32ye+Vk91Z/q8D8N3
XdufT3PAxdZvBzkADC5be++C+CpS9mPCnBZ93RWNbaxAdfPk6ypOHSFaIL9NKR9dIaP2tY1Z3pQ6
KxvYa8IJyRXZ6hRP2yEZXDEZn7syjlIawloxifN+mxOxqADctPJROvTDU1tTK7juI1HXKONJ2GRV
2Q0QErdILzxrLFw3OCsBxneoZK/BbxoxAJJkCT+uLdIQxOY2tC4UTWe3wjRdUdp1TlnibnQASGQS
eVAhBNHAgyZjdrqvOLkbQgRIlcg2Hd95j6qCldWZm2MA7bG7XKD+Ar+yPF1aeot93GSWkF/UwON0
XTBNu7XKtha23NUqEYlL7rxbSB6Mx27o47RKPBIy0aIERBNBBzcCCuRjPx6V7nthWsDJuu6OjiaL
aJPIClo3QersO+lgTzbQV/45njsOZ6eCq3504JwLi9Kwi/ad9YeRD+mnTSSUiGZiEP/wYDiAo5AK
Vh9FZZc2K7bZ1oDlrPV3C+lem75KRNnD5hUr1Z6X6paF/r420WHDEAWkD3PX1yZlsUNiwc2TLd/6
dn6LaHfVk7bPEbnT7RYBhs0tBJl/S6bXn/bbzKbolE3EjPpNcOeG3KpDS4IonTd9VtblOzImY7Ho
bRIDJWvhvJZp6OVyGfVKi4p0dFfRqJhZuWXOQKhGTubVNuCMzduB8eVDPJU6jULz5MFlOT62SQib
o3d1uVTZFHDw2IXfzUPUZOGyujSceqFWeRdUU0GnlWer41EabeMspNuFNW8yxFu4DU95ELd1GoTV
+62W75tuGUQTQfTyjqYtG+KUeUAI68oHaeNWONzH2WDbNo0xetdyTkQYmSZNzOXQSptZXBYKgVNA
Oe/SYV8na5OqsF8yhaYP3dadR7WKxZTQOh8aezYZsO5cQQRt4wD7nZcs7kuT+wnPAkdsl0RDl21z
h57TwX21IH1oA/+WLYkX62LyT2YPZXm3EXiT5/F+WpE+EnwdNfVVF29LVj07pwta0dL2VCWwOLSA
//II8gWaAhH57pLJ8VptiU6x3gTut1hA2t/27UKzEq1KjKF0Bz1HWU3B11hXPa79fCRrWEEMS5V1
DKKJDmFBK9jrXDZPKuRXwdThQ6eT1IXVrQuJMMoGFzU5kQYA2GxJlLIea9GRX/o4bLNhHLOmBEox
+PboGgYBOGOboqWsBOrBv3lZ9ymAcyx4v1Ihg1kJyOl9/ry1ZF3eUgqHwNQjQfopnqzezWzJWVc/
TRO8jVlrBIf08ymAl2c4jfCYJ66qBVg3bSATZHqWpxA4jOCQ80UV4CAbhhGoTgSRCkg9jzUEU+wf
JxdlEsefTTCNyV2ZAG7NW39F5eoE3siumm+QGX3uZX9VRs0TROt9qzU9qArXgrrk4Dy84Pk0St3Y
VJY3TMIBLwz2EYXySSHAFOBb92Olz/Bg3wRkakVvSW5COLgxBEBfrLdiZD3El06ueagG0a2Q9qSE
iyouCz3IjwM3+09w/QmdeRno9BMMD0Y/6doVg5R34PdaeFQWUVWOKaMe6EeM34PXrrBhOJo2gpsN
ZIoKq2Lm7b23zROTqk0Vhvh7PpjZwGKisRdh1vZoytZRH9uyOW9w89BGMWTF9WZq05lVR+XoO+uj
d0vcnAch3VeB37muC4E86/Mw7PNpClPaVEVlvCitv7Ejv27jFLy0jGYpMHN3fFh3CZqLmj4s5BqO
8M6WQebKMvOqz1Ttd5CV7kbt7mggj3Xl3zTWL6Lqb6ZxfTd3tgG+DqzUWiCHfBPGuhsDoSiGpSnU
RDLduEVM63LTatRAUGTTQN6TdXukrHzXJnYSxC87mXwMUSSsVOeRrYD4R8AwtzOv/dmqlhtZrUcS
jNfNzMA2tYLkUF7VqudZUjErBr/p9EatYh4YsEmtnjpSPzkCuDZEKxIbW69dv8KiBoiYsU+u6zY6
Lok+zS3PUMDfryvYc5jqJ8L4KLaZezE0IvZBl2/gymkFRbmoWkigQFhc6ijAYRKiM2SB9XYbY1kz
TydZzfcjDoF0jHC9nt2S0eGRTPImkWROY7vgXacmqCsQMIwGUZ1WuhcWXF/G0Vs69jdzg5HoZcQB
RaNjON+pT7tcIa18ympyCK/43Ii6XYuBjWdDcBYGq8tCD968BgQc2XGdqhHYyyYmx+rcjpAogUTo
dMNALJ6DeaDunfS0IE3/UFXluwiOzUf9IObI7wbWGxEN25lmUCsgup8Cum8JeOTq8jGZb9Skz5ty
PZvj9azul0k0hO5r+MKgOZvK5aaS7qZmwemsbdl+ddFFaPwV5NId7dDVPO8SF0sRBWPhujGfGWRL
VRZVkw+DfuKmOe+qKdcOP6KEFxwIedBHF0uN00WxvQbSR0J0pWkpQlefuzG8ClF8AZXTromOE2PC
MldUkz8DBN6H+zpcT7Uxp7B/u/T0XdOsZzxcd8+/8/w+6+kerevdGk4F2+J3snd3u1Xas26KL3S3
XnkSXzzvdJL8glB/p2i7Cgn5FvkmZRuATlyLXgs5K5tqaU5dOJxFXJ63HJxtTtTHoBkOQGhdyhco
7+K4fOs6dodGfTKVvkKYN6Iaz5kD8BgZ+kg1vMLcR231lHTgDZGmRdkhKLv7Jp24d5+dujEzz0zU
HKGwCGJwdW6HXeDelLa+9xx+beg28EQri+wuROqK4VWL1sGFT3nqOVs7znZrBLyZ2f5+crMWmVbg
uQ4OHkK8f+pmdaqWTqwT+IrsPjQ1BZKdLCzbQCsoen9jYvcQkxpy3zynLcYCJKwyRb02Kce3POhu
bYVfI+J7MVHVi+iJVWvWkORNy/VtW9evacPfR2WYhzHUm9s2nIYEolm1yzWi9qaiIoISJCWUndWS
9xlHzXktxxsr6xC4PLDlPq+D5mJSWwj0Ccmczrnsh6Od0M6P9WuMgRGrcIz37cbva7eJpOavURfd
8BEFqQqIKMvxrnOKnIGwcSqZHsS4zD5lAxFdn4wnjrzNUGJHALJ6F+A1ECYc5rPENfnkuvIXHZss
NtuTVhPNwnKFohH792UbEygrCRWNStj5tmx5NYVMgHZD0rBy6lwPj1i17Tkaeeqpv2fBEp5itKF0
qU+zRC0UGxcJkUluuM20j8iuxJsVfRNSsazkOlzZhYpJCGVO6bN+Lkw7hUfTYmBk63KZ9LUFiIzr
jMfK7LtpuIjraBAx53RPBq/3au6BC8Tbzdz1Y+bL+K3UUkFWt9OBmSW4tbS5V5tsUum3NxVXTBAD
1RYLquPMg2qPTDq0JbpMqh5fugA92KhdDgloDHPjqkPpF6AeXT2f8yrYgRSwa2wnTwld5Wkg6rgO
uD8sLUC+GaEGb6AAUG7K6SNUIbyoLeTiOD7QyduLML6DBGbO5ucCgiHzeo1tDrh2nbQ2+WC7S70F
gs0+vjSthHIn9NspXuOUknm3BlAPahMcy7Ga0hrPPAVcuNZ1WGX1tGb9AoFmaRbwjdxwDOKAcZ0H
QWQ90IjO6WzKNgv5cnTJYPKySyLRaMh9yvFrraDEBDgxe99GRaS2m67pStGWZQ2E7BABNcxIALQQ
UsfbpG2ju4ZvUUFHXUEs0S4dpTZCT5yfqzRKVH+shrg7bn2I82TVLbABLPecGiOa0FwHfn2C2u+p
rleVb8nYp6T3teB04aIEHoaXuUiCoT+TVXU21FT0qszDKhxEiCkWydBDSPvugpno6Hqc17q0e6jJ
dwFqFDCAozWJOSA0t8Iq06WSjV4sDWS1YVrobuwdSacOdecen5ADewxtvx05hhPZZizKjui9Zst+
JBF8Na8qtUmwpL723QG0gR3i7CmsIB2qGtc7hhHNySrf9Xx6Iq/LrbsaFepuuK9THbW7YYlqAUy6
zGp+V7PwzbyMVd6PoBisbj4+SwBxvJncguIoCAr3FtMzvUxnyRRkGg0+DctmBkSTWaMMvl1VkJWJ
sreGqPtOSn1ILIO6Da69Hcdqn4CmRaqOnM+uv0QVulJb9EEvcREM7YX305KGDeg7xrQ3Tqm5mIPB
HLdqrNI2sDIzC1ZHzVjKwtYdGVsuqkmfmrCMDkHCd2FMlmNSyd1Wz0Nacfc4MW2hDiGX0Wpv+aLw
man7nEo27Q27VxMyezgTDOym80eEZXDfLhbOt3FilUCziAXaNPqYHR1a3vnJ6Exz80uA2HAG+gCS
oS4QCSEc6EALwPIGXn60G7noxu1doqfXZaOens8gS1jz1hMPHDuUQGdZs/N6uqx88ERGX58jkClE
v7nm3FXkOroJeATxojqVY22Six5A+dQ0BpSrQB8IJ4ewA9ZvodDebeFS3VQTr27olbcqKoDUyF0/
MRDsfHQJGwHVK0LBTrdAS1lp+zTefJSu2yW3JDlCOr4d+34rZPIGtM6LcQOxsmWg3GB2F4X1hzIK
RdjVIHoQcIPR4jHTkJIhYM2uW1cGYgm4JrMqKYYOpbEkb+Xm344TV1kU1yA68QlKzrEEcKYYyDC/
7ONhPBuHAV5XM5nNyIKgZcRQrSB6LImon+WioO5qUCumfYMHVZQ0qlIMxec6YXaY6ujeUOCPdE3n
JmzO26F7AiFtFKVeSQYAoQjAnsWXFQeJCWAWt+x1P8ftORmCMUVzfQ04hQ6UyfmSl0d+qWY15mpS
LcgIJRZjiW6HBcJkTmudRcP0vpE9KOnObJncYpmtbX/aqOyhECbnZskafk+74DzSdXRpkuZdALCY
TfisnzUUcdpGablRKJeghDAavQvqhd0Ag8x0qQ6937yYAkXPKAMduVa1ThNQK3E1LnBEc1LU0wws
2FnIvFJsazOJxfO9tfFtZezOAoXYrE+K0tNzb6/jgOwHWd+4WuWGVFe4pLmGjafYyk6E/XRK5goI
gavu+6APCre0p5Eo6BPEWdDBsdMK9ztPe1nwWePM9JplVcMvqa6aFPPwAEx7EBQN89FUU3Nu1/E4
98GwU88KxwARn6mgV3kTDvwcxGxuFlHT63GB+gsTQg9diextMNmzcWvKfZy413qY48wmD5Tbgg+b
EdhUwHPmIAHtqeLC8A32t2IRbwFNJxCySPxeVeTDUG9DpmJ68kl4s1nwXrmFp6VBKK2rBAQOH/Gs
rEjRxeRa8erD4OOrrjFQBHfIZ25RhQzWQ6JDl8toikQi+eMwO3fR0UFmwc4N9aMi7gbS7WUVglDQ
48UI2php13jYWFT6W+/7x8311/OaAAuF5gsAtn604XAR8Omyd89NhKl674wppF2vy7ZPQ8vfoIZh
sZY63m1AyzlVw65djmHUAeQsCBTmctM7nHI/FFAgyLzkg8oY7THoowsQ1rU+bMqSk0bRw9xMVYom
Zs8a1u1rGbvDCtLdAaT3Jl3IZguznYebzYkBaWaozFyMaIAWzGovg90QmDNtgOAvYTvCUc6nOOI+
lbGl1wG0FkLwSzaTTkCzAPoXqgIxob320QZeEJ7PFMlfypKc1fQCsxinVWVXQX1w3VADwlSsTtqp
JNexzDUzwalSZXkag8O8zY9ELjvotEVFYDvQqVlMsyVC75dnxXeczKNLTLZC3hSUOpxzWSfAL9Cu
B8VTbCPaMli6T+ow53YC9+hBBokHnpZ1PBVLF9ur2IWZ52Nw5umajeh9mWFr7qG3YYt10heNjKAo
fhczb4Ss/GNdgkCXjPtmcI+GI9DJiT5VUhajm2sxrkhCmcxFHE5PjZNPlpQCy2Gv2klfJ3P4S0Nj
nMVle62prIt6NFhssn6Igmo5+hHJFHgOT+myvWFdydNusyX0JUrgMNu6m6K4y+hMPgQsuplkKMqJ
gtJkpwtvcSMcRAlEwNDDPqE4jyeAk5mxeecIdPe4CnThy7I7cCJPzs+raNayFCAeZMsYp/HoH8ay
Om5YydRMUCzXixxTYLJn3TZchwtyx9BAZTOU887qNSp4r1yhWqZET2pyqKM1rQNtMr5Ze5LQCwPO
n5s19M+MQSC12jSxdSsU0S5H3ZyFTkGPgK6XJMB91lU8TEErPvdbfFWN4SwAXkQ5LOUOyVpDTT2C
tDTDWSRKbelQxmEW+ymXHHC5MmrKSwPrlQCjRLQAs3kDxT5wP0G6DLFrToCm9sadQwPQAZqoa2Dk
e9bNUELPRQ8yVKooH1Mz63cb6oppepbXoT8pcN1djk3LC+iknjhM1OzqcbsY4+hyIutSEOvzZarv
aPw4lM0vo2xvaTW8XppqAMknWoTt/LXkZoYiDyqxboUaKYrek30pw7MmZjbjVVt4BKYGIWvOFwc9
z7mD+j7Cu1o5BKoRv09i6OwtrHyCZLJ5WafMNvWFCdw+4O2aBcQ76Kq0t0GJht1z6ZGSIHgXBtRd
RT68tXaxh8ruTZCQPJzHdEDzltKplBCPcyC89zxFjoAorisj5r4trPYgY5WyKZqt382gPYM9sQTe
xAm0mggUpgKaXlbIaTjqrd1JiPzMAuvZOQN8IugGlwbUP0TRfL9JCx0AFOAsNAqYpUHXYAIjQKgl
ULEAKVPBKlDYubQasAc5Lh6zOoFy1pTuEhqFKk1mnhSsmi7JFHUFTZLbZeAf0ADAUGEQr0i5JmeL
cqeyw+f1uvZXJn4L2LYBB45zqFtHqN+ieR+5PVmeIVyP266dVCPIejNWbM2bCqQYReO9iqrtaLGJ
hY+iu6lWH1zg+v0UXZkG9Wc0nKBRCRkTeyCT0Ahs5LaJLqnvRmhpGyevMGTvwQUVnFIDlQDQzxRj
16VmbW7GUhZTOZ8bTy20VDJoLpR3DQbv/PNW+2/GBkBr5RFMICQ0xCELYWTo2z47aWU7Q5MCSPMy
AjdDb57VIF8uZ8syZxsLL3pQWj795Jexjy/t/c+zC49d70dVyS/T2l8//u2ua+H/TxPC//jyedj7
H5/Of50S//Gu5x/6ehv8zpcffp7p+O7DbwZM/mCE5PM8+R9c/G6+5Ls5ml9nq57HLwiG+YQ/ni75
Oor4j9mST098niyhMFmCOX3Wp5OEIxgz/nWyJMD8FWag5yAahTTBBMPg0K+TJeErxhiKIJs9/4PY
PyZLCHsVI4pgeCKCPk0Y4fhfmSyhMJb+3TAGTNGG4BwwWsKAWjEOsfm9k/QAO6rR7kkNxhWYyBJo
WjRC3aanG5M8zEu13ELhAAWOeU18Oho6Xls1RVkXAuL2wbpdPLedcLap9tHGpT/6uTWHOcIrKBey
u5AIXdaG1kUyL2Eh6W3IcXgc0LmLoQcyq2oS87iy88ipATQjk0Y6CN/OAbAiFq5N1sTQBmuURg+k
iUGyXcwv2gVBYaHUr6YhzEfEyWuKoz53ddTsHLQazzEIh5APGQj+K23ufACzGxt9XMfBX5U2Aurf
XcxtsF65qX3TcG6P07Yll0OFymzR0AiChAb15GBuxhA1J6/L5tT2YwOK1JF3U5XbhTVX2wgzHBOr
22ylrC3F/P/YObfmSGFoO/8iqrgIIV6Bvl9tj8f2vKg84xmEuAmBEPDrs2ifVJLHJJVKnVReKHf7
1t2AtPda39ocGtBgPiI4Jk9jGSwXPoVcb9qcf43r36deG99EYf+4cHcOfR9PMJbG4VR3tti7pDab
IY7koYnskI29q1Bwe+NeyFHuCPgNWHf4fda0X1woc3i8ZCXLUy/0tHegY+zdoFYHo4by6pZ+CxKl
uKnFma9C5v4+xu4Pm9jEh7yY2nIrFTEQPiMHtuTsHB9fqfXh5BPeJEE/8KTRTGaLA62u6x13o1gz
X6ma5+sQsPnqDjQ8TXmdoveEsNCZeznQLbql+d0uRbUDfBLsjG3cZ5JfgqF2x8Rd5uCe8zh8mQsz
pJPphn0YGPFSO3a61GF8r8Du7HqjcE0RNDl7ZyH89DgM8H0hlZFjBY2yWaCWFSV5Y9IOO9QNzsaH
UuHU9IwmmOzABr3b4oPwzJ91jdQIGtTvlxmggO0g66SOS9uzS9AbiVIXm5DHqHziju5mT/ZPPhyo
NCz8eJPXJZpUp2Dp4ywGccNu3++GxbU4VKgY74PG/kG7Bap0X7gGzTTfx51x9iVf+OlxUDL0tt8v
AX5Vm3XSIUc5zUBEutE8W4ATtN06eV6AEnHUtiGO9xt+2KENsemJiVwgA0NJI9Tdl6En4EDb/las
h4jEiW8qXIOMdF46wT864nKSmR+HHOaP9e5hd6lmQb40VHrIqScOKOiVdlbs6r4PMgtzTMil/kMa
VM81SUBpidNSNs0dmBvco5E4+MCJL1Bl93iD3lfodlCpA/jquqfm+P2JOI0BRxHrp6Xtoq2mQiZz
UH7YsGI/nTEHgTKyP02t2PX7EZHentmFp47XOhnhNL9gs4eOU3ivZagbnYjOC09oYCHijnLYRL4G
+RMu7ou1NkpJ9P0gXp8eXa/InNp45wJFShd7P7w2/GG8coZT22NXZkR9MEN/TUPTPrECrscEYGxc
H4UlKzeOLO3++62yKv8JMqO/PQ6xiu7Q416wz7rHRjb0iVfmK5ZOlNaKwKEsIv1UKTS+aDlKJ9gH
ddfc216SDZSbOnN0LHfTgurm8ZOOw8OsyPM588uuvcLa3NCKwACOhr+s+SdymHFJScRVdKP9NVvY
7D31OJBA3Le0mtDDeuoNp6jaxdyAdKKq/Y2lBVzW70q0YRZ1jc5aCo7E103w6gzRl5B+tynU3Kbe
SP1XU/EvWntDpsg83SPSnXyHxNei81rYf264Aedh38xgr9yKOy289jJ5U/hS5nZFbIrE+uN4aqsy
3ozeEt1CFrNNborM+LnaTI2YLi7UXZTt64UzjHFxhiTB02jS4oCGI8ld0dwjq1GGwPPCQvnTkbl8
cXJ6cNrJO6JiaTNeLehzGk1fWl69T2VZbrSYncvcMOdCjUA34CpWZzkcWhnrBDsNRMfKzu9mGeak
KGS8D4Xf3wAPzaelcU9qyPWxKod/7nqT65BhvXus3ha45Z5M857Yur6bTjQ/CplD5Ctv9ewXu9nM
xZbAS3mLR3hjXuBCvoUU53VMnx8HMGcMpu5b42aGUDRluQUwEnJ5bMdghwXkQCrV32S89DcNzxA4
Qqi3hprpUipewPkE+jjmU3u1pjHJNHM/tX1OX2qtXsN6GI9qQksUDXOXPl59PqDfBP9JUiLKwkuq
wHaHaFqe0Jq6ABgDtBaNFpchBu0xkvb2uPhYs1laLMle3v8ujXnLATMeSQzwZbFEn+Ei97itBQpu
kidx5QzPaP5OrNQBVkYsjUCX2vqXrJoLJS35ZwadxfRPHTljOvkFy1QfzVul4YuWJBo2AQMb2FkV
vCqm8YaYmxpZ6PsQeFhfmZrfW7h7vIDMNVbGXoQtJuh6Y5sBHvpBIj869p3ub2FQzgfHyz8m9dS6
nrkG63mdxgogCKd613DoJTAOpyeYZeg3I91e5/UQLk51noN5NyxD8HMSxSc4ke7dJeNJRegX4ePK
Y6ki71ROgU7YVMoMFM/8YoV7LeN5GZNAzvrL9Y+uaN2t8Gt/18MmvtaLPK7NXxSIt5C18lRzMaUO
AwjhjP14hl3AMxAvwb5dGgjKtO4+JjP6MALYn7ZQ9ef/8EWe5xPOrq8BzzgNT+Yh8zUft7Fo61Su
67xYDyMukbPn59tynv2MCk53MhDmrCfgjsPk209Bf5m2PUF1pu8gM1EK+X3w7Ev8ZFFZeQg02o4G
5FyKwlWggJsCXOa6+whj/CdnLtCIcefQFTJ49SowEROdD7Oj/Z3vMvn8OKxPyZl1B0fpp1g3Cwga
+s4MuCsQcSIoxh+mHoEwMHoLYh5fOS/9VFeROjauPEWDM7wQsFW3qQ5kshS6OEYCqqor1AKabMGq
XAzPfkM+cW/F9JgvbX9o/cbboz6NUfMQd08MMMoSJQWASuunY81JJmwUXWIgGicbqh/of0T2WO+E
zttMlPnusTJ76/I8HJbewNSsmzd4MCZdZn95in2AXMMIXaQsDwKZjVfQuificP3J4UaBCHL988IX
e+Z+v5nytt+jaNLZtATLvXCdX8sIBGd0OP3S6H/dgMHAt1N9KcOGXtoBfj6KG/XGPPkxEtwQoQ28
7STn7kNO7qlgKjzRulRZXqu/XTQGb4Wpw51nOfBj2pE3L/Bgg3JbnaAibFqq2cbNhQdfoPee1SAz
G7DyHhT5uCvMDDF6tqiWOxQcBZS4l8Ua7yKc8mCkukalDH+CGIO5bCIIeZoPz7TpS9ArfvnJSXBQ
wt3bPuo/pwk6Y04EcGBfbwmFDzJU3teIp1sziifLZZPwRZdHoHAC2lLdPxW847shB75g21NQxPDS
8YVbiPlCuGJQ4E7h41mwuI/tBCpivZHTQje1gVjrNUBOcqXDcwea7owLX2CF75dkqqHjTL1uj8Ao
A1C0+Ag7Nn1UkbfuCLQsoD2358dW4YyUnmtf0x33HVROZhhv2Ba6rIfakVHZ+Ycqjsd0adS8r0m8
7Jo4nu5T3EUbBwXmlcyGXCMqbDLaEOJt7YX7OWbmMoQWb75f5FOEHSGrJtO+mgFbRpdrA27BhWHn
kfAIT+D4KJofh3kooySa9bCdwnFTDUubGBsSbAaxuw2HhlzjMFDbwQNLkIDIUHCP+vOC3eBr/WIy
sn+nofOiSfCTCwmTllf9LQCfCfrE7bOoagYUHbI8D2i0SqDMX0sPOVKo4QfF3pYQ0c8rx0IvzFc1
vJ//+tV6Yu3CxOnx/H/7CW86Ec3YQQeeeRZwkFFRTuqKok9l1m030AdnmM1zvSk9saTIZ5r9Y3/y
fXDXscSHFjWByFolgCCbWbUoGcY88yxkn77oz6Foj991Qjfm7S/UGUnpdPOfHlmE77IyBHKXSQka
W47YtdcuVE7NP29htchEgEoh6uExyWX8gV5m/OG7886llX8nEoYA9Z3z41Q2TLKNbRi4RwGhehDn
x2EYIYnq9fDfPTdQtS/KGmCKp1OCS/FoHX2IaNdelrWPhE50HqG7nqs5ztNwwgmlft1eHweWSwFa
Edhm1dXpY//63sTWPauo8yCDheV6GRZAAAhTfpSWBxfeQy/vlpZcHg8FbrBN1wIS9WN/FyuC+kTE
+Y+Cx38aUUQHiv+6LbT41XrocjX0HBRBZbGrXF2/QRU6dtDSfrsMBLhv+acqRXEbY9ZDDKuijeHN
+DJXcrmFvt6jDDVD4f0Abl4/13mz/S4c10cRKGXWi2jXqmGVYM1wN1NenHU9n/XcI1pStf6KCh7A
q6kTyPpIpqPet+PUPpV8LPachaDA/aC/llO4+a681nPY6OH7qYeaUNe83Tm0pKchh7MUmADuZQ7W
exp+4cTZszMU+oUH8bCnkT+kZDL6BWyVfmEDrDgDKBdlUPvsujBBQOU42yku45QRvAz4vei9Iu+H
ioyHlsDNaqjSZ7gPVUIn2++6yqmfhQQRMaMETZd4Uh9RVc63rl/o1uaBAyTTOVVjw7cAS7uPOggO
3PHpyxjX2KzDss3vTltVGxnlwAHcZdTXKvBgu/jhHw5nI4nLaHhtmgZru/NPxvH8PnbLzvgxdJFC
TAfGm5/t4uYn4xlc1rDzSsDaSmwAKjbvxGmvxPWzJgA/T5o5Sh8VdFAVQRLDdto+am7R0TzJTe9i
ixi73eJQ9zj7zt85z6udG47NdvZ6NM0G0Elk5U2OAzvqiddJs/hz1gfLtM0nSPWBtKjbexEPx852
4FEB3mxhMBY075+80hlvDrT8sqYqq0Gq/y8jSVLkb4LIB5KkQv4buPv/E0gSOgmStfHwnwxJktx7
hqzy/xaSFGq2nB0f4Y7/FEgSIPL4Avfn/yNJ/wOSJC2TSVtC7vi/hCRFkf/lKnjR/ymRJG+Mq23g
AQb/30GSgprJSxPY/0NIEitHmdqWOTui4DEyr/2fQZJKU3/JkfwvI0lRE5/yoIGRL+t/iyEs1S1U
6aHT6Af9xW5MaRZoayOIjRlkUGUr59hatV9qbjalnf+1ND9BDyw2c9TcqwCZkZl7u2my8sSKjYvC
9VgAo3SWscuWblFb27ls43P1K9CkR6daP1cSoSSf+yDRK3SnlrVJ23bz+1yPiSBBkSAdVhymODdJ
LfS9rpAVWBpyHi29GdcxRy88+DoCums8JHN63SRDR6bE0eUX9PoeBXlQbtXCUDIFVN2LZryi1v1d
g1BGhUaSPr6Vay0FYMBLu37MT25op+3CR7UNliYDadyCpK+gd+s4CUQLvKYoV1kkyrRnxyQ2nXMb
ox92UdUmqPxX/Lm3pmr0AWzBih1M3gahGOQlFIXmj8o59QeLBEdYxVkRNb9BOX52c7dD1dVmbA5M
ivCmAYM9/l1I99dG4O+CVqTlICNgdcPO75E06Zb4zNG0YcxCebtVGhHSpqy2FViNBIGqp6WC1VDr
Hv0U+wWXrU3ygvzNp4amovDqTNHwnrN2SufC/6DgaqHt9D5+lSE8WrM32cbBrlOvnWrDn64a/gbQ
xraad7uAaHNrVUO2+Mz+AtVAM8ffXYSFD1B/X6nXtUe1FGhmaNenKKxBoMDfKmnNj11bbwOjCMjF
IU9CgOUZGfsBoa/S28bDllPgf5FXIiHmh1+sg0ge+H9p6P0x/gQBAlLOppyLV+AQx0GDz+hL7sKt
GT9Eq1Dl5mWd+lZfZrR/XTfd4hrAfcerOZtN+Qu05BeLci8xtHzu20lvlmRWwEUa+OFbPZsg8wqz
vPY5sqqKPtkmQsNTO1BcwZckfMyLbZ0K6SXtYJEpYBU7hgyJD2CsUDCNKg5O3iZO3I7PhfgrVYbO
ge0FnYYNshLpwtnHiGxpoiYIfiBFK3DlasS9wTPeUHFYtOMeGtDI4zBWO/RoN6+08YEV/pZpYXZQ
FfJkbAaKGngGCIDE3Z1E/Y44tN/B7MpiQQGbc7d8tcFdFRJUmgqbvfB6GGiSb3sBmA6UTDrTgPwi
FCGDIg/+yKhUqSrda1FvOTK+8I4k39TwFBPPBWFm6u4XBVOAbIeVWVTgLavQBfDFemerpolsESjZ
EdMeChEtaE4gehN3Soa6uc0wq9J6RIJtiFuzgc8LvSiIz2sHEbYdUrycOYfF/C0jTdfYcbMZTXgW
M1hgOlqbFqU6U9WdMabtQFcrCd30RVL+O5AQMKt8qJ/cojqKUAdgc2bcR/W4pz1kGbgn6sJD+DuF
sh/LMlSb1kMAKydzm0Rd/hnJCEvJ0uIC7avz6AWJG1YCVGcNOktHUPDUMhyVJB1U+fhjakFn4Gye
Y73CLhZpxyLcsaXujnTiCBa19SF2y/gwR7JMeXvn+VhtR7e9BeHUXUnkZg6vAtza8ZxWpkVkSn4x
2Xf3YlJbVc4MUoHWgHyBPc7hLNIWNCt32B/kB8uNaSCxVaCwI96ZdHKGJ0cwaJk1bVPZ6zLjOvbx
e+GU+KGDb0SxSZSFCDHY+V3hFx/pc8cOCm1id29Y3p6ieEby2/davHUvpTiXOyTpNzFCO5licwZ0
nhwi9NRIubJ9Xv4WdNFbuAdQbEue1UVwdQksLGcCAdc0SBAZKj+CJULWfMAdixaxDpBrZegpEwSf
9ZH4MdT+Wh59kSNM4SNnGmoHcSXflbulLuEQ0jftBgi85WmpyX2s2jqRXF5F4cBDhz6hVA2TBZlD
GnYvkoNed6vl4Gn15oDZTgIuSXagnvNPzFOT+P2ItZAJkflh/+XNXb8pal4cXU02GPk0n+EjQ7SZ
QO1NwTidre+YxFk3xiUMgAHj0My5PeVxvl9I2R5ap357PD3JkhzKZXwtxhgBIT0P25AzxCIa+L6P
51q2o4pWPBEhGGbHHcJTEdMpdWdkoXwZXeD1A6FeBPpWPFKuKDP80TJz+qq9PA5LaT7clrCdm/tq
17IOFzAww+eagqihXaO+H0aIu90DWFxtYe9Lxfw3ukQNRh+gjW1dBI5zFo2bkgmaVH4LQ70p4D7X
iHmgyjxyhj67ViN0OgcrDhLP+LHW1qdlsTBahcvyU706PKOayvPScHNAJBSJELLoswqlh4cM0XrS
ZF4o+tQOiJwtSxtsAPvyk25HflIq33z/uXgAVVBO4IznZRrfIjC/uYTh7AkCroHVdzCldRI7gZ8y
y3KAs2OU6gLRooL/rVcHWqx+GiHLL7+eoySOw3kD/y/cTrxTH5C7HeQwAnsJegy5yEn+0djiuazj
8dRZCpArDuUz5M0nqnVwjpaqfGbLgPUqsqS8kFHO90qbDzXp8CVeRPfs878rnkGHCIyBnfVT7uyp
pN4WezrmkFjVfeh5PgBXNbtcPIwfAGcWntR+msEdg/PfCE8VNpmd+ERJkYwKEZLHQRh2yjEZoV81
otyn+dENoiFtMeogd/P6tyUidTGQ45UPZoOJBnxlOBCcbsjhWzZtzLpd9flGREN0keuBOWN16nK1
7yYVnfzFBRJZhuTFWVkNW/D96BjArasDFuckrbxOptIWXfa4Ch9/wq9yF5Q3Yhk5LsirbXODs8em
1GLcwCaMdQQnKgxPmKNSa1QzzKYcNQvf+nHnHds+706PQ5kvSNVDvaqyvhM+hGmkkzICifo8BSAi
Mq9sisQDygDVBQZ6W8pmX4MwuTbDxK9z5yPKjTxIWq1swTx34COo+QoKx24ZElNDAyi1inhw9ehC
rsW0qxE2g04aTkg39HORyUjF2eMvPg4OZM9McTCXaedVHKZh7J5jpy5xycjTNGey9sMLGXwDULoO
NrliVSaYp19kMSzp91/H/BME5Hpv25bce8k5R1zJjRaSofKYgKTG/PR4vTFGd2y+1aWKVHX6+Nzd
9XPvt2YOllQQdWrdHnGBlQtZoDsikz4dMSglvyCygK2r4ls7N91N9RIxo6hZpekS79sHVi7CfTHP
9qVrvKOKbXfjsTciNYC5K8PcTD0i8TUCwdb+iSVc7tmluFvzPj6RFc82rBuPna7+5EarfbjquVO9
ysUAw7dN2Osnw/M9H5rw0lcc8y4eH2xVKI4oQ1OelEvfH3dDOYTFZoCbnuax8U5BSTyslvhKiWne
GjD2idNH4lKSP4//QhDyueTRoVkpo26FjpCzKM/tqJ+/V8vBdc/1XJd4sfY/DrnvJbL15MmZF3yz
LFGq5ING2ZW3l15DqP7+SubB0WCkz+McPC6Xx4lowUykrqSzl7kloiUdsoJNuV6OFGG5GPNfUtoU
bPu4C4cwXLAfe4N/A+D6j3aKXNl6AAHPt5TJAY5Z8OSEsd3XFAND4I5B3faDN2bJkEyBIZe6J399
N5x2cAiKvZF1BEOvdC6o10VCAmTdloI6Owi583ujmzMLnOpl7BnNgHtTcA/Rpq9c+GcgZ3aPiwMB
Q7j7R4n2xVQ9vVUDsokIOh/wGbmZGFy691Q3bRtZ77BSNZ9NxHrEWzA8CGRKnSDnXGL0R9MemYPZ
Og/hFuXoebDwaB7LLhq68vj9Daanv6Uj6h0SokNWDRUYJuTmRdySe4+NJgRPMI6L2gOKi3FvYsxQ
jhmfZ+XRIAFt4+69uvE3DBdkEkc1RdWGy1cBdzuMfiEO3cCaq1nt/6IxcdqHTjoMvdo5pGCvwC6e
gUfUf9TSbr4XuZF375jugTYscKdD/+AsvjeTnnT50eviKR0xiQRbjfGTOARtpoGofUn+IjCAZo9x
Gf3Wc7324LYI/QyjyFFsrcrzvIrfU6jmjBEqntpDR11zceYZa2NXzN8c24OFUuNEMkwtQlQCtBgV
MHMeEIGKXJ7aEssz3Mi/eTA5b9+3PJuajZDyy+bt/MulDXw3zPfIvl2e2M+B/64eNwbhwOgOgnsp
xrOLEyqr0sHsjhUho6IBAa+2YeRWz36cA2/Bo9yiNJdjCPQGxtsrz/VW0LhFtb5MkNKnS0gduq2a
hp0AJ2YjGf1XS6PbY7cExrJ9/Jqq5bRzJ2QV55VgeeyYdv2qqxEOLTHEIGkmW2RkCnwg2dEGY5x2
3x+6DVDpPZaIxw3jWVBHzOlMUrmCoMDH7vI4LPlcZ6PBtkGLEXOrOlftFgxeeZ38+jkv1fgnD9vn
fAJd4i8NvDHMh/KGclsPMf75ugQtce2g58SsFq+35Y5jItZ3YTb3yOUOJZ13+BB/kx6uhgu0ykPu
6GA00T9tJHZFCbNw1fZ9Le8UExP+Br3GWdDeCxKV329Z5NTufTN/fq9lXjgfsFk2yfdSUJlhbwis
WMKDlDNVfbTF+LTMxv5B27wNiJleH1TRtBmYOoKwrv/oAlQBK5FjwxkZ5wOWsvhge7rAEeb/vLwa
foaRg0Klhukc6hno4YgugMVjj20Y8RbwKWA4BwcFfNzXM5accT56AZrjqXOKH0VgdwMa543Hjg0M
67MZmgWJL/3i+B5wtdnFx1WMWHsH0oidXUCIJ1Q6YhsNgT46HsJo4YSWDYs/FuDQAnTKu623Xl7F
BJRIRvHBqwOGYUZBfByIbXcYJUTRGizOJg9CUJQha26ldZa0rTGojXWuu+vdA8K/7e+HnWQsH7Mw
dzZT0aK36tf0HOQ0tWcYGfKiA/m7d3T3Ulaq2U462NqVtwqt+iwLGpwDb3zxqwIesTtiIsMsqhQ4
oN7WzvDeDZXdN4jTwpl6r+0wobQayn2zPqyEfZmhvlwer6Gk9L3EhKBTw+jHw+gmHlOXYJzhr7fF
Z0vI/O6aBjC85J8Pp46iRs9GhbR8AB3pbjVi6DGFyFB0UXdtGNcZ4tOIQOdeeB2BGgDWYYjxJl4E
EiJsw/9g6DwYkZCy/L1Tz7/RiQdg0MxwCAKLdVJPF4aMPChCN94uIbU4P+Y3dfJl74TQu3QXMIyD
IhUOOZYons8tZn+hJChYNW2JXCNPHcYHINJkEYa/fi+WAoivrX5AkYCKtlapbbP0cO+xvjFbi61V
Y3vlv/GqvePci/H2IB6lJKCcED7fSShWl1jWAPUInzZOJPIbbckfD8rHGzQTctCWOdj746NxaHAo
fPenJezZW4z8cur8VXFa/awbBKoiVmEklRdV58CP965E9vD7PiT+oO+YTMStLN5DRNe9lQn0Pd9B
kM8/RCNZBTBLtg/bG6tJnEURRhtZ6zmAKarrw/h7HIr1c8SfP2peIMnUVnc6mOKImAfW/GJ+FUu9
fLpgbxLjuCSZATlsIT42z9TYH/3iqg9PVddeorBnFgFhb4UHJ1PCMy/DhImieCF8gX8phnwHLXI5
SUb7lEWRumv78Wg1AD+be+MT987ypUZqSnhnxDS9c+24f+wDtYvrdjfMObsAh4su/uBHly5CIUmN
H6WzMeNxigxGEE63Rq8zlzgMdlTKmDNSr1wkZrclPfNuPKox5Yj/y/MAVIPD/LvBgC/r1nmi2wFh
baA3HAPREhGJnz3x/D3aa+RKY/MUrAn6CB59rx0D9nL8C5vdcbvmOuYYRDjy0N043SHIo+oe5s+Y
gAxhFnFzzuzdo2Z5mapt6DigpIceM4Sc6NZXWFoB0WwtBLtN3bfQMiC/yKJFBnMuERRfqtSSEE02
3HKgnlWRVRSRPcvjT2xrE8afUQzuqNiewhJ11KURkAWG6DBj8hH0rPLSFBhKQad31B/utmTxBVda
sMsjDKqrgQgn4OuwGtJ2j1xdd4zFvSqkm04MABd61M8hx0w8Qfy/vdH/utbEO1fyc47ZYA5IO4zw
AVeEMPNvhCh34xhFe9ljTlkh2IdB+XqYivLkB2PSgBdNAMuqfbOmIvMIiuSg8nRQBuNOKDgPZPmz
AqO6ukpg6Bm7zZF/HMEiuksxQdD77OuCHIFO77yK9TvuVgCSoTwnXlmfK5RmgP/+Et4xEPILTbtY
jZtug/f2l3m+wQgf7z7E8zWy6P1D4ow7DIUq0hysHOku/Qvx/emAc/XRhR7ibaOWB6bswYyh84zx
iyuf/VaH0jmHytvHzZDfgD47SHSliJkfIm4+6wlS+0g9xA06qw/I6yhI3WxdpqGCqOVvXuk5df06
QO5M7hEH15nGCKNMiWI7l653qKIulXXwMu+xoGNgVNXzgxP0f/Qo873UVZFgvliL7r68ttZioNfq
6SugWzZwt6A9URUgprCdIodswBEhSt4VuK8xqi3EXTBbPzOjG+4IAJMReg1GwU2fmKiWFp0Uqz7Q
Y+oTeC6XzSetPbKRDCdYKsh+WEehNgJrlvjcMULImA0P1H1cdIVTgzCEu160Cz4i0bWpL7vzLOIX
2pAOwThng64IzJJYfg2IS0/WM6kHFMl36C5A4TtF3X12d9CxMIwpUQNmH+QVWMwYLsYVPYfY13UX
Qmx8tQg/pHWP/9UyzM5qA1gKbKCXdzXiApKl+QVohac9QglJrEPMCqLs0HBxRI6KdXyPCWwI9ZP6
CW36hjQ+cMESE/wEBlxhvd+Wdh0GSMG+L0X4s5jVZ8FXWgGTH4a+/6pyeoZRwUGel5Cqh85i0F19
j4d4M8n8vYTslgKT/wci+mloMMsAETkgNBhzhy0ea08jf3dh935aRvoh8R1EEBGdjuR/Iew8liRH
luj6L1wTZgACEQAW3KQWlaX1BlatoLWOr+dBFml8M482s8nprK7p7kICER5+7z3uk5+N53PfPjhy
27VqPlRNsUuE3M+DwkUcoBuN/cugzXpjYsWAtOVytITy2RDBIAIvf49UTARiIJ+6MtyPrl0D9evf
Oum89EnNU7ZsG2mO1TZU9QGXKehMzm69F8LX6yUNJoHtWaovL6k3tHdQW6xxZQnSd9EYKjhVXyOx
tzSjs+vVnrVK08whQD1veQLSQ2ABs1wl1WBu6ATTxPCyZh+GxtoprH3XNMZpLuVvrfXOBh14ZtHR
UQM2RM8zJ4xYbEuAKVA7smef3uDWqVJwmXW5rfGKuzITG+7oV6dieUrL3OUbTZ4Hx91jHLtNu7Te
GjIg6E+icNWYcnN9hx37rq6Bfthli0+KPB2JOXrusj9Qahzhdn2ZJumOQgcU04Jcy6qcxbNun1WI
gFXU3o7ONBHlzi7XhEuPk3L8XQMI6gdk00sAV+Vsqe7ij81jOZjF6aHLdHzvWfKpigJqqjq6oZxp
VtAwfpg93UjLb9bz2AxrSCv9alxSuI3n3JCvqwhg5NN2VPZrNMtNr6cRH5qHNtAP7Jp3Rpt+2qQc
YbQBG22Maefn2SfGV5bONqpXydw/xbppQDv5905j/a6aMN35fnzP/Z1u3ap8jyKOR1i1Tp6LrFBw
uvsYJ39dx/kf7p153TX0GRPSM7Lvp40ushPP631p5Wqn67sya4dtzIFsBahBozJ1Z/BGNicVJCik
LL7o3OhmToGXWupIxv7GAf26qjnerOFy6lVML28uA2OL4PfBj5WDKUDJKf3iaQariwlOrtvRd7eA
a6cVzXvjrIpXLJruts55LO0kJINt6E2RdO62iM4Df07bY+A00q0Y0sepio21sGnktMRRq8CkX+24
ZBoC1K3uNsE9u1IYYyHNBODChDxUuTGQwRzUOmHdhEZaLYfijsZ7k70AR0kohcLHjH2JPZJQeMkS
oexiXdbtuK5JXq5dmuouYL7Kp12HCaxfVxo0Tmtsch8DH0LmgxtmX+DAvsTYLITPG1mHxsbEcnxc
4LuduS2lD5XRM2mmgkGgvYPdNa7LDjBzF6Mkxzjj5g+UwZWFKXDfDuzCXryrpno4N96ISvqnk2ih
kwWNJBlI+E9etA6m9MQhs12nsf7lVmF615YNW2mTraw5rs+dH5OgC25LO3xOZQ38LfZuTfvQmfJP
O0bjdnbGrV8Sz9WG/dQO7s1iaDvkHCsTAdqmCAGvVcNcgT4SG9GgdHgl5x2RTmvXA2VTaUoh514P
Q7HtElTXoIy4XzoiDQHoaGpVwW3SL6goh4VMWO3O7enSWPcRGARiPuauaJtj4UzFsR2Hn04Y5HvH
2Tq5vRN28jv17JhgFdZq1v5bl0tUwKHWk59vZgODbREX47rpkiPHAIPiiTR39zhH1nNgjm9dTjrQ
5AneOCBUVt3IdziatkXyXIh2POYE4dPefkLvsTZtSz0IGmulxh47ECwLY87fCcP9ypuoW7vwqnoD
wxbtJJIEnFLWbZCAgXnLLNCLAEeNVS7QdCzX2+d9cOqq1N0ZMfgwFDyrGcm556cOVEzXQ9RE1eRh
9Gn2hI2ON7ZtfZUyf20KPOsz3Cmgg3tPTu4x7zEj+x2A5DKaV5ioWzEf8TZHu7m+qEke+Jxh2lTB
DV5hTQ1r3evWQ8eKh83YFvpXQEgLB+hLqgSLdHtTJvBaRang/wE7Wqkatqex+LuL1zYAgZWkb2Hj
gDbJ5YK1PighX4yZdhOpuM/BrzatEX1YnnxwI2GsK3Cb0KI3Q5Z1PCzxwD7MP8NziT16RnzIfLhf
OsSyTfkUJeYXC3tDF+jFFz7hAAiEquQcyF0zr1RKIHBEelxZeS4ekVFSOBDWFCAnBw9gj6N0yFdW
3eVbKJEoPtNLq9rw3lPirm8hhMoIxne4zph6sTZjD9QQqv9uDlHD2vJXb9+Aq9P0XfntuIZJCvNx
XjvauBCG81iR5I5FKT6bob4BkbvLTTPc1sn05UKvaFxP8X8ZkK/K9M6fPzLfuctsv8XxbsbrHFLZ
3o3rT1Y7VFFjzE5Nan6iXPSbsrEAitR0Q+ZY78oo27ZF/ZIThPXk0N1kPSsanV1nAwJNcTVpyni5
esgG/2ZCo7ZN50OYlbcPtUa/kgTtsNyzKEUd4L9WgUyAR1y2l8DDn6GM8Ytw95mWtLWyK89bjKBb
QZ7lSKDxToCjPKXz8DCaqKv4qylFaW9AUmApyh2j3tao8GZ9X2U2f1FqFTihB6SLUK+tqbYBTXN2
nC3XXJeGc1sV+XjToPiyKYGqSDeTW/4yPD7vIpPtLgVdEKStOuUAMLZAyyYAGm65FlX55cig5bKh
JIaVeISN8TMInGZlpp0+xIYDTac8Vg6BLS1jPlPitqvRgFJeDhC3LcDrmA3k2qzlniWLzK1DytDJ
jYNnhw0x/QqVf/FFa+O24EhzmGuAdPbbVE3c2uO4cgAMcCQT8yYD+bONY6D5mX+IguEm1vVbkCbW
1h3cXR861NRLjwfl7l7M3tmxQD/HhrjzpirZKcC/8If/TP5QAzRitdKjitcRya5VEoHZ1tidCxPi
e+qXpFBlMh78hxYOB33VDGSr4AHJoVlMKZLGQk5gTNeuRu4MIx5/hwObP6nobCwvI3USoFSSYMf4
V6w75Epr4XWbClRE7uxmHxIJnDW9xjYDoSwZ9wrnwjrKA1xFHogGRA0CYtOmY+Wre5KPDoYPkDzs
0BmFCBQK2nOYho6c1wB6Ihm3vVOsJn0aTa85+nbPksjukLPgRMX40/KTZdE5JR2wklyjlBPou/EI
+SnOAoPl2sCFp2wjXGMb1E5IrtH/M03+dpx4Ur15XCtfvJjCnjZzFz8D7X0OWmdPi/GQtWQoC2rI
IjzWvX+egI5hVtHjzkD9Fzgh4jG4C1W+mprwU3Ni7qv8Ukd8Q1wuQZca51LwzkaQrrOqodlgVCcL
APKkguF+7mC1gPfC2MMWyP28p3WVbUob1nDz2nPG8QrDRBoCugocFp4epMRtEVisRgiPyL4LdWgY
fyT9YqDXYNhFFWztxUAfFKLjb3tyLXLE8xQlELPvDc6YK22F5kl1VNZd28B/kNzsyqKedb8sjmcr
Qunq3PcnT5Qs9ol6b3yL1mNNNBuXAurMSsx+tZsFUXhODuE2KVgJwxh8sgqTle11n9BZXtzcXfp7
IyxPMbwHVffuxqpbEUvRRP3ADhtfg616nGEIZu66ntEFk9lmBR9IfVf0JuFULNAvGBK7QIB3BGEK
y+2PTeGwKjMnPy9r8XnKI0rM6ilaDucdQfTaDvW9JabsZjSNg82Qg3MPV+/7pZrsM4YjbBW5ba+D
/CtoyXZyejwXamQYBUH67RAV3iGF8ULW40colLfOwuauGRlWASBdbSN2gLSZ9kND387yHn1HX2i3
RkfZhenGyhwSuh4I0HnI5ws1zbZYDxG75DCk/mZOKGLKIg1W4Ijhe+f5yohoMGbTQPnZgJfl/GdD
w2jpdrY//RSvQE17b9XawwH55+ew1NKNUb0HfmWcY7ckqOrTXXJ6sbZl0aHXhJuhpueJ3rm22ran
PTUH2842KABbfYHtiUOLU6ks29c40CG82qdkdh7apHhxZ8+FP5b/dFNb7vQ8vQwJwc+hAzblyLxd
VxxLrE71pC+i35BS8i0tsfEWt8IDUlVGN9WnT+qKC8LLTCNA81cUPezgcAu2pYUuNv1Ih8zde2U7
bQCw/EQXnTyPQRt9bG4dS9JDsEocPnF+DEksrYgZ1cco/mUZ0aaLYnOf5yXjB4pDys6wLVt8NcJI
00uUbOKZ1sbsZw8xUO4NYw2ITzXPbVd7d76Y2IU40fjNsCXZ+WghoGMq2OUIuunMvAuP54yWABxL
oDlnGYTcmzwVxP5jnAZgvW3L4bxcPadTg96aqZ6PyoHvP6UwnKfwLsNFSQnXEMJNs989YJd9mST6
OMhhpzrnxq/ip6aa4k1dWc9Rtyu68cFIbhHLawrV+tFPs5ekva8IU95XPZ8pd8nWsIr0XRq0lhyX
6jonieHP8bqIwgZTYFZvy4C1ha3bQj2HJu3M45sxQ+6XecZnQOwJhUfDzizENo5kuItm9UdGT118
MY38t2NL0Gy4x9rIk/T1mhcdZubylLIFJyoDtFTtqLa7Y9B670Sy2VGwhkIJ2/XW2JwSc98lRksS
1OpxGhVfApAYdb/fXyq73LeYfVahCwgj0P0D55S4VhpPAX9MYVH+BbL4ozMS3Ens3dhD+Q76AgNq
CF675Zs1zVC/dw5+V5KaG0PrteLgCihO6nXnlMcmDz4NoXlAAZatC3rnwdMwFvZpFEjfYl3LeT5M
UQQ8qma9hFAcBIHeN7IotlZS1zt2BNJJv2O11Y1FENvg3wTUw972Dnavgaz9GE3ltj9mp7lS93GV
vboCKFPqF5/QzPXKEOQ90zDut24fsmANZ5MRHnva8z/iCJJPA5kARtYDAXp3O+c1SVfWu22ZRg6W
kfSXbkJMoCPJXbvneUARbSD9LDM34uSgp2J+ycuJ/J05/VGxYV1Szxl2RuCFyDSlQ73DEW5KRn8j
U20drNT/mtDmKE3oqJpBusrmmKiv3Zh32SkoB/dhmEAcZLiAkp4OZD/9NirrFI2crkyj7Teh+xFP
/c9WfJZIv0M8ggqkzc8muh8r/6PzwbFFL6PlzaepI3ee+3cTG+Mqbh2MC69JPyJvW4cJ8c1i/3L1
fKsL8ZVBMek0I1ZaRC5PiH0+kbErJ/8ePM0FKXSlsPz2fspRWdMdmHNciR1wfBpCmCF/TMWTBars
Hu/h0vDF6lEVYhPHpjwv6jQidnRX2d45kM4f7sf6OSq7bi8FZ69E6AuyaumPm8iVX41MX5Nm3Yx6
2opCZIcxybbM9uFMPPfFoRo7F4OQ3dBZpXdoNpwpubSvHN4sotYA52p8wE6LMS51qF1Ql+87G2iW
LcRJFYU+AtFbKUnczwPHNAz8Qe6+7s1nPWWPrMH12q1VtPNFCCN8mP9MGEZtF7tAgwRu2Ky1kaZX
N7aG2iYi5vRchDe9gxc4D5YNXQ/7gVBiTS1rQealr97hnQujkzMYNxx+97ayVxY260NZa9Bwccho
D+l2+2jmx6GoPXYONQzjmLa5PW3bwHZfwJPC4McwE5C07vmNgKd2MYPewvfEjXwfGb5/tCsldnNW
Jru60cdkaj3QuitaTT9Ad9U7Dz0L8KQ4FHXJ3pK73BSDvasd4n4NvD0JvquV0Fll1mYHM0zmg6sg
KqIDzbRr+DiNOnvDsrnn+GKs4gRfq+MzVSA0GHM0jtHG9GkE+qLbmwY9RmOuHuLCv2QRtUSfvZgz
P/egn+pk2Dt6ZxCjW4t8ggkEYIpAOlF+ADdjREdhUNyJmHdhBPdvuPgX53L9GSN9kP10naNU9VNt
AFhP3g0neAUN0ZBMYx0s06esrplAUof0THzCwqQc4QEw1AG3z4MTGF+FMFqIMt6tLXLGFiU62xR1
2q1JthFmrz32/Vrs2yr+GrhWhtvigs7uoyLYWnV063VXJKP+dI/VCGo0A6EZZTzMXhnS1FLOfhRZ
uzZsL4GFVuxrCqm12w1ffdgxiakcofyKslyPInoJ0/lzxGTMPcpXOo5ireH96X43OWf7Sfjv6KAf
pKRzQe1faPWJR3jr+bQgGnbbQ5HeGiFXBXMeaLz6l/KhvsiyeiZM+4oaROuCli035bTmMLNnioDD
uc3jk6uwS1zjoS5NqCLxneM1Mco2ZNAN66fokCbua0urgDZgkKSHaFQnq4P9GDZBfvpGEhnswXkZ
pductPC69WcUuOtLgxrhQ9o+sCVwOh9nda5lb7zSPr+wyicP2OI4GeAYx0tiEheOMYwvlAUR+fI0
k0Ngio3zJGXCdjGlt0IKyaYxmttBARsHPZbSfqO8CCMnPXYDtEN78Wtc3zoIQvRFUuMpTOSqtw0i
E62RX4BxTuc2d9KdK+2QNZtbqcHvfUSR5NHDVZ6Lyvksteg3sW0NFzTgcA/W7+xru33UHWu5Kipa
SF5gbySJcDovLn7LwEkWkWlXNP38MLXxD2x18X2fdIAEi9y9mQJmLEhvbTBk7OSBdLj7lo6dKrkN
qKHOsWBbSfQ4f/Z2d9uKYpe6vvUYOQBwl3WrvorVneRvTKsYL08zw1Zd5OcwHl7BMmHz1tGdiCDn
sh5VW9YyeDBgNONC7lp8fHU2zJ+lU8E3jxN0+DgB+aFz3gpmHTlj/nytTcuqtYFYRR5HCQB35lwk
G5VrB0MgbSOV/7QD5AAzRObzi0vde/K4XCTu7uZ4BSRFJyvJU4aWES8vgnrD/kfafvmVUeobd2pp
9ubxB4lVIKS+iWE41XeBF8yfAQavjRr/SJXLG4kL9Rj1U36sp9C9uK4Dt6elU2XXeFq1l7AmlVbb
H7+hK9Sz5kYJxCAr8uO7Gh7yekg42WojKB/ngYeiwYj2lZnUg07izfc6PDH7STAJaiWHpL9YnoHK
t9hNe4tb2a0wv37/2QanSXqJN7Flf/aMK7n3zUGdgqiz6OzyA/wH9u3/M9jOXqbwlddhfgsm7puk
Jh0ppXJMG5Dp38ba1aUDg0L4vy3fYYWc1amMLGTbQp7HxFFHpgx8JMC6KjsSzwmWna3ETgVcJKQs
+XbdXN1GOVl4aOjMTvCQz9xWJMe6LqMHnvTVDCll4wUP5B3GracKdxP3Mj/+yw8CeO5vP4jyoAYy
cdRSpuuBmPsLN9BTA5tzqfHK1QogQWPu7bx+jDpjW4Gs29LCqo+LXd8sQ8aY9OGCAfvDOIOY4Mwy
DCOKOGRieCgk5XEwUORDKGBbU/adERvnKQr/jXToLijDv1x75TpCmp7JAFUXZt7fKHYjceYwqsFJ
ymyx3jpM1dmndV7s24x+fkoE6KPp7KM3G4JEeRoeC20x7mJs6ZPqygb7T7tmX6pqwjKZBaeQKS/A
xqyn1k1O+WKJwfKHG9Kzz/7ivr6+VFUEyjWsN7kXBCe2vuGW1ABdUYC1q9SlJwBbotnEWquN56ZP
kantre+olAQCThQnQXsxfVBDnWPetMvL9VeqE58CyAXsHYemE+iwC63oft125bSfA+BWBYWzpj99
j6JKKoLJkftQavwLjuu9F/3Ir4zornaN5m1Zg6K2Kp+6lkmBWYxfE+z2Du2XQX4EwQHcjtNhmqhl
qwo/GIYankT7la62ccawkzwOyu7uS8qgVIjmX54Z/7+eGc/1BDebI/iPA+7wr7caFWNE1wtM5sgW
H5f1sat0+DR3qrnE1XxH0GJlRwy62tsQo9ei4YhTmYhsV4AcmAj5FHoB/WynJXcCpHRcqE3dMtcK
u+x0vL7tVQWwvFpgDmb3WPdZejQig2AM/dDHOmaEXuLa3h70K1uDY43bgUm8rETE6+opemob/aRm
N700scTZqjm/LhbNfGJ+gvAR8WK/kDdKFYh3mIOuy/XsMhlGaSs7OyBwViiV8Vk68FvnwKfj67X5
GVPGIc1M99WDnHdovIzbNh/IBUWZQVc3g4EE42SIvt/LWtwkdY8iQOztqVFxfdCD9zbl/sPVh3p9
wV78AH4N144TuNsgp9QM5qh/KQ287kKZ00vXWPdBLTi2TzmuDcemJzMHaUrsDLEjJU1xEyaa4VCF
rD5RczZV4cuf3uLSG3oYZGoghjYogy2BYRmEJjL/ouPiByV1evg/XytDdfnnBUn914LkLyRM6XuA
nvmP87en24gUByILSA24fH/X4rGGyKjanSHp8g4OhJpOY9oJXZM2w9j6Fwbz9U/XyTwzd5hYYXED
0ThUDATwMPy5sbWxDPEy9HH30BtzdKflu0s08rFOaMqFQUz11XDsSawHs+1ywDlG9qcasz9+pS84
M42z7DnKMiKKfpAejWOViHZbRXisrzAW3eLkHC2x0HuZvhlm851HlChuvPLp+lL2PcgQ3E/PdkXN
Mk+Th4uUQV0CdNm2W9aCSTT4pnSSH0dp/Y6zuP0wSpDyRdm9hQD+YDDkkgaimb2ChZzXkDyd/T9f
eIep039dVn2Wf9+UgrnTNkPb5F8fTyHmXpKsYk6N55M2UVXFwMO8zA+u2Jr5+JmYqYalF0FTL0p1
E1QBCA3GSDZO2tw2Jo6uBIMdBq4S2QavBT1ON7y00r0P02R6TBKo1U7OudZpCHsu1EAWV/fkBtPH
1Xx9fQl6muqxFf7wZpvUkBp8+wUS0A4B3lybbT8xPFJzcunzBjcSZrMRfPaNxSmXOph+TFTehsLM
N/98bSzz7xcHTKlEX/AkriNH+d7f8LotZLoqqFMYGW4U7Y05NA+AaCi3o+pwJU555AUVR25afe5a
FqZ44bNtU/ac7/qksup1QO/9KRfxiEVBNmfdT8GNcMc3qULEFRBQ1vlKCOw79ZsDlAW1tD3ZudW+
GIXZnSZCSpDOwmPSBvPWSkvBfJsx35VYGekex+8knyJITzbzoeDzXOzRo3/ulPkl7gP6nJp+uD8z
crKNipAmuJdvDeqTV84d/gbi0GYy0/EyZIzMDGtfPaA74qbhirKKgsKux1WP/5+6bmAEosQ/urkS
yjIJnZKoALbtAixRWll0PgfLXC9FggDfdRdrgt3f84eXt9eveeg+B6OOQTwSuwhrxjpSbOlt3zGH
05qcH/B1t5xWy3A1WRJYM6yWoJ6s+Vwrg6SdF8FQTzgWyk45z41obuMKsL3Tu594Uf4UjOB7MA1O
NWWKFfgKKTWYyYGaTRtc6XuSlOljteSg8D7+As4Yn6/vwqqP/+XJssSys/1nxcJNw0ImKbNsaTq2
af710YIFqjM/YtYZCUZnf8Wb1ksiDM+mXvPv9lCU3PFcyh5Zwym74isdnJ9hGX0OUjYPyD0Bw2E6
CGe59jeiwyvJxjHtm8bszxPzx066UdGhYryGZ3XOw6ggupdNHd4wySxHgVnc1L1Xoqp9XL/issqf
ZQ6N6vp2jpPmjmlv5g8/7TdjmlS71qnGm3iyrJPHnbgXs2yX2gUdxiJU7Snl70GxHvsoKn62o3p0
KveWHVufryShwXTZ1xIfCmM96oMfDKB7DUiMaQkqvO1PiFDVj9ih0RXRRXslCV2uYlPfkbMIbhxm
ln7nYAw8i9833WhhofOZkwKEr0jnzUiL+2QWdfFkKubO9m70Q0Ptiedpj2A4vyPVFFvRWuqAxrfJ
WhflNTKZKpnxG+uo70wk+BnA4tSCCu9qAqsZVDNkQcO7/d6h4xI3J7Pu6jsfp+gSyxtxhK3nmglQ
1zv/uvyPbd+eOTAtk6Sme3QKpj1nvbO7vh0W7DBGjQfh5TdXp69Y7L7mpoQReBFF5XMFHWJqsd/d
gWadN0Ray1dfWih5kDpJEnOuV62xvR47WyZ9zpkxg73KNkMycUVtA98B2/xbQlN7gy8x2EPLZOns
E7Pdo7/ptW5H/ZFl050So/MH5tbaYo/7F/645Sw38V9vcsdlb3ZM36VWVfJv5Z0OJ0ar1BangCRN
YQ3W2SbhkXqdAHmuAncOfzFHi4Bz7y4jrLstWnpLVtuuH2xl3U22lbz0810HxO+uMpNDoSPmIiHS
0noOldinJT6NDvYCMGjmIiHoYo6U0FlRLHS0dTPTPndJsq61STzQdQcGW8UMMZ0RKxK7lfeDdPuX
qixXVyJfZvny0o3cdgJ3UFI8V0izj+5kfT8RXTR199+nhcY34NWPJKZN4Zz6WkRPisGSJGubkzV2
jMNQcZLfFB9uF0WX68uVwyk7qiQeKZOuGVkG019FRV+9zfTUd7nLPeS4YfWWdupZ+cTBIgde34Ax
Y2XEDO4bRgTna0iIf1e1kcIgfrI45a8vYyhdSqBUfH8ttKYUqzzWOwm/7oRqk23MWviXFssqLh0v
PdGFYBrgEiZgBA3OqmZgNJhEc10wwG5HznwuBvfWiGf0IvBh6LEP3+0Jax4uufE1OXI+SDP1cPTb
wV2TK3edeXUEAQM/RGlZ2d4DUQnnIFmAp5hO3eIp7keTiXCi3I9U29SyCBrtInmzIDMoRlXOI5CS
DcY0+8UWbsicBQxwafOd/MQ69+5NE/N5A9ho5mx+xKDkbofF7xnPFtTTYvT7g5ennM0UOxZ+arQ9
We/7wNbW3qZ5P+Bwx2N3iyHcOPxzVWD/F3Nf2WiSylmWdtNhhtZfl/VotObZSZlRzUS7XWbLg5vi
Oij1Y8SeU4FqPVT0huluEpGdvKPllMmhC++FQP0MolcGTGwSeGqzVZzdsRfPTIu59UNv+71VWvit
rBY6w0TEFEwBeLyKmrOnh3tUXbH75x/G/ysb3rVNnlol2Z+EryQXa/lhf34BGQ7b//U/rP+pUVVp
I7UJAzcMLKN4T96cCmHsGgOxK5bLcIGBxaLWkCr6vTPWBFqWQ5NZ1Zga2/FkIfmSMOCEHeY+noQr
1JCcbnzUwG2xGM5vgws7IYsIXQv1i7QC6nNSf35/pxo6A4HPqAAp9rvMChoIJLUN2ZBRFNe0wTzx
5PRsJfFid4pj60bUGZawa6zRxe14bpiiIU0/uWljCLxVgIvLjmFIhqidz3RU3G03pc6NNz1lM2JO
UnDnGJ18Is4yXqwrVJvxmKQ2yXONeQlmoCaBwaNO6TDrEy6a8tYY90PUAbctYVdY4aa1/ZRhS3gD
OG9222KU9jZyaIt3wa8oDRCGq3E4GD5jrEF/r6ekEm8+KLo1bu7iNObF+lqfJC+hDMbDxKAZHnfC
sHVm/gS75p8JD8VQTuF8BgTlGpuOedKE8nB9WwnV/suN7f31pO6SkRLC8jwLgVjggxJLNfwf94KM
FGx8xSTohY056yUBb1+vTSUW0jTLy6oyQ+M+WQbWBZ59cYlZPzrYjNfJMFAkL4+/MdPFXQZBFu6E
DbwnqDEJI1iT+kwvIgKmPfbdvqYfuEsKSglCCsE6S5jgnjfOvILZMdzP/WJSRZWyKK6OlHvgdYJe
nMoUT+H1lsA89v9ieE2RhfthJrdge071sRj1JGucPZrjlgdMn2yfMdogPXHNuABdTVdhlLDtegkh
3WCmLjjqC6ZcTe0+m/L2IdHAlFNdwzm+BqZVdaeQluGX1kChmXHFLRS0TBF4COZ5XQaCMbhLrwav
/nwT2/nzSPrlZAwlmufyq3BkppHq+/JRe2w5xY2tWu9kWiHkl1Cfu0CvvRjWR2b9iVrZU9YlNONx
efnBV5w1z//8zAsGUvzHln39nD2TotQFrGxJz/tbXcr0RzeTZfZrsl9H4Q7fJxkO39WGPXU4xFnU
3OWag0WfRq+uHR1APs6f1gBXoUvuv2+JMSZbknQDteNMW8pRXIdB1B91QJsgzxoyMrNbfWCNhC3/
0ORu9oX/5qdWXvpkZEN6qiYptjAy1iGL1I8wHKd1KjgZcbKr1kOxMbQIL9cXb9lggY7/81XgAPZf
l8EDjW8JjMUWYzzdv/VAafnFHI3pX45NjmvOonJMBlt/yQwaexB+Mr9G7/Ike5sbPhvCYM7OtUnA
womuDrglS9gFlC6mwBUWo4V/1cWe6aAX4bXNh4zYnRimDZQ0qt6riA15zuP5/vri4QQ9ORHjZ3Tw
buUloUB+YbbU350K35c3+v9+lWqvJTL9NhZNiq+GyXukJ+v1tSCJl/pEOcYz4lx5C6okR6HTmLbo
F+50GO55ojwkPDjIBXZK3D7M94uSHsciVOHya84xmJCBbC6h8lfOIuN0Q/zeTzIl+FH9HOuiv3OF
8YhYn94UU/A+aMaCZHy+Fyc2+n3WsbMTGm1X1+5UnPvluU3FL2FrICeK4DZuSnrxSXkgfuu81YFg
Np8isdQ0DZT7oJcvQ+QwizSBik7C9GCrNxoOv5qFClGJrmIPKUhWxw1MJdyFp0EQDuEh96v1tU82
dMLZXx97Z+7sQ7a07BD+v79Jkgc/hf0SCkuK+27+P3hkxktgXILbebAmzCPTGPyeuvzQZiRSmwbc
Bqno9iyWF07n7ZkEjhzNlOF8nn34PqHYQenu80LNL7HKNwEzyr9zfmGTjo/XTKee5J0/idsgTgsG
KYfBhSki9CEzROrvPyOd3DszTxqY+G8VXvc3/DIX7ILGDoNptYWiEf2AeFH5LU3mucYRFRYUYP2z
Tb/2JY8iovW9d6gcssq+KIb7qlQzcyUz51Qp1R9tZ0Rn4fxSmkyRY1pTuDYa97ko5/JBiKzblejz
h7y0n/K5NB5k52I2qrvLolFB/039kyFMlJtJdLflMhxN657Z0bFwNnKGzwrlJ9t0Te/i/Y7LE4Nl
KAiVGzL2lwCvIQ3zUhW1+QqeYjzIwc1+qgIL+VUZC8yfPdPrGD6Xdoe81gdbyPkS6Dm4/d/sncmO
7FZ6rV9F8JwC+00OfAdBBqOP7NsJkZknD/u+2SRf6z7CfbH78VTZJRXKNjwxDNgDCVKhlCeCSW7+
zVrfiiSRxKQ9GruyM5ejqSqbJRqrr55jC2PC/GxSH1872GZ75C67MpoxHzWu8ZLDMt82XcNe04aY
MdNVaNPLPIctoa/UH8aopKSkMoFqjPYnuYge5j7gIJFhEjFbBehLP6MlvYLB7c+dpRLvh2c3CIdI
7jsr7ffjrKL7acjYsrOJgGvYNL2W3xuEjoLnEvetKaT/C9iaWsV8/Avt2HRUDgZHXspQvY/SxP0r
7Vi3cg87afVYhUTgZjLfRtJdnonwIgBn2XeaRsOEo4VAS5hhZKI+qKPZ3/06BP8HZDl9/CjWEMmu
b5Ov/k9ZThTnVOT/dpoTzuyhTH58/PgtqNqP/Lcf379dP8aPtv34Bz/mLxFPivq7MHSduDF2z6pp
2uyf/jXkSf+d/50HQVUNWFHCWpOc/hbyZPB+AV1vIl4xfs0Pu2ro43/+J1P73VUdmhWNzysMhy7j
XyKsbv/SXv8lgiv6rv7677+VA49qUvYU5vrfDyoJlaZ6dwQf0hCWoa7j9T+UbmRyIEIaJxI76sVi
So3da2GHIl1cc2ZsWUERkfE3EGkm1UsB/kVOy7mx8e3h0XR2cA9fEhDAAQJ4dteKI/02ahY/ZEZF
xfgQg8wqdSX2/nDh/9HH/nMrZdnrxxY6l8fWVZ2Jzd9N/UMiMYy8QaWkDtpPrQGOaMkfiTV/IExE
skAW9MYskR3ZYQLY30ISiaB5OztocO2oQIM0OA9WU9wYmpzOWQRSXZmG+aBX+0RDBoLO+VYJex/n
F5LBrrN8o1Z/zhnfSidYNpkRz/7734iZ+J+qCr6Sa6FiVDWTab8rjDVZ7I+/CSxzbWYVjIxbWeUo
jQX0CayNqn10tUkPRId82GlfWibI4YiMBPLe4o217GDijMmRBdWs40RR2sZ+Y72xqVELZyJ9000a
YYMSQ+CjC0jqKzbY/+gQByB8jRL/6Jb5Q7cXBrU14cSpgkVO02YjmLTx2OXkLpZxeJuCsdmxGzUl
l0Uf5hd0H+5DwX3lxbU+AVPsqxM5JS+DOuhbs7NbL9MpN/qwqrduSGp1HF+jSim9TFj0uJ19NiE3
bKLM4sz6aMAeBQmRdOT4hIhYMzZOUfWVmey7kkpezLbYVaLqglrHr6JyeA7RsHxCWP/oQUYGYZfZ
e3v1dDZQvqQexfsZnQr1O/Jo8iMQCyJrJRlMz9DfSXh6Tgkdy1RRKiMz3MGL+JQOitNcfeiWrvws
MDNkz1NbNvcEG5N+0jfaLlfcR+o+hJGjdUZnghMPwQrTb+OTpo5dfc6czRKIPlRMwnaB5XKCDBAk
6ntKxBfyUue+j4rnLkZfwpQjyCfinRtKhF2d9tHerdxqb6iSvZ5d4QPKiTQk92ZDLqOx11F9raVy
YMcpR7o4ql1O0sjg4lU2kZ/t++F1TTqcbbhwvTM82GWEyrMo3xej0P2FluhiasZ2zKAnDQ1qXcVo
VrlNttEIa0Ucab2RI6t5RNvvl5Abv3d6RIyxc1gY+IuwnTbUlo4np7beRsmsbJyqvuW5JwSiFoyO
00sKgVIfE+7Nwsa8qxm+mZbvUYggDZOdhXAMbj65g2hfTKKhogF4RDRbd0OV30Upm+oIIYOk7d3I
XM28KNV4uaJch4NxIoJ+PNqEuG/lotA3aAQ1UH5DCZyDsnmvWuVDBQ9SCHM6LYk4OUWSb8k8oorB
zMVkida9dBIeoujTXPZiGDXcs8xLZ529dizTO2sOYf30QWY5Lq/YHqR5FH83yIa3QnTDNiqr0u/I
69vccNoSEFwgzE/lSaiyA5vmYG3swvOo47VuS5Hiep7y/WSh+rCluZ/+Ae9yWkwBLcX478K7VMhg
RQI+chMZ/5W8SzHWyqZx8Jv/53mX/VCeU7X6X97l/wTeZYyezxuKXlyLyJI+yFWsXCubTcbKLfuZ
LZZPeQLO2ARhZQZSVWHCWFhZ+s58KJNoJGu3JyqFJX7UbRHo5B5hMjprBvRBjS7XSCxQRJ1BWlM6
+r3OYixvUrl61DdzU704amh50gzZPRAj14TyE4PPihBT9yHjxplY4KHr4kPYUiKB38XVkBPjkNjp
VkGPo6pV5c90hazetK6G25NYflhUyBAysnuJ05oGe2eZS/EsSdpFdk7CYFbdJ5p6j+nZpmdGKU3+
2I8BOStk1/kilv5rIV4dzwUIB7i9YB/EKVteYhcDXCTxlOEDXTaFCO9Yiz8C86lOVHG3EKQ50KPl
Ti/ko5ViIoUXZfU68+kJXW/RJiGRcDBFzTDxQLDY+0jyFTqWGxv6qopJG8yCITWaU92x9B3S3aBE
GRuV6JKhMDnNGUelHHPQpnKOHjBUbUtEO64VWz4BSqUX1o2FHMwetqbV3sJ64KURzx/5tLq60+TR
yYedKKL3VDGdLYKX71aviAo/WjW/pIqF5T4R2H8V2naTccFVoaMDXfKsOYP0IDzeLawMTrFzQvmV
+IvMEF1bS8ufmx1IaPbqSLBhop/cTOwHN6zOhV+GyiOsB1pD+61DobORlnwKNarbUB8jcnwZWCWd
eplTUZ1YQcKz5eKm+PZ9SBffKrK4Qbtn7vBdJrqxc6bxDvf9m0R/6odIQd2MYQQ6mm88B4GDRfms
WOM33C/hgxLh3ksSJBxoziEGbnH2mZ5Tx69TFD/VWs47R3lJbMp1ALd0ObJASpT9mqk8hwv/oglM
eszK8FFyM6QRC9ixRKbaldGXDpNyOyrjTzdCZpCWPTFGMrnYtwPxcCeQIdkeJOu4a+do3hBvTJrI
MvKmjeAhqCSDM6I61FZV3tYwY4asPrVFnj+ul3bDolZuSL6W3fMySzWIkHL4tTtBu6ruVJGTHpWs
qtxM2WkhNeDQEu/WhKanMunAhnqxyhxvRYpJVtXC276bIpZwPfZKE7xJm7KhAVNYTeMPKwfd1kpU
dsK9B+RzIMXeMwvnKRrCw4RYrGKQDoHSIBuWwCybDCa7OdeDuQn12eRupcDoJncHDA3bsd0+EWF9
Vt8NDKqeogK50WPuHaBuWNv5yPa94zQNhO8USwrhiRtuDqOMSaAERR/rBuRY9T3T3Zj1JNaTjntd
RQQLPGxfIVErD4rAjjHD1LFLd82sqq4QdGKwl+4bDiGkU0p2IgmPJd6tiDWKq0W8J2J+ajPKQCJu
7BU1nfaM23K9JHiT1EO1vutM9uJygXlYV8OxMvLpBAH23mlLO+isxNm22vJpxL26oTTBsZRY5sVI
r2y1Ha83ylXXMbzmtvgJ4Pol1S0JG6G+6VxbCWRM59cJjEqNcO9SpmbUpClTw0uF77s1X3lwKaIA
KXmj7fqda/phXUtWh9DbahuZOSfebijUlxw8rE+iXey5veGioWPvHcZAjSf4y5Neb4mnvSttnvUS
oCIu348RfM5kTsCKpmkMSmc52PEw71q3UTczEYWbfGRl4A6rH9tB+C9bBaK1oxG2pRzS0QB3AY9l
EuVFutCMFkHNFirvhFues4yWiIm9h9yYLTIDw6JFn6/gzGvn+ENLLar6KiuYp3fubkK1x2R0by4w
vACu7mUlXCaSAvJN8m4ZoNCk8hpLCrfamYtzPAKPGTJctUlmYB2YqP2Obb/gUi6GJFDKsT04Czsi
xupon1R1pwBtP1hqtWNxKog0kubGzAXVpVN5amgiZVSI7gnVZQjSkRsqwcpzEmifdVUJ94UpwUhR
VUtYW8cBGTcpvPhtdd6OHeOiWSnyI3jYPUIDXys1ZX0fcWuuxmHuIz9qCjAZTk0aUDhQebVL6k9E
CJVWnAdFyCtkZsTqVSK87Qb1aczG4snC/b6xNXHTDYgHFyUXHIZVf4xjhebZhrVqW3frXz292EFP
Fv48vbqLLRGME2FFC59E2oIhVdMFsRZ5DDqp3AjY22hWpyJQinm1a6aBqZlS+8eYqqTwxm12UEWc
bBLyKYsSScy8SyNCBLF4TEeoDPIm5p6A3C9xiPbTwZZkUzZ4Sq0ZBJ42e41dEllt1a9EG3Ax8U5u
FUWx9qRBPjfxwLRZRQQiwo6z37ZpgTSGCrweSVO9aiyaIT9DRZ6UEIprToypqxht0AM4KGgLmzK/
rw2t9rG5v4+KCK/9+rfGXcrTf+3E7Y/h6f9n911dP4rv7r9PxPq/OZZj0qXbzKb+ME5ZE9//ms++
fot//ifvo+uTPP/4bf7t/P3//m/5x3nc3/77v47ktDU//dfYTUW+KMhX/9eJnPgdSTt6RttyeF9r
OpLGvw3kWPQ4zPHwOvPfGAyk/mUgp/6uOrZrsvyzDEd1LPc/M5DT/l4WYzv8fOY/LqsUk4HQOvn6
w0BOG0IrpuBa4xMqZvKM6En+2kcG7Be83ihaYAgPRIOk43mA7PgfLLd+TZn+qMpZ/3i0vaptr8Mo
1/i7wRp6FxvkNuy6hbMUxBKrzliRm6woooAoX0gM2fhpC4KMudUHIbeKy1LGJZ7EDcUzzPa0ye8c
lSN8DJX/6MP9WiT/+dMJla2bSUg30z9UQ3++ODitEI+YxI8Msi6CFo/sxLb52mnRi97Z34PNG7pu
xm3dgAfQTZa3bogMJe8rz0Y/2oB3yRTDDEzNb/px8Ec1/pzsxuvq3Lw4EwcQ0EMAvHp+t77mtpkB
32ZyWKAbTbZv+3UO4sLTsAVLPE3QOEztpUhaEt5yXQQuMWrczO+RHI1NpqYBcaHSo/ZddnXvGpvc
ND3urQ3iHucEKpYXmj0TbTI51i4V9a94UrQQjLmKEedOu4ZUIOggYm9PgW94bdy9Zg7jfeTe5i2j
23Rn69jIMlTJR4lrVw7xD8OtpiBGOLFzcvM+xEx7YUv+Qm1EQSHc5ZIzisRCIxV03xzb+H+8qB2r
QGRp9BgpOHGGfgMnEZOoPENOsDzIieFmdKk/7DQiLGJqzqpUPilCfnaMlfYojrO7qFBsZMumr2gx
26txBBPkIlTvmdICn7mYOquSsjGPxKVEvgPQyddT67WSaLsS9UZFL+yFCz7LsNUCWiKd1aCK9Cmq
ny1pP4SCsaSzS9R4Z0vrU63k0zLEjHl7GyJhWuHXWgORtYQ85TA50aJdNWysRMaEX/YAR8It+Wkr
Jb5M3B/1q9KkJhkuy7abcbX94fT5B+NpA5Qid+Kf7lRX15ju4+fRLQuBwN9Nc61oKobaZOmqQsXz
3Dr64v3i4sndqw70C2y36/acLsuC0qDr42tbgRUtEtaTsuizq26Nm7aXm4Y875PR9UbQFQ8J0Jym
LuSRCMYE3zfcPbMOpW/FKU775BTNWN4R1LZBNkUYwayzXv2Kqf9J61t6rbSIcemvpiFfIwvIQ+Wo
d6xK5XXskG1qWHjLN9OhlRyapN9iygWlMbRrc0XYKAZ8O0lMLOvwUpwGsD2T1EoWaDtgbo0OIP6W
T+21U4z4F4mCOuaM5yrl2sUdoCGXreLcarrfy5MB+P4Me+0ihlIEqdZhJhM0xlLgHi5wU4Z7E6fX
ZpqB6Fb1hEHHYvydLxNqvDi/ERtnxY+uhyQtqNUZ4xokcp6s4bYNx7s27eIjj0AUiBUvj6GLhje+
VqQcna1BfcubCm1gbrmAnCJI5MjOO3vbFKQpzLaL9bqGqlU+h+AsvKliXL2QLLqxiJARK1yC/hXW
XpM+ZTonUbOrpuKYOfMn3Ph9g4KTTkF/pFrZTjOPMKnErCv75mfOO2zPqtXamBgFN/EEca4dtWJr
CgaUGUmdhMz6Uw5yK5xYVGQ911YzXM/SK1KcnSxirMg0WHV7ZzcbUM2qND5mA9cpar5qtaweW8U9
6szJSYpxeWA1eadmPmRuezsaer8ZLbCOrRuyqOZ2qJNuOAvVvdTOwraDsAD1Tq9La/PObwXAUN/U
24HsW347Op4G592JWtXHFqKCU4MONKRMS87NMnwOmLo6bmvb1ibPzBcfElLia26PIt3xSUAhZcpW
WwJru6vuKFspnE9G6HsoJ6CHhuFTrl9CCOssGF/goFW5DMByGO2fSqXo1vRoKmtr3hkDwUJksVq7
Pi5fSiPbVUSJsAGhycl61Hxl/+Iorq93NBlNbhBz4bSXxnhFtnaDaviKkBDlgqiJy9LYqPTxVa4K
XvkcjhNJMm6pBKMy+S6idSAMg7ZLKQ4XB/hdpFTNji2wt8SAFXEaHKI4cm4UCe5zTEliyIz0qZ4d
XK04GiOmRhvgciOd+HhA58c78TNXmHfoy4+M7JTjEoUB1qGUaUKYByy30fLNxjHsq13LGWxXVXXb
4969NReEa7IgQWlOeY5siJdcRAxkwzZfSizAFvgBlHUepCZnF1pgaIC3lDiOiF3N98YCerU3Kf/h
tOteMkEZwSSEkz4BrJTAK7hXGI2ALu/fsVybO9UoiCjDhd5FcCMXqLkYTBFyJ8p95RBxHrks/LG4
TDtGX8nGbOfykiTdxWRXxXnmOP6SOd8pquuDFkWrxSx5drrli/Ur6CurWdXMrAjE0Gztxv7uR/0h
tlVIaLM6syLqkUu1yjORpCCj4vGopsvH0JYTQTDweeJ25yCJJmw0O43rsa+N8Vta6te8hjqs4ZqQ
Thj5aZudJiKLjqH1mg3COHIicY7Rk1hF6ASLaR9hLrBItwprqxv4x8zFxUOEfv7YIavz+wzCb4Ue
ONKM+CasOiANKA6q0iJjRbWOvCvb1UTRAK/BfL8OcrZN+ML2vffJOhZtmj+m5UqKtrkqy2xdQ0ZA
JKM1B72N8jt6x9cchxVZ2arXtKrYz6W8JE39mQ9UKYqTu89LNx1bEWILLZqLNps2NPPs3hzYnEjJ
YG60bKCIyUrd7Zu9usQXNUfkjGRBAS8cvWg1XEMAgJWuDegeiByIoQydIryJ5HMr2l5fGyoXDifb
mbLxjTFWPLqzc+KEADBjbnCXB4zET0aUw2dHBeyZDYScZcBT5M7mVR3cyzDm91E+YlHGaj1H+VaZ
OHOFksSownT1kBFuqyT9fJ31+hCVdXyCCmwiRqpYZSH97NDXk4xwY1Hg2EqKBk9MjHCG8oUp7oRB
d3nq+uEurljr9OWOtl0+TEN5iePJK/RG83XiuyqlIiyKRn9jtNGPCCLAznKee1kWdxUH84oC//W3
zO74/bh49a0WKqhd+aYCgyBGvgUTJiwCNs+a95dQb5znHkdwhdHeQUrF80zq1cFpoS7N4DtdSf/H
7WyQv5QZe5EiZY9dBf196nykFfBIxyYWw+n6+cbFuWxKmV0dVXvNC6zU7gAjwZLRU6k7yckV7LCw
PvjY6WDOKbpfK4a4ad3x1s1L3iqwEsUakhLieMRSEWkIEqtXupVvZ0Z0o4UcutKo8LhI3DWTmtT+
ssCGG/BYsY0VF8dehjMW1c+usslAtPPEQ5nyGlEFJuOPqld/lBakPVeoN2QkheRPJXdVpJ0rKGTb
HP7yBAfgogMUn5vpoVGhzPGldmt6gVhkuxnt7Gc0z6nfCNAVVZf4pZKScK2OclMXXF22ioQlSefN
nZCXZxakkWhcswyLp2SB6uv2a2rkZO1cgcF9lMbJahx7TVR5j4G8lbJYiBNQ6sBtKIlJiH+2wASS
jQxkpZ15HUB7SOr++ksyoznTrqwiXLK9gng4kxGKp/A2TIrnsVd/uoDd3KGtzgXwdGDL0Cscfijg
pp9OCCS5l48yigmaMqINJdWWeaN8lgSR75KO96NaXtvvvFbvKASWLcYo9eDCaq6HW17GECBjoz82
uHdQlt6AlgGGl1r3Y4iTnz9bWdbMkKzil5SXLziBnox5Wc0xhtzm80hcHo+KDuDCi0YBSdakDO/w
ylXxd8u2f4McPzu1ZgdurU2/ULWHe1o1/BuhuwQZbkiUozW6gcy5y6V7v+S6r8zODedWvgVoWPi6
AWaPyDvoLos2AzJLtmaR4TZrrWDImpjH6FMTBUj8oUJp16Y3DmCmAIxfATQg8ue4nc4IM8RGps0D
tWQS9DSsmw6Unxu3oFq0dtkiEeGVIkoFxF1M7oeVfzux+1kpo+nJsk8uWpZuga5GN4VSXtG+0x8E
nZgep0hjzFggXaNZQiGM2gwV5qYgbD2BesSCQO99B86llzkqE/XioDTmfZtHw+vQ4mKq5U8Uesg8
5KwcGApfXMd19mg9XC+0+Yiyh32sJ+qHBtsUTbC5xRxTnidbs05hKw5RMTHO79jtN2O9R2XHd0G6
g/ps+J62kZ/FmMj6WpeenkRBQ2qiN6w4owpUOsj1YlO3YDy0JiS1LU7OZcE4U6W8CdjpSI8LjUSh
Gh9gzNRAmZNiU004U/EPcxlrRtFdw7Cb7T2zPhJvQueE31PbOVowddVe7TOHR0bZdZFybBbMnoXY
h4zxQj1JgzqtSTqUQWjK9iRWIxu0cMNP2ZdhZ8f0J+Na2TVFlGOZgykPW44chokHcWIkRxr8d1fl
xiWN7edI51TGXo7JLOEshj6VNm9OqJ2kDjRUL+UVi1ROZCVhAFOzzOSM1Ag0jelZi99RpHdHN89c
NuTUscQEkGg2L3urWPvnqWFn5cRnenQIejNyFAznj7bVXjVrV3cANcKaU7Qx89azreJtaNzbqTOR
iqMq3FpqCCR0im4VfAUNnO4jXJ2UkyFD9JbZ30mfxLwWyEVVyr44lKNC9SgiwGZG/N5joQYnWQId
5Ndg5jw2BfV7NBYhtzYcGGVqQQo5l6TiaNGrBglCtpNZHflqjujBtOLXrhTaKTeZAjO+ZgKNTkS1
w2cB/qoWaB0c50ejNxe0zY+Diw/PqmTAVmU5NRU1V9S7FgTV9yzVzWAFxxKT9jL0MjzrM82cwu4k
T11+iziYimi8JUJxDgzSmZTwudMbC1yhU+yBhWz0Sc6oSxCgYGepKWuSx6ErSMkbQohmJVFShMjS
gnl2d0MHUPuOrpTgz8RHnejtDkJ4cjRKDRgLNZyotPOijPGlZsUIGgPyD++tfaF0T4Ot8ybg0QGE
tYZB2et9i/M0Kkmbc8f5mtYikB12UKeAsHQaIpRE9D0DU2+FGxZEUozzxlzDGG2bb6yDDcfPr3s6
LeVGbyp7qwt1QhWa7jOlVo5mCo9enU3Ngx5H//6MTuhBTygZlelHrEGQgONwY+osQ0sLEbyAVJkX
5oG8BHPfRDMor5C7ipgWbgmXIwOyNBcpJNdHWEdqGvvWSieyDygeVovBlSTQPkDr/FOZnNqDJNjx
Sk9HUOquRrNHDUjAJFpSDemJbZQng9kC6AqxX5SXWJnLrZIUB0Ig2IZo0bQ1Mco3gMZCixsklOET
+uybrAV8KFLO2Fi0AaGqP3VAGjtbMMpwUusoB/hRhbI8DQMPcdo49abXSjB3avkgOYDYyqGyzWR8
79JCi0kKL4xYXhQWXYzDRGPIFWJoiHVTBJJi4hdtJ8cxOh8yfTZ2bYY2dtSoq9zOvbXa+OULck92
SE0roM8kA236tfYBYJ8JwtIAsZD0mN1QxrwPkZpu7SJB6MJOEQDa2Y6pDxv6tia0z9ZYRltXdaXX
6fWyCw1SOmr7tZSj8uxUwKCAzpHKRG4pHIcqQpna20S5mONrnWofAliYv0B1bKX7FU/NvqZCBDCr
O/7sQ/T4mY2kEaXilnElVNPxYwKeNMthB2b9YifDrdmbb0tND4jAuWHdtCKLCWwgHUCirY1SIjFr
ujhjZM0wmAh2cZJuB708WJY0zq7LJtlS212ru1jtJmM/WBZRahnjC1hpfshbLCMw8N6dxu1ip82l
B7staqfwVCSPoLUGhM49zK6iTxOO5RWvGp7zqHqANUDCo4I8PE4dP0z0OkjywBlzMlbNor0fQJ+M
7kV1s57YOQM7XKV9OSXjgULO6U6MnpsgJdOG2vFL2EFDzqIT4CHGO84t9ivQrYriVhnZ7nLfbbsO
Od2AItuT7MK3rWUca5kUe9sMe8gHT5GpP3VuHu2zWNzno/oFoRfcsDoQNdb4fQEeTF+aGoJ3uZ+X
9AcaSmtjGASX1jZwYxXVuUcTkeFjmsdzVhpflREhMtDF1hKmvesYINkaPUCDgpQXkv2sTm9kEIBy
FKsYGVOGTCePlvilz59aNx0PsuZ3qgCwLe3DMpbQM7TsRqvwf+Yr7z7SMQ7x2sPXz4G8GeaiQnmt
kP1XOlu7V16rTgS6Vu4ghSf8dhjdYNtD9Yjng0b1kGpl7be4Ew4zMFTSFeJHW7hyh9nsULiW7RNn
9tiEbD+zun8x9OSqNDA7ZqsZgrBlLzlM+ZkKQ/qNwyoRQciDmRMYx4oQE4FTcrOoxmM54QYz+PFW
9ggS4KurndFPVMQVsW0/LVjvdZSAAV0wGNyJzj5aM2ajOn0GNlgerYKpZhFp6+KuOw7EjswT1ifW
mxAiMpD9Y3MkB7b3w5CXdJYwudAbvCfRkD1KrgrWrHzvksPMNg6PRNk+2BZtPlEG744RPaUVmVfF
sKa7d8PPRc+tQJ1cQq01ip8OnrKlUYOQTfOY1ijkEKShHK+QviHz4FOgedgNufmGO9fZmHptHpQM
JNp8Spt1Gx0umSfs8C21mlOI0YR9mOtLSPoqaW1+U02EHORXoDUFm8PO2TIJUEnEGjLtNCgmhvRZ
L7eiSh4F6keZZICtAB42zSfrCXqxmZG5bSRn3kGf9KYCNmYaB1EWN0ccWS5jrc5WTL+hRRGwBr17
yLTzGZDvxBb+52z0J1b4TTwGY/+gA3/lZnIekeGC0ljZ+vH4CDZYPceqfYf3qwglzDE0832qH1WT
TXIEbWck17ILxYMh4doTpb7hjNW2mg7d1mQQJrqfoIRIC0d+cbEggxnn6NeQPbNHrxvV9Jg7+AxH
XZzDSXDL28z65jq86BiXNgQB0VXSRW8A0qs7piSp50Ci9wo1KQNcCAB8WbaiAsaSaJgZO2YmgWn6
qejmR+paAbvd8TgDM/QhpffnCqvoucfUuFEGmF4W4obtqBanrJvsjd53c1DoM6cBLpGigXevoTzA
Hi23Bbb662oSRrRrc76Nj5RBvHGfBKSgr6JGaDCW1TsQPemrPTqKKLcPWkYJmGXkM4KHA4Q+9F99
YWt3bfJUMCxC2k4WAQGH+5BZD3qO4mlxIehbboNd2wofePnYsBf5bq1AL9J2MHrdJEZuEmv3TRlV
e7lKXvDRhMxQIhA7yE/JzRjdZSX/FF4hqSds5Ml+s5i7qeXjQFzJKJJMwHl6lHP+kqxH5q/riQlQ
jdHnw/owL1tIJJ/FzHatgaU+KvqdpsCJl9I6EoYxBaATJai/CK+hKDTuhngP9t7N5u5iq2O/nQGd
qrYrbxiSvad5jMhsT7SpcR5WXHK3Dggb/YXirtw49VhdjC76Oa5gClBUB0cx5lNhyDeFMaVfdi+6
i5Qb4ugdCuyF+PKBMCvTQr1KVMFGWVR3F2Xh1SE0U4UCXoCHxGxK0Qc+UL1TnWFblCYp7dlAJpkz
U2u8j82LZSLqKqjHagUJl8bojT5oxJnHtICtAC5nYiNwH+/skX1QFF6HhWOlVcN6A9eciT3ti+6V
qdP6Ucr/g5TluzgloafU5R4BQewXWnslls9lmjzEWxNVUNZxEJrKdB1c1Br9VJWokcwqoHJjbM5P
wvnDj4s71Ngj+64VVW6bluYPa2hvyZy4ymqXzQCYQX7JnOiP0uI2r6reYPbGnaLaIHeRklBP4Jij
iXQogvU3IbvsOuog7VtAleBuNH+VmkXuDM/TfZI5oa1u5aAywXU7JjYyAWJI+3nAc2WpfmEOu1Kr
Tx2WIS2Zr1mLdaB18BQZg+m1fcu+M3bzE5C9CHasfSUQ0KiiKihY4hwJ0V5JvFQKCX7dOJ8BRNjs
BKtOeVCxnnoJj+quD3mjK8YXBTxen1455QZvNpV8mWViajc1qHl0vWRKOTSVn0bFDr9zcpsIPNIl
aOzZAmSF8v8pB12YKvlZdN126e6tBdF1JWKUMFX1w4i4pKCtMW4sKk6IuH/V6QL8umYPosYRrrUm
yHDkkxCRihVvrWB9khj7yT3hO6OAq0pxR3odq6XsHUVMuukVYwymwdwVuWgpsfDLTjXWMb681+qn
BXteD7N9osGU51XqYVOT+CbkdINRZWxyyxSqv0zwF0NUlvJbh4k95BCyGVOpWrxLW7LS8q9m/mZB
tiUFm0pYgMVglkKoNOQKckXmr4FLljG2Uvgm4/2UfbuK3HbaLVKMHjkUpv2MN08C9pWVIsclX7H5
dBiUtEtzjJSgHZiHGYDySNkxf0jnc0Cf3yX3anRSxm1JYGT3VOFdY+EZaSQWxS9giJpp3hYLISgl
Mq7iTYlYtjAVMgVjpfwWbfdMXrhhHEsXCyW84ZSwG8BF+LmxzwCLSA7sgX1mB9FoeYl+ltZzT3Uq
hvtBjTaLdSxJ0xFci8n8bklRpDH3zFj1ZxWvOrYJLlhroiefPmH5xdonWc70eus/ZeoWErKSgJAl
94pWEbehWN5EMQMbJRZUDyY1SK2BXI3RU4h5JxrLc1dgdnTRCUwiA3ozLmelJR0GUCm8TCLs5nz0
mvlJdXkLMsGKKYIck32zYjH8vM35I3rnzU7fJ22ndd84JPmEx3K4riZC/X6pXkStM994nOPbzL5a
M9fGRcZ60csPwZKv6VlrTS8FaxB3uI4aBormXrhvjn11U6RtNqkmrJ/lUxmdRPa0aC+GTdrpiNOg
3KgtCpyE3fhw+P/sncdy7Uh6rV9FofGFLkwiAQw02d6Qm94cThDkOSS8SSBhn14fTividhlVqa/U
Cg16UB1dVafIbYBE5r/W+pZLTT1L3Bx+q2wa1OYPS3G2EBftnLLxotNPCNwrqELrjuGzR2Pa8p0Q
kumGW4qAy+ED0hrl1W51lbhXoRMv03/akj8qRpaKFG/EXLpnVlGeOQjykL8vGYNMVKtgKxCptxkK
ki0YfkjQMKtZLQc9l+l+3rGDaZsVBUqLBZN37ne3hvWSTzMwxs+a81wfAhCawFHojZu+aN6HE7q0
k7M2VLRQTd8BpVr4lXPzrs6PXnfrSK7LF03DlDlt/eD1zbH5Jfjlhk/D/hjUmygoRSLgEn7zuFjg
gfFNvfj5dyPYs+CPxc4J93bz1g2PaGSwCUh46PzVmz4qeCpDaHm7PBjxMwdHj4r5J8f1QEmDPUsi
aqipDts5grUFtqC7spngZ1XabpRCZFqEzHOanBgo8oXA427nH2p2PoOYPIV6N42IwcDo4HFMahqO
xnbrl9Zt5AbwcUabY1GMUQQOzuS+tQAUEUEesilD9A1ZiUBlh7B+jJtUx/XLQSEdsjewbuLme18y
wRvZcq/9MnyG94yRV41bgDJvLTJRO9cGP5gtV2jdzOI69ZPwPuh2ne4uo2fc6gxDcCSbbg0TnCZN
/cCp3NjPEfKhXFJsblh1FP7iydR9s0fgD7nRGEsjtGgv+UEgxYEmHGDmXr5Q5g02I6KkZZuPwi3d
ftrNhro4cGn4A9/zztLUvaXApW2tn9yWc7xHhZwn2uGeZt/mONoxd26R0EXR57RNYSzf0AWNQU7Z
KJShfxdRprGeG2i6aY+WLFV3hQTAulE5HcJxc/S8csOwOj0MI6XJTL9uapdnYjZvC0sEUGzxXdqA
HPcQEX4MhoXtMA1fSxlc6/xbGWP3UTGXV9c6b8rPbWR10+bUDvVnyt0bFK5iH2Co9/M13TI/KDCc
EXzb97E0H0zT/fnX5DqfTtTs+UxeTC0tzjo0P6scFgSyjLeql1dXMNc1aQ6Ys2Le49Oc2ZA8AScO
9znoupWT0teHtXRrznWxYuToYSr0WWl9YoQ//weeBGad2HkKpuKeyYLh62sSNtOSPHqJObBX1VNH
28xWZXW67jlfWT4uCvy5uDQ2PVOkFd5uOOaQEvgSGYIWNpzLNjq3kVgg4oisqIo4RZdQQMvgIIXN
p4OxQJ42WBtFsFyp6qrhxIKlpNsXvXPISTp6aX5IdVGfXQ5SV+z5We3oj4jNb6MMfizP2sGuu0Ot
WmyyUf4ty4Pbnc5Dhn7Wk/CmYTO15l1R0HWYdDgr4lEw9W+gmDH95TozYYjuuVGTfQ5ZAUR4MO3o
lCCLmL6QtHoE+x8d8wYSH/U7p6RkzpcHlEd31E4UYLrOEa6GqtuIuDc/Vbb0Awzsu8v8zolyb0dT
EqVw4UjNE48wnzV3h0/HWbUBC+qQ5K/lnKsjhZaqqcCPWYm3h5BDHgsPi8zKGJYeR9ASw34b8qAf
5sbF+l98jjgn3lzERs5uRXhYQlUZLQtUP0zvoTK7PTPzHHeq/pqsiC2jRy0chwn6g40fBT0OO9ky
D8M08WL4xsWifmiNIeAhmwMHVpi9KmJuFDXjWEW+Iw9p9Okm85IjvAD2gczSrgw1XeLKa69StpW2
k3e7Ka5prwyas4xoAAg1d+QYD+3J6SFMO5Myd56FQph4jbGGvAQKGpnU0JoiNkKDmVVBG+BJsA5j
5T90UQ/DmOqQ/A5cPwMVdEwqGpgNMWzKaskuvk7Tg5spUGBJ+a212DD4LI4gQuiNC+f+jM57xQcq
9lNNnCWCuk0DLLVxYoPLqTr0tbqJmbq2Pp+pyHi/JhvgLbNrDgGLBGpDs3qI68bYoLpUa+Z+nNUj
uloZiaFGYXRPZlQI/E83PqQMFCCnxWScGFfKyDWk0flOlMmpHTXQBF2cZ3+K1xVw7nUcT6hu5kiB
epAdhy6ntqOTt4bQTwZTeJlz2J3vZ4vepTGT6zFvCKBKZ9VV/meGNgoOtX42tMUGn/+Y1cA4tr07
brKRqE7LIVppqi2xXRq7okj2gLrBXLkcJIaYvslprl4jXbSbxNfhpnjt4qQ61CHHd413Zd0Bktzq
nIJYEQfHPmfzHjc42Mt0fJuqNNwKw0BcGHfmJMmvmNnJIeSRi+nHADn5SIQeb5RiSzxkjnE9FO/Z
QKJ5MjWjVYehT+Y1POkDwql50tBTwCrdju2NZXWrseBm8dKI8tZEb3Kj4QzUpmo1b/FLkWwoeEZL
yfJBRTEek2WZacvN5JA8dhpE78apz85UYeszbI7QFp0aYHF+0I8yHLMekGbaDIQ7axUeadP4yGN1
k1CtuE3SHCWDfRoUoOpKhp61GbNgX4LL61jtN21HhYs1zP4qzfAaedDtx/osbbx4Q9mm+4RjL+2S
Le6jieFM2SmmNF3sre3GPIUR+2T/0aSQ+jRrgaOqIfMkGcT5LG5sOPrHuCkI2aQnZoq3DQgcf6RG
qe3ZBg6fVY/enErxZcUb8QicpT+EdvoyT/G4MQwpzl2wwJf76jwa8rVHP0yn6NBkvXcDau3oDFGz
9R2GoVp1T5YlXpJB2sewA/XjNuoFiOR1nRbOtcN5kRsso2NXbysbj2dqDBemqNuWbpo2Chd6iYzX
nc8C6sTQ/JDtX10hXidfXWPSKVn4s3bXtcK7TuiYIBSOnZzHwFjVzT4u3IecqAyhDb4tnbd8qngo
tEa8S7HkJ0l/56fO5+Qlz0IM2c5t8pbuhvjKy46F6eNQyNL5OjVek59rVHD2zTZmwGJ2oGZxRtgh
m+AalKw1B5R9iPuKqdYmsEE5wtzuLrC2sHYUAYtze6wCTmwRArMAO4yueeR5/CiQkoGOPo92czRB
QRDGjW9Mq94inyiaNuyC7P2w9WrjmcWPEtiMnfHAI8yI6n1Z55DO/AKKM4nltke6wlGcE4TKKiBF
Q8SBL/J5nWYAGdjMFBTbwcmW6q/vYc2CEmUe4XIpyNVjcXNJw6xMMlB4Cohv+j1YIqXcDyMui7U2
W2edMGOhtjnAsVjY1kvSYWOludwKfbxb7PmXgHHdq4MbW+Y5nBBnJvNHMPsJ5FsSaEMmOKMz8I+n
aUc/JtN/jteTvGF7QOutb26xCKBfsBPYOkHO5EEx/dSE0LlGNpivzAPefcke3VVr6KTGNvOWyE/n
UQKcgEihTezKsyZKUvF4cyqqLsxHmI119oOp/WxbFmGwwaCS4pSd9gY+sZU7EhAOQhq8irrRGC/o
WOrpirWvEu76tcK4sMtmc59EWHmdZP6G3/d17Dv/2EfDztTp1qObBp5bg5LDRG02y24NyZIJQqit
6y4j9VHS4Mgxu6al0LXv0rdJAv0m9EXn4sRTQufsCSR06U3RDybjsGHbjcimkeJoD+z8zkuiZB2G
OAYQ3cKDzO1j2TUsWKZz2yJ40tYGB6UtcRK2Axtv1uFuLsjfM9RqA4+12m8Pk7vARoj2cTFyKPE9
xrDcxD5cF2Z4vpRI2/j6IumyjhTtvJ0GyjFmnk6jw5sL8vpzUMk+lOl9IiOFzahCwmVd5H4p+CBK
XNBtefKQlexp2hBdAmJg07MEXomNYn4oU4BWpbW2FG0cpMAfZOQfMyJpGJjMbAeCc2RHU3Fmdp8q
1O5T3tAWEODrwRBgr12Tj4rtxtNILwYoyeqpv7gJ4T45DgDz8Y/TjV6s5qp/9Ym2bCr8Y2lrPAsT
IZBAI6Vx9tAymU7J6oeoEQXY/sCp5UkP4GYtJQgY8eNof34xqUg4TiMHv26wqPtW4pVJMPNVj+Gl
0zufaVtTbJpar6Ni5UESXhGC2ofKo5gvoUpoBn9kVgTizW44JGThIOLvc7s+MIaWNz4Wx9hIk0tO
6TbyZkIR9atw9+4SbYs1DrziKe8VaKyWsjnrSMMl8tSsniIlTwOdGKGHwtxo2EUTVdGc4ORm4VEl
LTaJuCt4DyOuI5zu4A9OQY1HyXX9V+0aESGznafI1Vg5xkwzaHiSZeFuGDh92MyyV9iFg3VqtRue
gSnRutk9B32x61V2O3aDuMRITzKkmoi5Lo4X8CCVaA/eOD4pHniOS74p7pr2GZjzUTYRJYI9bADE
xm432F61q/oZgdAtD8DLUTvZBSLX1vuuF+GhH4JX9sKv9GryKQt67KyvvhLPuVV7LPRNyvXhZTem
fYngX1FHsvw8Ez4UBh5v1Q9sJOxcmpt65NvGCQhodHpwUJqAbsArEkpvnCofHyMb731Cz5tHVVo7
FdZKDO4IYzpvGVowOY9rDEzcrCvTa+tTSMeywzB7X9vZdqg1J6mEdGfcLMnVrASFFycHt8OYQJh1
zxf7kQfysXAOGDXzLX0++17Dt5sSoE46zA5WGVzNngednwpPvHnRhg7eJ18Or50Sx8SPfnQzjzJu
j43Z3gHKsu/syBeXiuJzJ4Q/ysP0+e/eOu1EtFjlxPC+DTTl/bZ1unJniuccRJH/ROt0bTN7DVJi
xvM/WqeLv711msexI0ko/l7rdFOPCSib6O/eOl0XY7YbC3n5/2qd1uQNVCr9rf9faJ02a79lhI7P
yfoPWqfZhRc82bf/idZpp8PrNY30OTd/W+t0PKM1GyblAWw8MjYXuH7+0Tq9Kv/Xt06rkgN0NZb/
k63TxtC9L5vQ5r+zdXrs2ydyADAc+z9vnW4y75sqIdX9F1qnBz8ajuAh4JH+L2+drglaH0bP+ju1
Tk/FfIPO/aet001VW9uihiARif+m1mkoBsaWkujhj1uni7Bm1+1gHZtSjHHCJwGzDI8oTaf07tnR
SXOMnUGuqdoa0TmLcF0UDcgw5AB29URA3dqDrpHTmBMzEwQ3Vb1hSxKHPIRy4MYNvcIpB+oYtz4c
0HRPpw0h0YZtgpXK7uR48bvbGwevHp4UMjOWghBd1k0SjricfPB13rvG3J606BQ6TnQlhvxda1tt
8R1yoAK4dGb4wjSSGW8imdglOOV2TTM8s7vNNwXTuUPm0M2dUSK7S0fvvepGfV/Ntjq2JbD4BkvN
zo6BS9l5M21mjr3ruMcTM/rovTPTEs4MmD7WTTvRSpo1H7lww43IEUTa5NGBZn5FSuOpnJpnJ2UQ
E0buZ4mzYacGxvZN1FbXmMiZh8M2vuBev4ua+l0IEijR0JW7KtP9QeAXG4Kao4F+8P05PHgK6kg9
duGhntzsykHY8gOSlq2iuzxoI7mZ8XOeypGJY+RsaB18EEGnV1PsUt3EhGyCNQGGg2H5KEHWwABw
9iT8r6XXoZS1ZEzz/Dnzm57jgIh2ow9LgkjSKmqw2068hy0i2tUUkdiH6tCjmNbxduk6WBkeNDAG
6U9ZaECa8Wvngh1ivBq9eGNXJjVD2sXuJCBqhQnOwEjt7LmPz9EIaMeYPGs/+KC1RkgOukZ19QUn
JS2mzwa6546xCXp3g41FW+3H0IQ/Eqd4q5JXs6j1saQBshSee+9VN73/Qd8qsa6JwGHDYX/TC/9t
DqKKkaWzbY1huPe6mt44j7GKaYMlYwZ927kQq2fTwp1Q9gxvG3MlcWHu6LbjjDsK6DgoGOV+TiiU
C1HUMxj+O9p5nnsGhduMcinDS9pHElIrsyfwP1eo8r7I26X5HTNc6UaoMwZTh+4hVy1GI89/z+Lg
FLkpzlMvTXZEXFGY8gZEHt9NN6WPMoPo54Q43Bxffcyuui0mkwowfxdD5dlFaIwbWe/Nwg1vheet
idzl10XGUHKum2HnPrh+NJ0ZyxQoiyPXw2SeWgd/ZOA8C0X4ilxGRi6U1lVsnFSkRrjr06j2mRQ3
XEwy4CYFppBIE0N7PAvU5OI4ju6BOP2x1pO7dp1hAbvYH3WWu3eeAQZ2cVkzPlwPKSQ5n4AeYJPn
ikN2m1aPaex+QkO/V+mIfgxgCQ3fQVLkgGdK76otMBNkntZHZs56HQbRD0xrHLhCur5V/JzNjtxF
4RI18yd44O5bVVmQTUyr33Lkvy/z6TWilnPXpSQGAsc4Bi5ha9JDz7Kcscp00+OUZPnicL9YXv7Y
1TGyovFoD/0LNHk/pWvh/yQNZJ/YwmOVF9zrtnqPAHbADmbjnQ2YfEn1EWKZzPsCbUC2vd5Do/ZY
ISoanjD2KNJRStFsmoBfCju/PPfJsRBBdJ3j/IjKfwAh/p3p8DjVMB3+YyCERZ/fX+Wxf0OD2L/n
yffk/Z/+7z8t/2/+BZ3V+st//O8oCAmdlas28C3HFzZUCH7u8Nnqf/1nI/gXxwR/AHyCDLfjUCz2
1yyInyQImg/oQFhy3v+PBWH9CwkuIXzftllHhC/+JhbEL3nrIEFdIuS2udRswepy/F+xIKi7iuey
GUdGHgzHqEEYKzwAbbOnt2gnUuZb8Tftg5Zpu2OVmc+ZWb0NtbmT3vcJN2tbTndcsXcljK/SaD/+
6kP9nZC79UvqP69OmnizqPMEmrF0WvwKxkBNh85VvcDApGphMBXHJr2ae2Bspl89tVH6PTScW5dm
a/oabHLH8spkUtfjrKe+Um6tIHtCkA//pFnG/k30Xpr4jeFxkF22hbvwPf6aoMHcxA11XrCEebiP
fH3uGtACk34ey+Qxcl/mUt0SAN/ZkXzKsSpnIv5eJSHqe3lALtkVrj6KGMWjq+t9oFB9aI9azYIW
AqWOprRPf/JB/v4L9lzLWbAbgf0rrL6cJfa1jhdc5dVTVdIYvMz0kvCzkvalTvyTwdQrtADVFgbA
dfqTnfKNJotq98cv5Gdnxy+gBXxyJLcs+HimS4r1Vz0OrUxMKt9jVm0d3lvooFJ0RxmFn10jr2rT
vycif5v7150oUNmG7VLxxiDWviSJeouwJhLIPos5vJ8i72oO6nMsDh0+b9PIzxOtgWkRHZRtXVph
XeYqpe/B2Ke5fSErsJUBc2koZVj9jk7iXGaVPfWIayXXzKpkljFaTMDmGPWov7GNgkDad7OJAN/P
m97vd3XXHZefaxrgJOKB7gxjX4fiNBZEyLstfVBQIvrt0J4L9lK5ePG79Ny0mv5Sf93pdhMyisSf
dzsb1g53x9Mff7bid+4WuhMs02KdcV1b/uqqZPevRON6/Upt+9q8X4ol0sSADsBrQsKbQl5FaD8F
bdkAogrBhiRYRtHUgScRHKifGCJ+i8qtnXhXJu9tjALMDsTxFAN4QlUA4yIg/ZG4lGp+cfkSgiBc
g2gBW4hhu8YXrKxd2iQfRfitRhcfAEaVyNCKzWRIW/Tyr9luHWLF0JV/FcZnlZg7Aa/+jz8Ka2FK
/+oy801QszYOWc/ESfHLGzSthLIg2/W4LNaTMdySxL1qOqqpVUcYz2JUaV28ODpUgTo1d3/8y53f
udl8lhvqmiTIa/jRv/zlQtWDDEssZa0XUTbiRQ+9Ka5i9iEL1BeQ3dlgYEVyM5k7bDH7D2s+R3Z9
m85X0uafRGZw30r7pRR85LGwbgMmxKDO8Bay9175jfHB9XacMYz5iXfjSEq3Kve2VvKeBYAQNJ90
E3//43f1W2yPXJ4SSxuPK1zflb8qY4RR1/FIYuI/9fhetAiwHlbiW1hm+OA8Is9jfE4qjkOVeuv9
4D707FsRuXhGy/i7Z2FzJtvFHuXNnL2rP35tv3fh2zB7qLYG2sN6/MsP3BFtre2Q2AI521u7FbeW
GaPUO8GHWad/Wiv2e9eWMF0XaDrAJvDov/xtBuF63UOWZv+6A0tH9A2Qdce1BHowGnzIaCCFnfRM
F+oWHXD1x+/1Nw9syYUFuskRaF/+b+hJHeDqtmP1WRlmvLZI4HhevBe2j2VoPGVsx9M22mDb+Asb
DGTX71PcuXN+c1l7vF2mQdIRFks3G49fPPQMKUNVcDDiWGGIrY5NuIkquXZwpEQu9uJpsDHOm+5e
4OHseaif+258n0EVJwp7rT/4HLZML+XZPZ2T0UPYyjN3ndZs0hvlOHS8tjcpSU1yyyzGoVPf9nOT
H+emYNvROKt0ToDjKYw1qUKhCsBPg6cpO9IeTd1vGfi/aVnQDmJ1fDLGA7BMIHk1Uxd1O5n79MTW
Gseuptc6yhEcg3TwLzklxocCuyinyKehbYN10fK7Kr+hVsjBKuVref1a9w4B8qx781sPY3vjERQB
kmEa0j+yjJ2wx+J9Pbh1snfANN5ZCptZSd6tz1BHYAix9Oe7bKkJMxeE+Jy4FFnW7wm99qsMsp9u
2x95JK+soQ8PVJWqlanVcEry4hZU6HZMo1fUuHTdev2XbYg7XS7hkYi1F2Hw1vVJ1bVl+qFc9Xqe
e/kt5d/EPowvx0uDrV0m07lr7wSZllZSAtaUu9Rx91Mvb4qJcHo7dE895IiN2Zc7a7Y9AHc8eJti
0WyF+zlon3Rmk9+7nhvtB8/mHFZ0L9oVCORofZrEm5MVVIuyUzsQyVrnKrLv8HbiFZmwdeL9WyWu
fIcLTw88Vv/RGiDPtAosdiT3ffU+NPj1fPSzJopoOMow2Zf+tCUdnR3o6drw/de9ufFSj3OdnzeQ
vA0yn9ZeN/Q4TpX7CSV1SdTW54hzeNxojH6QWAI3cbZVycXXlfljQBXnFtv5c8eFtFV9f/ZcSJ5c
0c8CBsYpqwqPP2hGh1R4e6NLL/kY1lsD39rOi+kSb0wXZhl/h9PwRilcznbVnlI8BCsl7HTjuR0G
tvZYTu27aQKAKGn8VKazg3lfTc4joV1JslyBJqJzdcCQq4H0kKU6jlIEu6lez9+GSCP1Y9u3pKbr
u7mverM83YH5TW59y32oiaPUpoqvyh7TLruhD5Mje0pecT0NTU/mIupWgxbZpvHFlVPStuAL6CGe
IpM01PPWHgr3Ii0yKZm4I5zpbzqTT2NKf/RIfQGSn1ikPyBaIeVRa/bBGnmDzdGiEzLu2w2Lcpgh
IbqLlkhMrUBa1FPxkU/t3iqwEKEzJweR1LfJokeqiARtVI/GAj5jb17He3uyudqs+mRFs8u3hDy9
aJxmSJnnEGMTzErCs12InE+vC1O99hXu+viYk+/cjLEv4MVXBHYfIOdCkvqprU6GuaFVhjbuBXga
uVZ9nJqk3hk519VsX7DcZjfeothmi3bbIeJS5PLlde5mmIisN9brgNjbL6pvifxL89XypIbR0mf1
QUw209uCn8coqlBiVZnryQSe2onoZA2ifSYLz5kgHI90BD4VhtESm0OL5tB/7yFOB5H7pENJ5wyy
dYh8TbmvS0UkinaGtN0vGndnAkIbF917XhTwadHCbURxf1HHodJ0i1oOXfAVpwztxYuSrpDUw2Da
VBkGHHTak7TVQXmdxP9Bz7MDPq0oKErAUEGVpDz1SPZKsD9pwmPRxnexOTjbFHHfQOSXHAxcWHGL
9g+8uliNp8Bx40uwmAMWl0Cx2AVSXKu4B2ITH4FYHAUT1gI8DIDmGOzqrtorYohB3nnXkT29OkUq
tqljfuL6lKt48SwozAv94mKQpu1jPPfyo4PFIV68DpGN66HWlIUsRtPQmfeuUZFsn3AJ5C26frH4
JqpG0OG7WCl0Q6QNexH7+NfQ418pcHLrKR9XesC409xSm1I9TRg0FEYNaeLYQOy012Mc1ZuRQXO9
+Dpc/B0D2OLYSxl7Smof08UFMg24m6vmwV78IQZGkQrDiIVxJFkcJPPiJdGYSiKGsxufa2Jxm/gR
QZ+yKqhgtAmNka+jv44AbwDHhuAtQ7FPCjqIro3EaEcMLfXibBkcsEJgCPDhD7iZsb+42GBSNt++
+m44Ywxgu1oKNTCG14t3psFEQx/KDSsQ4dwsnhlIi+HBhvkahj3JeOIdTcuBw+OWSCznmFSMewtk
QfLceHdkUt+JSmLUgbwKDnvcFqmJL7ajSEv+/FWLDwg4LUyDxRtEWGdxCk1YhqrFOxQ67pLiFNY1
o0JYrIvHyF/cRrnLm8N9CMkNawKGpEaVJ0MMOxnkTCRzoHVGjJFMOZm/GViIBdiQt8waHzv8nedo
lh/uPMlTXfnnxIf8lzF/HxLzjr6jJasJH2zysPeV9eLFTPWmi0k8+B7PjCoqHzPqZneDQdCpaOKD
7Ttvhd3d2UABahh/29LX0AExIa4heFzTUyw28Q6T/7euGXBzJvl1x8F1l3Z1f4BrjmUqF9/xInJp
zBKrYoHhrSogTemqvfdcB1MR+y8EKPZ7RHY3ZflU5sx1zYpmrBAnfD7VOWC1+FxxON/h6Fsc9iPF
v3QOw9iC+NrHRb6PB3WN44P11FDXcWJG2wqD564exX5J4PLdsR4OcXRuZueeZW4Fbc5dFwn2ycxi
GKsrc1zXYtqL1J12hpN4mzqXAitJ9OBmPtbsyb4zpcEnAm6yU3jyw9q8GYLFhttS8JGPr1PofCpF
x0hIDx/s9pEtB0g2Kn6ZuQzBj8ykOcP1InDbDO63YQBVzRYAmzIr2gsUA3Y63cyHAZVryKEz+/1o
QmOTz1URHTOHPeNoPvrjvKlg9IQ95rGS/p9tH6jPknZvwwDSl2lYD6mPTKKYQJWD22xiAvlnC8dd
Xdm3mXXImpL9T28MmwF25S5TqD9RQva3Rwsy8fzSLn1bY9/FZTbQhpcxt5/8zGaTKY4lYY6Vwga2
s63q+/JXFZfBzq6fOPl08Ff6V2q+X6tRnnxNB0Aky1vKYEaax7h8SVDi1bbEccCYhUiiGSgrTSys
ZI7rmsax9ggXmiRFk9TOAcnkz4HNzTxL+Gt+nh7gTkgyPnF7CNuAJrYe427AgT1MSO9ikGRHSmax
ES8pXrU6Ne/KUhi3LazW5W9k2eOVY8480T+1MTQJNhOuWG8peGrIMStqjfn8bEzBtVrs8vc6nZ8x
ESb7ya++NM8hW/KxNjp/l/bwo3CuxogOgqQBl+cVeOkiSiBLD4J3E39ZeeExrg6PgZi8fdUlRzeK
9als8yf284wHyUTneWSutB3t0jxXm95KQFIdx4SmFAtAjI45A3KdbWJhoG3QC8wDQMOGM3PQ3nSO
+iB8AOOn71J3PseX4V2Oj7DporWETUJXsKa6wGuf0ow4G0ZDvR55D67iH5Pw5GEZe58DDEteJgZQ
PXpwtQl7kXIqSh+az4BG4GGLwNrYbjsfhTEsWraZnaRtHhJl1XZ8fIKDojwpG1aadjVEGyzauLfR
S2gomO+8yLzC7Q85r6zitTR3S7qSMHZS+zv2Egc1J0ev53Iw6sOsidJU9aG0Y8KL1pWdY0glY2mA
nE9kuDFSc9PXJLp5xqIogYHxqqt4RrAZyBkZN9HgrILaod2ISOPwlSTeFuduXhDcqdnQEuQ42eAy
BjifeKar+EUM4qEwYPEl097W3ga5YWsytOIi3iRZ+8gysqevbuNcs3e2ovpuMn0kxviY63eL9c0F
SWgRwEkkgSd4b2rLlnQu5MluKo4e1rofx61Oi3dbDFzLpDpYvj6R8Eie2yepreef11oSUzJBgvbV
SO3HZEy+ssq/xjx+a/jtRpIzFnV6EeF0Fcrq4BnBnanp4QVT2sTZsdf1J9W9wCOxb4OfuEQADNOx
WE9usfe9ACV3NbrzJcWAy2K/i1PuNj4ROLFYADpn3BMeOlpqvtYTkzk0G2FeGOitgYrtWddfHJzn
TfXpJ/nXWPFCsyR/B/l1tlVwMTrUHjE8sQ2/xm73NSBhQlrD01x9L+36vdRfthOu+aNXpsj2ZOUv
1b6awN5KjpGkUGuBqXJucHzrDd9+ZfDPgdWtjEBSQJrYm5japKrmQp70noXiOfNY/ltSoNw5GNyR
K/fk1ekpiFYWSbNSjSBzaKXWhbXvvP655NyXcv4Kink3ttDNTK4xw9mbc/TdSkp7XbW8p8jT5Ypq
4JUTucQdvds4KB8reyJcGH8ZekFIZNl7DCYOoJkDto/ZagkApdklgkOvHFOaMYAyxJ67TNC5Z+ZJ
31see6WuIpKGLZW9SEn8fb7xLWgJfjkf7WDggoh1Tydh+TX6yM9Tyz0HgXo/TJCjZEecP3HiL5vi
lHRe1pqoDbbOMJ3NOvmi6VCR522uKEk8oEQT3X0U8Ylt8SWW+n5xnY881JbqhpU7FyB4Z0K4fXks
Ew4urR2/48X/QuFfAKffzcC72EH61aj+PgaUOgwm66a8yDL5zOiZs9Ov2J7BshdfmqsZmj+bQcKh
BPg5EYG1NXjpCHFgUrPoIQCxu07TmyL9NBJhs0fivWbk6QleHTLQyWunk0c2NBwMETBXOXzC5ZeB
mwumKOH4Yn6Ll7hOBiR6MzctaUY2ZTbOakoAcGmNPb8+Sb6k6rOV4/BzgnICRRYj1aLPZ55BLivs
8fgaOBRHfpJa3Occ0z6MwiKczX9ByM3aGVF/U+avy0fRebyFuMLyyiB7LyjN+vlwqAf+rOUZnwvZ
XwhQC1l8/vnidAAuJNVES/u4u1/m3po2rZxtpgaNMbLhlvPISsxEQJBEWbUTh/faMPQ65qioZHUa
RzaQBXHAFWyjYp3l2VcQ2a+T4R/jjTsUfHOxhB6Uv5CtufBYptON0EbdtWeE2kPKn//5EDKgs/I8
a3a9IOze5m9ZznupZvcyuJ5mNMNF7hnEfmv/VNvTOYN7WtUg5CST0pqXployDtoj3a3wBrQfKPFv
tjs/99GdSYKY3e6F7VTnESAym5vO5JVFKnwKC7opQtit3Go+Y5qVPbLihDm7QHkuNTfC8rprrOm3
sVrXI/u9tCj6fdP2Z1oK3zuX3FIx0kYSDByvzRp8B5WjWH/rXaWC976Xd9E43neqReUmfk5yr3gf
l9tEWfHL1LNfTflQQ9CmyndPYvnILJvgtg2ujfkBJQk0CPTvDHm+QulrdDmP1ENKP4BOvpKmeNfp
tFcSho2y3uHxQCJZDkGAR5aANCtMDrmqUME2VwM7rBhjMQ79f6PsPHdb2dr7fiuGP2deTy+AbSAs
IilSFDUixS1+GahQ09uaPveUq8iN5bdkw/ExnMQB9sHZ2qRYZtZ61lP+RTupkAwHrMjR5LKPrGxq
HDv8DNBJmEs8VA3hPJSJ8WOk2Vfe2i9i1YXeC9nkKa62g7KM0wHtEsDeU/7oufX32Aw7NepXcJV8
rUh8pfXOZeecY8e9jhkXrF0ncvu4ApK1iSLp9CwfDgR0cMqOK7yzm97jIVGv7NI7R0bxNM7uLVSf
yJUgQwT5bi5C2WwsnzLHvU1Gtq+Q18mrYYMXw1e/Qupz9g6ml+zHzD7rk/as6IlvIaqTahQSzHEQ
YemRNapUlBX7bO26WMVm6T4rNfxNi8wf+r6E68eAZwD5EdYvcelXhrVKrbMINgZevYso5Kt5aiPl
H6C748IiSuLaaGX+5HzpPQSHukDIqd/UmXdDLoaZf5ftPzI1OHil7uPwvmjcdI/S9F5peDsN5sDC
tGayJOMKS1qDKx754zAvXIZRtvHd2QJLEiKYrWefofaW16gqOP1z3mbfVp4/Vb2yLt1DmJpk1t7N
mW4ztEwENny3Tf0xmJ7NCSJlrMybIntFq2+lMyJBlCv5HamR1m/QSX9WvY8gHp5r+q6OBsOjJoGi
5czedtFspivT28otrOKPxErwG3cm6kplr+LBnkRS++KkIvcxaskH4yIFNH8HXwOFEjuqiNtyhSda
9axhWlVa30M+HUcR5UuhIY6chHsNffmu/NbVHInp4ICo4DNFpGwGIraHrMdnL1NOpF6gvuX6Cb2J
NtTf6HoUazsjrNoRWKQIZFKkKdNawoNMMqzIoDg2u8e6iLYW5Uo/mlcOoWZZGHRi4wqRE0HFn+JF
jawHe4Yzd10KKM2cXUrEmyUzWhVDlF87d66BPcEojX/KCARTwsnRlUQzNLbQysYtngK9qJEhbZ2c
cyX+EVXwEXqd1PFxbwnYsLg3tpXnnXBtRH5ObmeWaQbaN0QAG1YePcw4TBetzYWhbvwo53xahWOi
Lsq8hn80bNraSVah0iL5lcU/RR0v+wCJmSZKf9CteePoh2bVPZQhO58ztk8zgoqqPMElKZY4+dhr
44V6b8uM46gMXDev7GjsQrVJ8G0MZPtbxthoIgRX+juzRA5zniLcCf8A9Z5PMycbykfI9+gKhl6z
s8wnrLDRNOHsVLOPqJj3zsD5wbBEnk/R3dVyYH50BJwZQ2KVkfwIMKtR2UbK+IxA6s1Wyqe+sq9Z
lvit8M6tgiWoU713dzcbfRbhATWBF9uNnyFyc0xjiTYAYXTzyltb+viW2OCgaC2vGwOiWcwhnJSn
3ECms11VBSsvtVhlcfJRWOIHbts9yDlRUOik+amf2rh+tF2bm4sy7RxydlpeKx1Ag8XgeKvMi7d2
l/zIPCqQjKVQ5lC/K3EWkEroDUwOjMwpYpweEAla9o0e0s7E+SeoKE6VJjqNAXfCKTmGTad9gkJC
AqAmxbouS4JmfNcbfpBJ2FA8G8gkrZSUNWY4BGWh1OiOoEnDm0vSEe3493bgBIamGjJii7ec5Fcw
dvfCo64BE/huMFmfSE6XdYRyXtCMT5WXwO3q6QvjwEYm8G0FkN1jjU01Aa2jnxB/NMCXMLT5tBLl
HmLMsYzG7KPpbjMrNJsRcUHlri1Xum3tnHx+Y9y/VxIO3bay915h7w05phxpzdRi66GjmiHEMwBf
GwvtBbbFvp/EM96lG2HEqyibv1tUfgr1QQ+YSpT1V2GTfraegquoA9cEaIQ6oRKCdIw/RnzdUZ3e
fpMEFBvXKBSc9LHYVBN9MxGeRkAiOPXSMRHi9/4xIt2L2lyZCP7Zmr3PoLEJ75BxftIf/aMO3Y9C
Yh0Y4l3sR4ONlOSn32xuEuNecSk/rRip9lI9FrLwnNWXGrBl3yEw4QzHdkrfx97bkHnczTmStPP9
ZKiPMarbZY1UCxuWEjRnkNE9tyQHIB9f6Mb4gUa6kGrGMzrU52nWN9PY0oVD8jmhxif1mt68Eof3
inBTOGjOaogzYaehLpXEXP2mDZbVvfRi+MZdD/oFZZ3SnzLImRSVHPTevLebeafN/dHVKCd6uJrp
PaNJNHNdk17fwPburqVGwoLQZsRJljZov2nYdCGnFiv2XtGYTTCV8yKdIRNIDYb99xmZowUj2EVl
sruNjm012uOb6OnTNdDxiYsOvS4EJryFYk47PUIqJuSIrKtp7ynZR85ANE+bC45/UmrtI9PwkzLj
aY3E7lYT7JykZQXM9bVNCMWaGN+CMv6IFGJRGc+33yRWbYdvI4EHJYbOtyv0Epr0ErT2VeitL1JC
jtUo94CXD5T4p27tI5UwQgMEW0vwqKwNOoihmFI/V6nMk2UDZBqgqtl99hvUESziyFaNY8e9WsxN
sP6NIUo0vVkuWbgx539EJ2VB5TX3JlCBiIXLLsZvEJTxpw5jqQtbr0xmaeRgtOm8oP2IBKI9IYna
b8of2jJkxm9Rzj0ElwnTTTZySCseaxq2ek2nwgJbNFjKJU/4YZgHfakYVGRGRKBuTQO2HUvTG5D1
qQfUcsgHf/N924s+2I0ovPgNKjntYL4gl8Ys0PjDgJVMXV6K3Mp+bJUipEpBDQOm+X1Iw8QRirC8
YKVRAEBEr8fm2Yx/Pn4LuKQ9obXJnZNlBO0gAIqOwYBrBgYr41ubTxvXM2eq7OIHcC2TirI4Firt
dfACNF8y5Y4+7bbM4o+qBlLLaK5nISHMihVeQ7KgB+qeA+so+whh1/sFhVvlQvRELsCV+lfKMPoh
zNRFMSRELGsnF59rBJhd0ATwECkxLBKXuKJ7PZbzuhiQ7fUSj8fH3oe0TOcZx4bczY8y1Dvx8Ac0
xUmuOGeY3uQnzGmqLG1Ho0WF2I1TPRaqcq88mqdBDWHIpXQcUXhbDEjSV3nxXRkpcg4c+sipXqKt
XXMYl2B/1E9TkqtqI6JdrIGUmLjWfCcq35+yRXeIccZjLqsMQU9pbYV+kpA9mQ43GOHnY0NW5jrT
vrXGbVM7/iSrPrdq/DQCkVfMb3CxBeqcFAVLtE+gClMvTcYTEr9MXdMSPwHO83Qe36qJSyJLZAVh
ACZLwitJv9gOTlf+JGjjsBX0FUZ2DQiPYlrp+G54oYYWKnUjBtN/xsjYMfIZ5RrlYCD63ZEP+zFK
azt1vHYUcQlSRZzzNHsE+vw1i25XPWU0W2pkTdX62e016hllqQx3l3MjpF8VkRVjssQ9V5AJeByk
j17arpoWSQ9a6OqI4BOikTrqGprO35VzbCKTAa0Y+SolegFHbDNnxWi73PUmQuJKvhbgDpwpQiES
r5lp2dAyGq1m46ofs949FSlCM1apvlRT8RU45nnSmEljXj6l7jeCwQeLEOy20XpU+9cS0ZAQzJDA
x8X+Y3tViXdD+iEpCG31QS8V9D2qRkaxycrXVsoLFFcvyOlRI9qmMLfCkIFU2+syzAZZ2pmggPE8
FEpMqrzCbvVlFW1pShNsc9Td5uLbFESlpOcRBekErYI28ruLUoNGnBJiuWmobwW7rXCzD4QJ4L/R
3JHA/aA5aaP5kMSUjb1GnGPLah3a2yCgx1S7llby0eTGKxNvPBZb84z9AIPh+W0esLrozIe5VN/E
HP3gS/WGdmW+rN863YNXSgPHknjroR982bfRm5gGGv/Asb7slOQrwy6H+sBBTBdikRVbZw1RnCgZ
GJnNqN9AstvSmtI0tKmdVZ+uu2lrOohjU8vFU68vw1hmmgGRd+60p+IbjQ9kiwTSEtbcwnKvVlga
onahhU9DguQR84YFgNAh42nxRHAsaXWpNpdORa7CTEhoEfqYMGidHWXbkRuPNoFeBgo2MP6qFXND
hNcY6thi9mV0Ez0+KNq7F3FnfrtYsjnjqmKdZog7Knr6YVVMO6txb8hbVLLZc9c7Wwj9ogbO3oJc
j778rjE4cIyUzeA0tPUGTHttYKoDlZGZcByYKY8LgTJHXHyYrvdI3oIijzSniNTyJbU58wWBUo06
TnLVbyfU/n5fVH4gJUEhADTOwsZ9QuH/v2eBgkfDkkSZqNSkP7+Vi6OQq3nKUSg26izBiOyGw3Cz
Ve8qKaic6tES5LoEivJURZi1yEOjpCxSnWEvo93vkaR34i0tKZxlxuyQaxZuiL1Gbx7RmL9j8LvV
kX3QXPSfPe1BdC5qMS8cmWlnPYtGp/FN56gWgT8nzVeTEOFiIGSRIFWkf473eotZemEzbMB5sUU7
vlCCpVEzUNCsezS7K0lItgPXzzsNlwtK+6GydHqGC9eqXpvUOCGIsQTI/yANLiKrXmlN2y+8xjo6
Fv4/uXLMbfvQ9QYiFdXCxNOkUftdUDm+I9w7WgqHtihfQFOc4OWsVT3byucbKYMefMWwkaXBj6Qe
leRW7RxSZ++cDv3OnI1rNloIceWXSSoJ40FKC3kDNESiLneA+i4MakmaUzm85qxBaKbCukU6U5iB
j5TjBLhmQrEt0OyDA0IhhuESt87CUItdpdOoMGiXAeqTl7EvUFFF/gYizp9ReDQgUHhLP3UVtHbv
ojehPUyeeWrLdC/xfw2a+Vb1pOeoT1kTyTJnb+f4chkqdvAZx+YJBd594+6zpn9wzPzyy9YAFHX/
Bdfmy3gGwqEom7imUUxZIAHXzRzvUZi9jPZANLNOof6ujuHOHLmGRnXrpY55HSmfVeIQAtixjrez
pDkeSBRkfhd6wzWYhl0dG6cOpk4AJNIGPii/ZINIGqbAwDSAEVLwoi+50uziMoGuk/8ur3k9qcfM
CrcC/KoI3YP8CoOrX+Xvy88ksgEkbryHqNE6X41G07F1D5UTbnvbOhDQ1mqHnETXr9G+BirlPql9
dZFQ6Air7kXAPciEccySc245J/kO8pVVblXsgmRTd4YbgV6oqosHmtfUu51qmEcL6NbvlanKi0Qo
I0S1sJ1qabNC4hybHhBp9lUCXnVN8eXCSy3rJFz9yKB+B8j4axT5LeLmm5pzYNT/ZSGXquiILwCw
QdXFOQxT8KmPxjUM/4D23BSRdv1d5dhO2Aun1jdNDphJo4rXKtc3awOPFIKIk6CBGYJqc4Fy5ZN7
dzRSafyX9gN+0ikdVrV+ypX8MsLEQeYIo+wJ7Wzgp6kan7QW6e2q38E18xOv25lKshi4jhKJjQLo
qas8P2SwbdN6GoR3iZtxU9XWyQmy29Dl20zd1oNLFkZ6zGhIYFFTbUvdOkysX7xQD2BOj44T7yM1
vxW9gzbWcxiY/mXIiosspyTmutSSvdMpbzCL5la/doN9qoPi5uXcF2btEkqMGBO9NPWqO1ABjBdQ
BC9OX1700jgpuu3XaYcdeLQ3K/duII414c7C4HYXBMUFze8L8uoHu3nEEUwDNbekFjk2KLw5zGM1
tMto01c3iu1dmWOwoCMXxHxnJyB+jdxjiSMeSDdrD2+IYAY1YsNPSy8tO8XL8l2JLoq8dhIbWtvh
PmMVp6p3Z7Re9jr9DlC+8t80I94jGL1LdM/Pk2GXhyDFM/XVUE6pc2PDk7XQJPRYqkAuTiriWm1/
JonTgvqIgsnGoZUlF+Ecj0i6BX6ulxdAKwiaBxu5AaZOPKgxFcb8LwtWqV1cU4xTkDKhLRi1Bany
5ALUm+muQAiRc1s7v/xeOGCO3C2lPBRpeZSfzIyjfaMqnwTSNbtp1w1fjau91DjpLoQbfRn5Z23i
DVHE3LzR84HEOdGwcoxoz9K+Ayj4RHXooLiIiIIbYtvuep4SK6e5QZ+u/fEi5Q2vy6U2F1em/7t+
Lm9xRlQ22PQpg0IZGkMbGH/V4nhg7eRuwubyICNAy6cqzBLDbWSVoZ8dyt9QjjakYZ1Q9EXwj4Ul
eQSKxsr0xmQlsDA2Ou6vjCIyorsDATIwrtiurG13GRXxW1JH2w7iggyA6mwcw9k80YfbYpi2lxBz
WA8HKDX0uFVz3TXGe910WHgFV1xfP9OQD02PaR22yjYIPV9u8zmMv1RWqVyBUiMSwO/RikDXE1o7
Djbsf44IM60L7HOUJNy6Hh1oXfb0A/XU6S6ir4mf7uasXze661cBmxu9Oz9pHD6ldhQB68BKbg1k
0fx7UhSmZ8VG6HDzckN+2RbFAsJOUASbSbNPbSYfidRtZ5pPlS0x1Qr5bz3kF4TX/RQ+wUCY9wBI
djHz0d456OxJRBi3KuP53jFPkoJRztVNtuxC6zoCYcGa4IFL1APYyhPrUDvaQwQSq+DSp413/d1B
sCcGVb3mGHGRR0V1t5ObQB4FnHu7ooFVMWIvGlaIU2nHCsIFieFDTqkzhxBFE2CdiH1JXobcoDIg
pZ16lcmCwv2XO90xFB+RuN3oUXi6GEpkl4rQEsSojHE6Scg91fVasTQcaQmIARtzZiDpxS1trYTF
NJYXEbHAB/Dx4PxYqK6NeVff4mgDNk+G0RgIekoCFZGVeW2A35198jhUSkHExEBzLqNXIu+D22Dp
lptX04r3eZ+uHEEm3bqjhkIQHxmRleKOvdVy6LILUJt3h8G4LVDqDb+QzH0rr3L3aPCLUvhFGLYS
lzhZsll9kIkWSy9tM5rxze4muNryQE/d+AvxXeIL+yIb9MOM9mdeBX6ci5umh4zE8Nqotfi5RqVK
HQM/6q1jbLsEFPLrIvDV2GQ3xHtjwHGeYC53XDRp1M/VDdDxoWuNa2qT11jeYxzNay2wDhaL3C1x
OQllO7lvHxM1/JJ7SAQ1R6h2DIvk3Xz5JXWF6MVp+kYrIDiU49EZ3tTQOBp2v6tiunat8tLPR0hs
p0iQeyBBPnMJKu0qr3GURV90VNZq7NzNuLj97u0eYk9QcFwo5lMIzi+erAP6YV8pmiVqgUVvNzn3
JvVDw3uQ54DkMMiAFQ7a1RtIRvr+NW83rfRQnBvrLiyLtlL7pAIFLCtWLzN10HpC6nh1j3pGdlqE
+n4SsM0rHpEciE7AmSEhCr0UUd/yWa5e8E8+dZ3csR7NR4bjMJK4fV7KNbJwGfNg4pkjb+DqOKdo
w0dvWc8jeaJQL9nobdLO29K62cBJ953BuptCY6M9OMa0FT1Db/jiYjJPk00kmNMLeFP6c86d5vba
UbOjPqp+k7F8q8b8LO35YYg9tLKV6SpPSML1ttHu5p/Y42iEwqKY/d40HZ/2UsGEw0ZDO1j1Knl5
al47YFULPeXF0vSYafk55fyqPIsvQBBVPJZLV98yjZb/7OrJ0kArWp46mmOc0mD6HXpl6Gst8AN+
xXDm2jtweTkn5W4K2+bB8rq9vGhyG9u7RuvAFEGvMMOr5Y6HUgoHyiRQZm1y1wf0hiJL2et2/RJU
L5IFMpIPKgJbtWp+qiMSC7r+iHljUmZn9MilEpIWH82eczdUgdxyoQiJI7ncUMQvTdOdINVnDPcD
nw6PD36YkoCCHrcxmWWEqAB27XhEoe3qWqS/dgJ4Sg2VhcMRMsErxg2TNlqciUNlA5+XLxYVxvX3
ISfbws2jZtbq2zjrNt1JxW89flt3HOoGq8dsqI7WIojvmQBJggoxhxHF1GgyZ+iw+0kIVLB/7vLt
ihxcp0bjqWBeKBPrIjZ3Vepu0YmMYH17tPVq2BpdztwABDe8AVd7DuAxOlPwE4ZGvjA5lE8Mj1cD
t2TBYPPHzZg3BGqugwyJ3uDAweEKDVzxvO7FUCiKHJxAG0FMtrP+XhKO1bo49vQcUKO2VJq7OyNE
KpLOlq15uZ+hLxm4w0mzu/l1zB4sOmE4JzSIzCvOMzTUDXYhCSytOUFsrCzxmqQTFpfAmCbAk+6c
LQcC56Oa0dsCOhzTmMEOdgi8D/QDULr37H2eZxzMUXhF1VFNJm/ROoxDBn0DsuCpiNWFZY9/LHnD
U9d74sw0NpzcLR1R6AOVK8CjA1MyC0gBXnTKYgQoRpd2Ql+NH20IjCsy9XvTiZ+67LyNmgTAzsKV
QidsGQWUHb2KPOqMcXTvONukwa47jtz3ji0DNi7d64Y01ZxQunCBlhdGv44wrVyZLa6bLbiIBe4s
0cqddRTt49c6i6AZus8MmR57A5MGcjyIMR9NHpuPABA2GnjgDdwZBKR1rBS1ND9kAk1Erb+b9DoY
Zs5wxz1oMqhZiIR5nA5gUtNOqKMSaFGJs0zAIsSBeBmudGHWT82rqesj4JbyvbY0zMx6kezcCrBV
byk+Om74fkHIYVB0sCrA7UUbPg8IY+j9vJymducE3QeSGD3GjeAdm3oQOxFE1doW7paRMiOxar6H
6GAgs0m3BWDgtpHeDYKROajN5CHCK2CnzwKVC+112ir0KREXbIKdYjRfoicbAhGF6lwCD6DXsEcc
6CEaBuO/Ci/ZwVAfgHWDlw4a619orP/wFzpU88//yM9fZQVFAEzjf/jxn5/iLwGo6qf9R/lr//a0
v/7SP5/LnD//16f8H1/oL6/L2//rx5Ns9L/8sMbMsJ1euruYfFZc1v5+Bnhd8pn/1Qf/i8x42Oq2
qcMS/4d//yb/+svHjxxa/X/HIBls+//8Hx9/933/uyXguI9PEf+VI/9vL/OvNHnjb5ppQfNWNQ12
s63rkO6Gf6HJm39zTccgQYZYr7qua+NzXpSijf7p703jbxAaYQs4Nr/qMaH+3zR5/W+O5dgeFGNP
dSGzaf9fNHnJbfsLnxQ6p6Gi6mi5tqvD+vsr962ypzBypWRrEJwK694x1qoY8nUjrr4K8pEpdugb
jhYUaEDrR8Y26p217aTrf3ch/xNCvCE93f/D57Acx7JVA6avY6n/geI7UY8x8MNjsge6i7OHchNT
1S6Rg01BABJ/S4x3BxG161CoHyMSI6uUbpIo1EvYI3xvYNK+MpxHcIm0T0oHy1r8CNyoWkb5Co9m
sF0SSIpo9ZbzC5WTFjR/rmlrtVf8PKJoDRh+CUR9lzGiKzn4/FmFJKcV1jPhOV6VXgCRIe/+HwxP
eLv/yVeHOY7eCPYA3GtV0jK/PnzAks0//b323+xBiUUwGpgtzMoTur7vZeyVm64xv7vQCkBiccxm
Uopemep53Ra33Kqfw5CJU4sF0tZATTZBx96WgvaqlLan7dsdYmRz2P/kOLQ5llWovBSpDRUeQfpl
YRX41HEcL4uWv2UJnEFQXYghmAjru7Dx7GZyCHhte4l60H5WDxOJu/Ml7BwwXnW0pFQ/GuTDcgQt
u44mhPxdlyuOqgnttFQxltYIfqciSkb9Zoy9QBbTYoOgpFT47h7iGpj0JI0DYlkednb/OucSGIm5
AEY77n7CbyAvh6PLc6UNwWQ+4cukPTvqvik15aVhbjThW1CCKo3HFgmcKSTxwNpANGXNufkV4HkA
xlisdqk0QiC9fNYiSCGTNEmgBwOoLp9eVfzaUWa5NUp6aCLlBMFZ35YOiKFyPhkw3pi44AsXINPr
prb9YP8JpElD3Nh3uETfWa4CbzR3afxo7WPA8hHq2Zk0ejBwfKgzqTtu8lY9bhAge0lNpEHEnAZv
ve3FlyB7HJ0gkPh856Er3isqYAqqqL3jERJVR0/4JrWId855rrtNKWpKktp9MUTk0zxX6IsQaE4a
+pXDwZf5daQuq6RZBA9m+lmDLg+BaWEvCwjAxH1Fye5ZojPeQ9a3PrXue1Rfa/MbVYPlnGD15OZ0
NL+74Vhj0QrBHtd24BMfcrgVAwXqRpS6PVTu+dnQrRVJJ6DUpaQLjmhYU6wAKHyI/KSg4qaUdGmr
QdzTDchiarliEPmAu2W8M1p7FZrVxnSZEO+06t4Gw7rHf0VxC9zgsUj9tNsMDSXEgqcCyPJZwa+q
I8W20dZCARxZB7xLrIn5b3saZ8TJy7v8H29sgfxWaIbpYlr3wEtyscu8dxVtflHir5neDJv3IKbN
ABCAaQM1/zoFOiApAMY1Y20cm0bhK+BVbWUGk4L9oTgQjznr9x7dRrWn60PrY1zbCKoneAdGYCC0
caKnAFQ2pyMorpb2ORnfDqmltDbRsqtL/UjHYcj21oBLEvtdBCs+jam9uXwnxXqhhW/QzpEfz5JT
+uKomsdkIs3fmNbVMR8BGpGcX1PlUYU0lbr4T72HISOvetHBMxT5naYSgzfkl+rb5I0UJnjZG+cw
/WI5JfXVzP0ZRkdA6xWxb551Rk0Y7YcEHdwb9D5i9kMdimW+rADI0bRaISshwktj9MvEvmfUTHO4
T1kk+bgzEdCyzXrRkN71mOWM7rvTPQg+fd8NKDeJJVOOIr3l5WmIPhvUv+zsSt6nuD7qmSoNaMTD
M+PAWD9/rvqzw9Up208HsFwVHCpmCxF+Gkz5dYGPhFPTtPvGqgFexGnGcaPocMIRdzl6d5ti2UG5
BbyvcRj0yJgpgMQYBy3hSK+6bf5TAodq52SlxZ+W7Aq2GME30XIbQLpMcadoLDBubbcCIQ0DqAZr
iZ97fDPct46vNk8n0z7jdpQF96TwK2wuLO4ZeuwobLM+J7t9UChqdO09WUnHYo2lFCre0jZOev0O
esGa3ytMbUaaGhULRd6n2sEfi6ulMZ3uDdpblka/tFtM7S1RNmn4HCUwsQP6Y9oxBwIcsdhRAgnb
e87yMj+16RjoWNbo/mwc1D5nAAB/jQa94n32ON4bMDHa9kqrSvoHYdCxUMZDBJirhXFRNSc7vOse
eANY3Jjc1Nh12glcyP5hTl+CgUtXHLXuYPOpUshdLBcLkkZc3Bs+c5SsE2odKOEYTVsb4TD4hR2k
p8Wy6T5b5d1s/YSCVfoyYVyK8PZxIGQxsXDiLc50C7W56hX4YGwXccpjKujaLwWKpdMurn6q/hgA
o8qmkzdeTajAmkFkBbKGotBCU85swNxlPZR3TRqOKL5T+zo1COCa+tIavkdNkLO5uXs5+9sLziXX
2MyvZvFJvzZO7rO8WSN7zIWoDThwIiyyX6SrVk6ykHb3lqsT1Hhm/4kbfTF0p3jC++pdda6RfWeZ
hu2XM16tykL3vVzNCYONu9kBtENdTe56U/vsy88wJ3XqBbj2U4t/VjcfRP1gFot8tTMh2lpE3fL6
uwhYFHqYY1a+dxAAUE8y3ikBDJ/5kAf3Xj0ndA+L8uqxSyzwkgVevggR+F70Pu4F173CCM9mzlyZ
T8CmZXsZ/ssdj2QiSE+MUrAmll5QMl7JQ6Jzody8iMGHXrdSPCD0+NsRLBziVz+uCV4ef3Pqo93r
MIKdHd5POl5zkcboHItrRNxWhon5sNc8hd3ApFvupM9CHCftUo2PEYsJk6+A5eWW5kZurNQQGHOr
+3gG1Gwp2IXS0a7/uEV+wOFvRTawN+Z6b9rWQ6McMVuhPN9kMDCJQpJC4/Gfo3vLahhoVCCrw6YI
uMa+MvlzELMU/cYqF4mFGkH6mNHLHLjWVsaoeMK8jkOqoG9UFoCKiNGTXxsgqlheIW7AlXqQqYSG
S6KcTPXqydC6VY5VNlpqIy5VCCMtmL8smohjNzVWPgw+xx+VR68vlgqgF3yKZtdbzDOT9/ImI2Pm
fkqPM8wGFtJJqw3YbfFlJIom46kkfpEVgAB51yPU4LNXXdvlXbwcSHUt+p419C38P8C6nhrBKIy1
r8xi7bCtRgQQPJQbYdhm0Y/TgCbgi6aan4mT69DfBFAHzW76FMDvHO1McIBQTNXNDYVUnVZ8ECTq
pmfC7wz4Mg7OTYs8ETl+d8+6c8wkv8lfx+5o1ntWYIibVwCugaWD/5ujv+OxRvnN0SqWFvM9zWbk
ztma3e35YhvnygEsw9eQNmXYatLLmYMSvsROQO/J95b3Heb4+x25idyGMbs0mNT0p9n7jOjAGvEt
xnxMfgP90M3nzPEJcml4zbA3nrcBLVPjkOS32eZO5Hf+1A08qyNaoRi7MMz0TmlHU/eV7MQt/Ky7
44tU4QXC4dElJ0T/lMGkAc04ho2C91kGXLDo75JkiFAhM+rHiaNpVs79eHdUn2gsaKMrb8RkXT8L
okp2r5VTFN4jgg3l/3wq8/0YEVb4Srj+YWqjhqDpp/dG+5y1u6afsGprJ8aDF8u+W+nFcj5bmMH9
px2+dKyuHIMBNfrjgQcwZILgZvu6OeYc1q77mNjX8IoRbk9vO2qW48hoYJtbX1awHktiJE4nsAxg
sigkKS7fwDXI38iC5s/APIFyWyT6ewctm6uYQDw6kvoB6wGke52me8+KcBiMecN7b8uQ3+Fi3EFj
wBPOlzeCYSR5Pp9ROYP3WApQvzl1ho3Zjlu8Oj1kSX90P4EkLEojx7oVx3TI/vL2DMVrV58KZi9a
f05ptkh3Oe6vR2HgmXdSgRCKhqGfNd6DyRwYRc4YAm4+f8qzAysPtr8LCTqL4mUSvSbRhU3w+5RU
padsWyv8krfx9Bk6wapjzokE6MqMy5U0+KEpqKnzA7I5ODjacLi5JqxTSwDVwqZNR9lTyxJQ0EAu
EEBtVgNWjRDLe7gh4FVDOycrAhRdeS94i+DsUGnZSkjPR/Hr/hgDBqAqQAhDF0jjY4hTAt4PNGob
t+v/MLVoGRSifzlPGZlkUH8X0m2yLQdSJtPHrxbjkYwA3+1zs73YmQfQ99exEpUuq23jk1IUEPKk
2YdFd9YbhbM2IgQAVDvDBxUcL51NBYWwYmVp9hfyknh0YnTrYhPAZCI6N9JNM8yIGYl02LRgBy4S
lagq3Td16cMZA5fBljMCoPJIsGbd/Xp2SvCTJX08Eww9J+nsKRRue7UPwoF2GoIUSLn65KndvpKu
oMwmlgCLXQ6sPZp8CnwaaYCkTepDLIovcx7fu6h0HwSIrkWhYXpn12O5FEYJ9Y669bHy7Gc9TyFq
5ummFETpxtIey7EcVyF5YOt2mEvxDcrKXnd1G2JyEWuEfDIPyc2xhLHpaMMs8xCcbQmBbJ1V4jJn
xksL5I9WgbjaaQzt8+JJOwGECWD4Oi5RVBc+fWxn3QqmmkY2bryuszgD9WEtwBP2+EK+2BzVgdc3
m7bMwqWYPfhEBu2IaFLFqsUqMOOsSxhIIzvwZ4K1NYm83GqzuCthFj+FBUTh1AOYZao7tYJ5/r/I
O5PcyJU1S+8lx48PpLEf5MSdTu8lV99MCEkRQRp70thvq5ZQG8uPkQ+FyhwUUOMc3AvcRh6Si272
N+d8x556jfgji9lkhKPK8YtL1irKtOoed/EhKerQvk6beOR/iE+u7d96xBZLJg7t1OymXgIusU6G
4bPmdM5RE4Ve58Hce1POcJ8WxgFJf5AIP1QyuUaxd8N0OTj6k9LKO0cwWhGBy5KfznBXq+akNdpF
5VHYqOm+hNyL3BsKUHylDcfCm1y1XPx9Rb/xQ9sBvIEPDbjFeRHmKyIM/0+Gw2BjWHhDJTEo1tze
FfSl0NUeUcj/LonYQ5/ELInnz5/9m0owUerx1fKj19SP8FC856kZFJn342DVz2v7bBrWk4VnR432
XhcM7LGFj1nMhdimIbHlVwKG7pfO3pvG+KyIMNU5QRgyk7/LVhh3ocak1Th1rnFKk/mevN6ALTIt
7oih23pyxvKRJcQ9cbsveM5CMbm3GNW/29j7v9+2Wb1Is7zzqKlIoTxpM8JCZ3JuOHeOBolLMTaI
Rcig9Az2wpgXshff8kKViWMhv2qKcsAv595Dcr40X6S32Vbz6DX8JGuHGVkoPwfklJvZUi9Tq97j
WAYd9T+9ySeK4O/SMS9sPa7El/xZ34fGKG8R05S6GgKzq18WKLNSJWFnfZtzv7dH92fqXV5dgUvp
EKVWnnfu1/zKLrmqIgknfiJdlHtAW2fNFIeO04IMFSSbEUgB/3UZjKOPwaPXZoYAAxsDEz6mOGgI
KMtsl9TWaTGi28Cvze8+IA3uK92/GaMblpZz9jL7NBEJombnODvmsU12pAqefB6coR/4qJmnNTZp
lM6+bPiEG8ZLP1yNPn9la7cgUNKptmUf9AXtaBGDZSGN8j0XKLIsmCTJkz7ET5yxT2gXfgtxpy/R
S6PzlcuKyq7ZzUftbSnJZ/frMNWtsKMq0YECIdNrbrARb00in7TkPu6JIreR8m+QML5XLSpWvPNy
NM56lH4IkE+bocGAXH5bbOMxnBpH/ErHJcWF7y81Kdyu91yIeI/d3baoNQXiAhoF9WbNUNKExbvz
SDRSQ+lDpI1ddSeJ/hTl82meYj4f2ro+aroPUnM0md+1clpFh+ln78EIS/oXHepgXt+sWDy52Bmd
UBot6FzaBz7O/ersc5LdwHgiLj1GDQjnEJwW0S8PQ5WSctsPFm8KEelUYO6UBUNrYBbQ4U5BHG+d
fidbxARFBFnA9n/+zmcK/eQs7SV13N3gBmA2AtPWWV3Q46omqOO/Kxc2UT49glmV96RyxsGa78fl
y9APNGP3sDZQ02r0L0Nr+YiBW/hE2ZFC7hIkhZ3vNXHJQo6ys5OEwo9Ddxz3NvFsboHzhLxzzS/Q
E4FljLUdC0+sQdxF6E28DlwjY92pL8gCK9hhQbgmmzzWq3uz0p8q174BAWdiMJ+TdEbqnByI0Dqm
1RjGo0lbsdo6BiYv0yGNnkA84AWxgjZddpm8LdQWlkcIY/6eFipstC/feXIjjhxEffVsBYuC7A3L
2emT0FWk0CEA0GNaCal9w/q48wuC0Rk3gs5hianZCMMsSG8LOt04IAM7sKIv5o6vWgHaC2w6Xk9r
k2syjHQYLo75MMXy5ubLYyqKV6fo7oBrj5seCblmfmfuXS6Z366R87bQ7noDx7qlTsVqQTAbujlw
ivAffVeDCdluc/Nr1MlrVNZukp/4nOh42D5O0Y9sb3EZv1RD/4bwHeldjh0mejMKngt9nToJcdNU
+plKfdu0dZg784NqGAUhKvUIsErEgHYRDtjkBynepmiJtwIfUDbzy51LkqU0QGJMz2A+2MDWGJs8
5V7+oudyi8jkYAv9Ocr/4NUMKmgOWnPKjTGUunPtap3P7itc9HtvdV9NdGVO8ur4U6jM6VccEW+q
mQZWX+PZUrzJDN5a8rrmAXuu85pqcLZdLfQhZ/mEH/fF10yr1FH+zfipt284nYCmMDNDw1eU2n2R
oFaMbTjoA7KkcZ9dHW85CIN/uwyhIroo+mNEsGsRNaAzMOcVvjPvMBPT3yJjNs1jtZhBS4xvYzNN
pmGE5WVRmUV2fxq8+U0zIEjw0xUQvcXwvQwlkLr7gnkQ+9oDZSBJcO1VsfZt9VRjtWecPSL+qKMX
/JSgc/FTcU1S2JdlDY6lMP6eD5Xgd6Vp62qwfo5TGGu58p5Ll0Mml/6DNn4WY/LjzwDAayyCHYs+
bZY7tgi71E5+Squ4xBpNJYllz46/7CuzPXSzdShpNj2JonuwnxgLXqO8Pck4vSM4hm2IhnydA6uf
K3agY3P2TDYqOs84yAbo7UZ9m33+04RrxjC55dkW/6QTP0jUaQisquWY6/o7RRZf7s8PJFAFc8J0
bjhNafqj1d6zMckfLcp0dOBUVpydysUlCbClSl8H3T00srrJ1cuDADTbRvl8wcJ/8zyUdtqAoqfN
L63pPadr8VFYWL5ILE2cDMNrzrZE075RXNy1O2v1v/89YweZ39QUPWPP306zOKdjddGL9M/gFJfV
emWZuPIGYnyb9qJsbl2DF23H+EvGB99nW0ZSQ+Q9rx92TA0XSnOcQg2b+Nq55jV+pbphLz9CSCt1
/1CViU6DRRmRmFAIimbvF8AwmDuvNF2toP9xgdExtoDKzqjubph5fLoNpMrPrAKDkb4hS/2TuPmn
4QTVwtxtfaHZi559XGabnCgGEf/BZ7Gtda4jXL93nEA54QkaXAp9Jgqq1qgZ6urDKA3AsZIGojLA
g4Dzyj3tT48ycH6yKs3jkFwa3OOLw6SCQIrcQkgRF7a+R0xeHbpxfPfH+pghHduMZnfO4FaeGcm8
1VX0IIUO3J4UjCpSj5ZREhRZWI/E1f6J0kk7RwUWEik5b3GwmYDWNAWEjWbqHgO7DmKz+MgS609s
LsZmsAcfOXl0EQuBgJXoeeYrsYPv5IfUSfedRjRX6gHC15COI2EfB5wI2KaYFFfyl2VlwDUYt+Br
PpXuCDRVzi9p6vIVtXyQjnEkutMILK/VWTJyKFsR68HRXWdBWPd1xeACFOVw9JucmG6pM5pGjMZI
PDVObJJ+TEqINalWyATvWgErVOUPMb5dEXU7YfnuE7qrhGQ3Em+bNfs2IgQ3JVojX2/NxMXT66xJ
uWLGgSjW9NxxzdH110Rde83WBXrIRIG03QitZSixCMV/k3jH8S43Nfvirym9KXG9/ZrbW6wJvmQm
9gzy2fDNjcDcTc4vRKAnXZL8GxEBbBXemyw7h40E6cAJNlmmJUilHO7tNUFY5OOf0c0Kfmi93+fE
DOsWluSI0tVD+H3oUjZHHd3o51jWvy3iaOnOSSzmAtzHa4ax5IwMZ0iUmxqJM0QQl4SMzgNmc2it
rjnyuXtv11TkaM1HdmOSkmuPvQyWccaXpCiLv3nKLsnKrbNa9wjbXjOXS5T9CQGFaxbzvKYyV2s+
s3T8Lw1yy6nGijatGc5U4s/JnL6VhDsPFinP2Zr37K3Jz8uaAe2CJxH9ftC1jcFCbzWurXQl9ryT
0h/MNUnaJFI6afwtv073VsX5R7WmTg+i7g8JzX4+x79z+TnbKJIl0zAY8eNlANeEGKwgh1N7yrHB
e4RbN2vK9WxUFyrrDrPdumNYs7A1mtRtnOr7shYiaBred9ni71ezfcoJ0y4FGm2nnXCBwHkD4IdA
yGY6k7sE7ZFQ563FAeHc9ZrS3a153WX1klsiGHzvrYMMel0ydaXX8ebisV3zvplrbPOorlhe8LfY
4sWytHG3y0JSuLkwGxOEh2drini95om37gvTgeWgr0njuqh2MRbaXUUIeZwKmNgpznprggPHrWsE
+TK+pbXaN7Pz29Dtp79/KfFE6v1X3SGZcSb5y1/zz5uwWNPQJ2LRW4d8dH9NSq89envh2581JFXK
O/RSKv/4h9FHdmJFjDkplPPAsscLB1OI2Oe9oHjBft9tvaU4OAVNYcSM5B91VTmz5vP1zRBpyNTo
rpryIa52dh29RpYK4gipE6k0VAP1fUNuYcb4rTeoY0CexKE5uX8pDiFQxyb4q2/4l3DlXwKH/yak
+W//+D9UV+MZ6Bn+H5qa9iv+3/+r/Ld/CW2Ov5A8/P2S/9TP6P90XQuNDFAzdCGeiVTl/+hnxD8N
l5sFAQ3gZs9z/y/5jPgn6QWr6oYEA9NwLL5IVXS5//5vpr+qbtbXcwUEQ193/r/kM976Uv9VuMKf
7wpH57VsQyfc4r+qN7J5sYeiyn/rej6dVVZ9eLn7EqOlvRCZecTdrK6cDGJfds1GX1KJGs6SoZ+w
EI+WPpAwn6BujPR9/jxiC9+PTe3tjCo3UWUPz5Ex3s06ESpxMb7jAveQ6RGUPnPQOzNTTYGkGV5t
NAa6PodliTvItrM9BvossGtCl6ZMPdhwKmyLQ9kHv+io8U6p8V1aHIB1NZa7FXOjaPn2Edpi4sNN
OpbUuM/w7Q2s/w/FlP5VcDxbqE/tiaEkvvaPHmX/FkJNtZ2a7HFIk+980RA2JK9EZt03mTMdCUBK
oDAgf/P9ejvqaCnj5d6aVj9ON352ZILyYdcVK35MzYVPyLBtiVD2WhvQzuVID6Kufm1KZCMj9ukl
FUGLDlWNysOhYtFZMpHbyqQt9pVNHeXrbXxa8uw9i4buoBUCkitqam+ZGAYkBy8HU02V4UuSo8kD
AFDCP5vul8GZ6sXGpzAF732Nod2y1IM1GOU9d2qzd8B78r72xkHzDAt6SW/t/HwhglhAwxQKDqil
PSYmzXETjyg+C0kBpw8HRLpM2hwitCAU4YBHlzE75YcZe8z+Yg0J5wmBynWY5i/hQcMYW8n4JYKm
iucR4YlgbTFr28rpwAYZjbG1cuOTXDLY2so+OSXfabkOZpkFRCmD+2x5rLgkJGYYx1cnkgKuHlOP
rbJgZvJwAbR4mxdFbC1D7J0zfsCrnJYlOqKzt3atb71NS/mpNXF+0H2gxoW5YNUsofYMGhRwMyVa
qSc3LJ2L375WGXtNY1Gginu5Qg1Q3ZIDLEvANi7PvieN86hpQeHQrIl+ZNUFVZOujIpA9ctvC2hI
1gzqlmfxfrE1A8nfjE0ho6nKl5UdTejZINdJAAWAZdn9frK9y2CbZ6eHYLrOfuyaOa8xFMT0Nmwe
MsVKoSF3DD2oxYQ1cEgY28R0kb1LTq+TEfpcTyUjB4NX7eJhUwv8yl75OyPjtWGqpUbofPH03tX+
RxGpb6nz3VJJkVNgfg3FeD/5xl3Vr6ko2PoHEanLYv4QQMxQ2LZpxJr5W09r4mdNY2cWyXLIpfpd
TtlzbVrXvKX3pOz3EJi4QRfpFPrHpClfUTznTHk2RlC6hCXpNRIj2voGXc4GeDvoaxMVEj21j1oj
Cy2n1hCYq5NVpvqZedab3jqwcfO95TgEoaX3wCJmijLCOduIEsPgXcdyaH4wNqKHrLOShwR7SaGR
NlJdWk0yBlSkLtHZRk+56r6a2uc/GToEamXzW4WIUTX9vJep9VYakLdbhqqbxRx0MtSfq1h2h64B
USw8cTYb/DiNq/+SuNbpbgiDapFTb1MH6YAy7a0YvadkdANlWNN9oqn4oOXszdKCLZNKo/pJH9P9
4qcw+S23pz5Z9nw2gYsuQu04Lq3N3FhvkVcPQWzPX3GNgnZkDgLFXJj79ScLsqXYx13DyI0PPdCy
CgvZOsag694s9i6yoHTi0bbaKgvbfDa3XV2EVZ2yJI+8MsR1TUmu8RmwkJNsWS0u2xapmJtmOLAp
jpjaHp3ZfLIY4d9MTXuPYieFD6s3ewqTp9ic+d78gtyCdjoMOsB1fU5Y18L8EkkMCRvKbN9qn6Wx
6EA22F0scAuVQU0JfXgnxwkef16GWZJ0VL/m2Tx0tv1dT80JpzRTRIrMgGL8IcptjNFZ3GztuHlR
SfHEyuwjbn6NS/5sqBn/1DRCzXV5JpY7H43rXi4Cq1nhhUPOKK9YJ5WDKTe6Tr5zzxyMtmjLYLbb
mmghS59iOlMcCNlDr/GON+Vw9cVCDe0+mFXQQjHIMdEKZpm7zkdK/6cf6FZqosxR7hVwPTtE/o4Z
2HrBykUiUUcKaNN3sQsUtkm6TI49sUW/2CzerVTztYw9E9uGUQe1sdynBi2vKkjZM9phFymeMmTi
XBtIClzpzexsDJBnbcBwSF1YqCEFnSGXJEocZ/LzAENg8matZ9NHjfs2Q+G/MP05xbp68GrCD0fE
Sm7HeAB/XLIdesR87fw1tc62ouzOWHdtxnlNb1TpRabMZHy5kphFwyDXdfu9s16WHThQtl9M6njg
Hdgq7Eg71d1pK7C+p9OIPfuRXvpXzdEJDW/ek8kDnpPF7RYij7e1x+V19Js1GJAMDEeLx5OerOCV
ksg70iLp56sHLwdkMUX2h5yt/EEkzYGIkE0+JH/mafxTcQSVvZlssHkCRU9ox0R+qTxm63kz/MxV
dxi4SmU8/8x0uoyZPzzXZudY3qUJDbuu8J8C1fp2xBzMFQg0Z51gtjlcFBHThxb+VprEx3sJl0Ij
CU1PQQaQQw6QYkJZYBLKlyAktLk9d4bi6AFhCPGi/IltKOeTrX8PyGGDhSs9nCS/ksiiI1v6H26l
REbRpQCbeymYcBeD9HcsnC+Zi+fM0pPHccQDIVzH2GbWnRYJjHd68mHr5nWxiaQoHmB8Mo6H4IZR
AyGIS0/qEsxhKMt6mNuVPryMwDTG9oJx190wqj63R9n399zTpC8sdLpGSUnUGjyy/hWqIm9J3mUU
ZqZ+1Co5HlWxgjuy7hxlYG+T0vvCbyUuiZYdY4trweygewh3kIFbgonwzDacAjAl+b4fdY9vrnJP
+XhSXt3sS0lqDxifPStkvghMdKHVyNCWh1RVoR6n30ZuI4FjS+VN6i6rqh+ZIpIWPaLccmwflrlm
XTY/5XNJlljTd3vfRvfDiBKR3zDfS3t6ZIz+0x5ri2ux7QeUVYn3I+3ORhfjYxbvluOi40nQmfnD
9Sb9ZfZua2ICuTQPRUm06Wx7ALuSHP0oxaZPHBIWBXu9FB9Tx7rMZBIBPEeu3PrfE5qwhvATUYjN
wporVG7mbfAEwkXrESnpAw9dLPswU9+1uzgBEtwX5l3RYQEIAcmme7KlBsnaNdTGTB99fi4RM9YG
a5GyNyHrqiwD3q0BZxIDdSU7yA8iu8bt0p/Ghmc7UfaRIIxsayXRves0QNO8xgicdEzCOENQxHCU
jwbLl8FJw7SoLlBmtJDt0qc9QIZ0tf4iFPdFIVBIi8jaATy7jZTubZI+NvDlJG+Mcq5aZfuht9jh
SKAhePinUfP/Phqo7ujX+0GdMhSFKu1BcMc46yKc0ZkE6mOVnPV1paxznpm41yN5HFf0XTa6j1Wu
v88wNPwFs2KUK0CYqI52PTSrWUvRoWfvFDX2vV1pVy6TxQjs2brqVsJAvKgvEtVFIIZyCXRjgEvf
dN8Zame7RzSFZkp/GmIetaTjXHaaqt15D6QtkrbQ3wtGo0evzx8Kka64say8MoR7iZdPBn31rlG4
qSSzJbEtdCYXaqZUFWn7J2LBfS05b1u73vWp/Tl3hnsUUbkrLNaxudHIEObWIV7zbrPM8bdexC4L
Vgz9Cj7NSdB9EHuqmsbDYta058zy7gfLCBHIokL3OujoTroCOvxzbJassNLiz9JboJ5hYF+7ph2w
5GFw7bN+CQh9JfaF4Sifslw7VfjyF/QVO4Io/2DAPEV9J3ezW96YoiGujYz9RFDBGWif3rJQl0Ls
tGVogqVZ6nBsdG8novrTbBkgUGc+Uk8il4wEFqS8v8KUYDAIa/d9XpXuFpfo6LXymGHM546qb3lH
GbaU1mUYnfte1/qTYR9F62ZbAQ8rYJ8EdY7Mio3WZr86h+mtn5pZWC/e6q92SBkph7vOqb+LZVVR
s09Q/n22urm5gEhbUQNKWnuc0FcNdWguZYCrBEkk3Sh+JB9+SsUnVGZhIgoXK/iI7KZvtPvBfR6X
Ot+Z7Fd5ubcyL9ujIfHPZdNkIIbTsXXVznQtJiYtoqNBnTkvAuRA35VefTVzgyyB29+bTXDV2dJv
gYL+Xqzm9+gSuWACE8+6FFBl0u2FEtVnA7yUZfNOuH52f5+3WbISs8KcDgAtWvew5N3BLshIiUfv
09EtWGLS+h1P60JXGkVQO/Yt9qqJ6bX4cPy4PqlZCb4UibPGYDOtfHPf1C9NXdmvet39NnOtCzHj
7k2r7e+rurRIq0W3tUwbt4re9ZFM1mXIXuirqhM9FQ5OB86eaEsP2Qo9jFNEp4asC7Ovra1rMs6z
SzsLrEFBqV0yI/S7MMLJh8AuywLU8L+8BqObKX6jmf3pxaR2UztYbMjkS1qLU1xRd6gs0jf82j6S
CkVIEWfQocb2itnluWmme78wu7BhxRHMPUL1YvjF1Jl0BCd7VNXU7hbm1xQdZexOYTv3JnrmfiEw
sttPtfMwlm52gadeQPbv8PTg3QjJcUwNdNWAtHrsjie8pUwietTLwhkB1SJbaZMmPwylTsmdFowT
DPAJ5MluS7NRO604A+OhnyQyZntqLR+FVZaWqLgLGKhYTHZ2Ff0qVMmZHpn+likdtIkKVWTyMAna
mKHgaNIcmteYQhJqqF16UJcIfGA7wpHgs5lXPXh2rbPPhTEwRqnFsW61LwLXsMyw0DXXbYO/3Mc+
ArKsinZSDsNJH0vilqF9x/4SxskITC4nLipO1zWGLfZFlT7glnsY8bGDZqE/LOy1b4nm+mBL8iOS
yPU3dlp+8u6YgdSJw1kFrmVDbvKcXMl3IogI0gfI29vIVAJJUFvvRB+5lIgVn1lIpVNmu8ea8DA9
6phECqgMVLM8LuJjkjUb5BFtc8wNOTS6cSQnS9/GC0fMPIirWSeo4Yvy0y1jhrpe/+Q4HSkqQmMF
8C4xadbWpcUSjUYz3y+De+K5f4prEZJiyemXCvNQ5jQTyKg94o2daiew5Ni6sSqPclgyo57tC5gd
b7pZhV3iAoyNi9cq8R61uvJvTv6Zp9YUomXHTlGw6jH8kWwNYjJaNvSBhmiy3KZZUNoc9oltXggE
YT9hus9amhp78gnR4M9u/eg9RQXhQ65ffBfx/DR40FGH+Rut1gilnAUdM31GLRwBHYWwa7AsbvsL
20laXhbowWTQJAncWU3J7tFDKBgNnn2oB/DGeiq/IHjM32pJHzu657B0K86JLN/PQ3/V+d83WZv/
uAN95mh4V2es4l3TkxXivaPpXQ6VjgDeV84lxXq20UqtRNufJHeYkRJo9hhHF3K/EtFuO72HX7/E
by14OTiVYkK4IsTW6jX/yejnN3OMCFGIjzKX9b5Iolub06rQ552m3jY5YVjIzXWN06pi0dUu81et
Jb+S9fMGKpZ9kY2CAbcEWgJZ7HHN6h98cx8+IxIi4ogC8+wPp83Qfo9BV5bytPitYn1A9og/tN62
FOVBG+u3YV1A+Y0IvVQh5EuCJXbuTcgX1K3kafeaG92N699ArX42Jp2UhD+LowwVYh7UPTnuRD0y
7UodwiBKVewEzpBjVWUoQKflZksODcf5gLvmBnwIp32b9OYanPIax7FzyAT6nig1+3C06/d5YLCT
Wca8reyZjZV1dhj9iTZnCOhWREexdSQnD11YYZDmx0yNzLB9JAsWYum94aIBdTWZHVMPLbVl/tA7
DIZl7kSGg88WBU5rTyJEnezyIikqlJ2qsDUgIGjEFKV2sZOLydbDLT+dMnpanOh1bKMUPirS2syS
n7o2UUB12tuS8xEespqHO90bVcMmtyqKMPGda7vUN7uAJKD1RRTkPTdHjsBy1jj9Zht5o2IUF5fa
B1WkjYzMgkuQwcGB9MQOZ52ikjXw2/cycgY0i90Nt+0pQkA+TPHN0iMGExq58KOyzK1o3JttFx+1
lbdbsULmK2V7Wx0ukt3eRX2Kx4EHpbMzJzDL+KKN8XxF0k9vhgK6Kc3o7Ci8ZVOr8VVaAuNn+YjU
8CoclLedVGRDOCoLCkVnHil03DpBU3qjn4vSqD+M+J2fzI/08QxnBS0/+hSEjeY1aYzfMdzbUEwY
4w0ukThX04o5wp8yJ5AjxmTYyr7omGXVJixzklAEbpczqjo0s5ygaxZbZNOJ8vFdurc21k69Hu2B
aXEsKwIySJG0dGM/y8g7O1QXKDufWGY1e1Vnl0baMqxygtxrkxq11ZAVIHh7inJ+C2MmR7ZoXhNW
BTvbOZEXW6Gl69BM0CDapJgZlOxsqELp5MCComjX1wLAb1JAZglIEzCm3/MCNqrPp2U3k+mXqfVo
K9Cjai1Gesewz9Gcl5eZwl/EXrsrxunLqqI6EAIzRzcm/prT4h3o5q5z0mhHFpIQYoeONXq6KYe5
e19KAekoP+o+9WhCKh77K+B6LT1mYabvVsx4AEpuRzqFta37WO3yaf7ARPNsipCc+GuOSDPzlvhe
z4gQwiZ9LbWBIiTxvynDfpdk7Pztk7e1g5cmNdpl5yUtVByaQ8XaDEviKMMhbZ5sy3FxTLXTBSQA
ITROgacBGH/FydXZh7L3kHfldNS+5rGoHTHpGYST3fjESyAdU0cEkUt2VAfOqpicw9g0Lzn80JDB
H25CbSL1LkNYTDzGLnUvqTTNPYSOfK9V1gkb5VYiXLs2g5bdlDa/lCUpYrqjjtr4MKcJODN+zCCp
XAbPJMMYhvaH27pi0d9zu1A4SMM9WDM5u3Bc430ttPhkO0UTDkNj3Jwk/w0tCR+nrd6WRbNIzVCf
61+Grw07W9nzyaZVpqjSAjUoc2cqD8rfRK/QDBWHFWqkGjoL9trl4i8gT924G0kpwQGCE7HaUi2W
G6v1tHeP2JYlc2nWivxO03tGSPZ4pi2fUZojoHUIEdm2mv3ozfPDxIoUYB5YcWL/NqAigS7W3AeL
gj08WOJUxHhQZVedjLbZKUM+m6h7yfSjwNfQ4m/JGPH3hdvu9XZ671vuTGUa5G1H/CERl0efaMTa
iAG5NXNlxvfNW+1hYew8KuHePCwjqXoisw8eE5i0zLujZxAgJTl6NwDFVwZkcehqBMdMxIpro/8p
bEIKpiQLIdRMDKV06yWpsp90dHQG/94SZv1VJYoONJ4puRiShpyAG0YmDrV5vyM+4VUWRrWtfZJY
cvcyjYN3Vy/9czl15TmdrQfGKSYjRcb2U0zPVvb+tnToFlLLPS2UUFreJzuZWc4WGVx90aPsSeo3
pyocPokjjuzmVZpGkNS69hPVH/Wi/2bKlW71VWgk5LpirlFjSWAW0infRrnLaqrCxAN9bqMUvE+J
90p8V/LTY7VCfj5AzWEdJxAVBJ2GacAmWxQezbDHk82hnobYpPNne51mFMmDZXEyRkagK0lsGxXP
xvXi98FcP/cJuh6gq1dbqkvUzuigynzeCqd+iydt2tXzRNii/aMmzX7WGvfNKfUfnPAWHVAkAni0
pyKqm48BG2ngW5p2KPFWLe2kQ1Oa6Uuj+o56vH/SDGZ5qRtfS64Rp8qz5yhtXtmvo9mtGHx5EfYi
FLzehvis8sR3mjwtNf0v0UeGE70ldidP0QiNQ5lM0/LEuwGYK7aTlcpLbXiYeV0szJ3OmTAZldq2
ur6TDX2uSsow73Gjm+tDNbTx3siQzwPexGtoY/mtCWYsl5khAL+AGnh+7RbsQ6U4xizxtwlJUenQ
kmyyXGiSGbQ3WM0jeY2QC/XMY+lS4iSoZ5JUEa9s2klFW5wccai17bc3V3uD08nNK06u0DAsi8kH
eWrTUPZnvklaIys6VqV1tUa5NjfVl98bL8A8DZz3OFG4xzprQjUb9++TXH7SuxQZIMtJbh7H1Ld6
kXOHWfW50qAOECOFYbgrwR9h4CDsjwHNlDjEnjj9KzN9iqhGSoBoS0PFzj5lEiXCinKcz4U+ox5a
JDZWwOyKOUEBT+xUsKDSADbHUbc8ORUReYNIzC3f/2EcGcISk0banu7siNJEaRJjJ/CGMylarYkQ
vCPwoeN3oukRjRnh7FXyyxDjd2Z+JD1yFBdWEKZb4A0p2RLhkn+n2oQApQwE82vS2uS97rEsU8AT
ie+eTzzgW0fFkIbWmpX+3z/UCpOAbrKAJhZls0wEJ1K3Y/7BHzdlBVdHRyJJOpgcxGxM6lj+SiHK
HogQ4gPGSNHXbfzMWAcqaRGYnUKyAUBmqfIGnxl9Yw+tGIL1E9fWGv+DEHKUH57J4pd5Z5Oy/WmH
4nMycafXwKku3exfYlUE2VSyLKIP3Tq0hj6FwT/iHh013aIEjsuByZ72XBOaWlQcKmpg/EWAZNDX
OHEkW9pQwIBSEFz3f//oYVoueR4FY3OtoPMHaAfOYKEZ5TX4/IHa8IYw0a/Szt79I8rqyMybDpTR
7HAtMctyGvovq+bU1Gs7EA6tX8uaJrHULWWAjET6kLr/Qd55LEmOZFn2X2aPEkChYMsxTtzMnJPY
QDzCw8GhIAr69X0QVV2T1TLdIj2zGZHZlGRFZjAjiqf33XuumI4mYaRdg45yR7fDzZjDJydiqVmn
MOUVMBy8mfbFwebCkMfNi7ckWKWZRf8QWy0n6b4qTWrLnL7/x+Kx+G/ZUf5vAC7/woXZ/1YLH6X9
89v/BRez/Gn++X//H6G8OA7t7v+FG6X8+sy7XxBe/sWQ8udn/QPoYv3NFZ7AWmJiTMGOHGA7+QfQ
xfsbHmbfDtwAoovgdAW28g+gi+3/zRO+g2pGESb/xgY08++OFPdv/LBPJIrK3L//q38n0PyLr+h/
X2duBdbSV/9XlIpnS9vyLEI4Ji27cvHF/JUnAlSxGXrZf0vH3jt2Rx9ysuw3THg+CJL2UEIbSye1
EIfMfd4ji408JbdGBQcaNEq396P0rkz89iwy+5mb59YW9XDtsDms3IGH4SA/LAowWiQcul2aej2P
QbqHamyjneE6iaBP+9QgMDRsp7by70R+nVMKU53ZS89OKVCL8nuvrdVZOecpmIjvESvUsGYPaf1I
94skRTknOB6I29aOz+a5oWauDGn3njiRt3U5Eyhjv8OgdhwEDZ2zzW/V01lnBRUYTwVbvv1q6kxc
ynk5HPGabXQxtEfhJLfZ0e8jf/3negJPFTjlo9sMBVYLbNs2X7YKculmEsN3Oy7N7VTcnbgXvvii
YogMxocefSozZMWzyKFcdSqYIsJm53S0nAQ2c2Wept1tEOm+zWiKACzoKo8U3jTalCKF8x7hcrwN
RnhFqrmz4duck9wPzhVRIeGy2JZkk0753OuVg/92axlzALIPLk4syC44fnUCXpntO6Hh1wET3/mF
+AES3ICfMdK6p03nW8881FXTsQli3Y8/e6BvPAnvg7oazlah6OdFnaFK8XfiUw1uzFWzi9HIDd05
x9ap7voae8TEtuhBBtEJVzlLeslZGQuQeFYxODsVEHzNKMKYBveutMI3fPSfC+3kMC2A88y32cRE
rb3x7TSguwcvdMD8feR+aZ4NZr1iQKRK0/jMq5bcowFRfeOU20xZ+ZVnI1HAOHqY4eAlYmjx/Cbp
HhAo53IPGM5HyS/YebOYEzOdupjUuf2ETqhPVNjmSXcK8KqcOrcuboYu892f1zgaMLSPKVJPhqrb
5bZLzyNgtMztou0QG/GZXcnNl9o++VQVdDYM2tYWoDco0mHvsg8kSxQV0fxi5jXZx5L4qBvXJ8Lo
20H54YPbS547zXg0ssLbhUb3s8VAdsOuFl9xwjA89iwjNEXrYRQt2/OFO9QHgJ8rUsOhvfBkY0hz
yrP2eU3InqrbZWk93PqO64DpHhCkfrIgjO90gh7eVuzkRTrh8Z0yLDtzlh66sl5mkSK+tRM9Wc4v
v1xk8jQtNrNFLXzF2o1Klkls0EecACnOr8crlFcXvaaQZy8b5NnoI9B/lCDH5Ht61qCP6HaASkJj
3lVohbbPy2Y64w1ptGZWFNRdxIgWRjVi5023ol1yTI0PvIBXsmVDsTEbhkC2Os4lLYmcTjERcEC+
3I2CU4ihZK21KzZOSRNZ6TtqLyM+vs4g2j2EV9wdk8kICiZFzzjXFXm2c//PfxqqjE1CWk7MT4L4
S0oanB3PU0AaAy9JYLKBZM9ndYQ0m2UiBLNEJowraqy4aIY2Wea66dgbhvLgZgLmr85rjEWYNvgG
XISWm8JR861jCOoadUgibT6q7n62y/wOHw58TC+oaU9J441BMOzEAuc+G4PjKLvmXeRELzUZrdh8
qeIs3niszJjA9X3T9MFq6jw0+AzKu3JepjkQ93IaWDE0gmirmZ1TP03OsSw2jTtVzKs1c/oQIFNM
yJhObm2zlNyVZ0jC4AmbJcPk4K7qiItZNgeE3Vl+a0mcLV0K262gg7UII2s/9uAMmGaGyyjoNmkD
L2K5gciPwcy/DSqpL6Gf0dnaLWONnYR3uiE26gnSk24ozV1pcWoVWdKfkyfMDRxNznyz+q4+UriD
32aK20s+WGDGneCWov3vTZeUYJaaVzpWPQw7lBg05h6BKtuxMgdLq5tTJmR1TGxmaOBd4V074ClX
o+iuWf00B25y4PIVnZTa9x6Azzy1cNc11tIv8058iETxWKiNsczFsWdmB0HJ4iqGbgtShuiIFv3C
60yOoOTNa4Qj2O8IUDDb0rnCWtj/IcKmImxbANYh9sfVjD5qxxtvWWwE5/4OYEhEzfM4FwrZk9+K
hkiwR2H/2nKLxEadxvdKAljlM32OonkfWQV/prLfp175KGi8RqPsDpJzjVst6ZD6Nmn4rObwKEpw
xGqu9XMV/fT4slFREnJja/RLbX+QCdc/BYqVnb6QbZt/D0X8HPX2LpBp/ghJ0ANfFO4yrYpHWeAq
YtXe54CaW55Gsxfuk6w9Z3X97erqOU3bhzZdskuBfZTcWYGmuO/G2NF23rLCnuNyayymxoyS0X0y
Nf1F2niog2T4bJRKAE6PiGF+GZ/MvinfsiZ9kdJavroWb9A0XOZB3IhpJ1uhiTaiIi3OnTnHq27u
la/fTQnf3fT9rwEIyQ8BUEhZ0aMTq/zVI+btgLPcSMuyiAzW7jkKYuq/O9XfKjD3CTUB65QexFfb
Jg3nZKhJ4aKzpzp8GhNyTopfb1iuqBW1s9t8Wl5fCkEzajHwomYbjeZr2Pa69eZvEnPGwZ+aS+PH
aoswGhGtM6sN5SudRxej1bLNyiZglYshIya4zAlEWsGi1S7ZWOZSEeP37TZw3aUao7g0kajP3Oar
s5WA1TeuWuj3qWUhJiJMWSpoM5arLFzxJbFclfJr6MT37ACLMkxKJ4XhbCIPh94Q7r3YfEo1PgXj
q4KFVCbBvjEqAU3i2OmpPgaKKl8kfI598vMSQayMv2rKAwbDxz7MRbZK9APiYLnhO3CXR411LvOa
rySCQdjaT7jtU5ApeBxALcyrBhcRtraLMCUWzTFCAiNeIoWE+jFFeJn95hhMHfZik6NekIw6jKHo
KX/m4ovZF9kqsn9JobN9kEOFW+rutNOQzZat3HtVQopSE3/vEWNOdjNeOfBSChVjahVM5ycVyPZ2
DvBklY4hd7EmZsBhVe6c1OJ7m+f5Q9c/F5ihPS38g2cCYfBUcGIdI6k/jcWplNH3PJc76j4tVAX9
rlQ7AVQl2j+yyGEZvkfMdWihxsa2HMlINzNX46Xcfuibp9YiflJYCYpklob7dBRPfZEH6xhy/n6M
8XKPQAkxc+TfrdMxWkjvNXSEOnYMfhqC9amhYGYANMCvPvAwCgTpixYHW9YvUUiUoxlEcMEj5CR1
u1QtYG4Vo7Mih/8r0+woSuqdogAACji6OWMGtpvw5qboF5mm3FuI9iIdedaOhQichGsvN6NtyTjC
DFyVG6rID5SR0H1ssM1jH5/tXCT/2oCYG01YSzolYUabKNcxhJ6413JrG02+jzP5ZLHWm/LoWSYg
eRMjwmUceDSrp1SGWtYD4h+YYXq3U3ugBYJgXxD2H46n3qN5eHCzDO9BZuC+ZDKL2U/UtvECQxjf
kpE/1ignhuhgNw49FXH1wGhRqJPnRrumnA0IjuWvCS7wkW1LdQ9/p9vFGfQe0Caa5za7bBY25gNu
POQzLs/O5G1MZ7GvVjTW4RPyN3P5u0rg/Q7tRLakzZ+YzQJSP4JPdhjRKJg0+zDq770AfxyrzZZ9
v3vmFavXmTnlh0F+OSnHKiHN10X+YJV6bhcJfUDSWMG2WYW4jA8O+B8i8sV2qnM+RUvTna+x9hbK
xjQtsnnTD3PLBeezLPNLFU3eofP0k6Kag17DLzPvzG07crj1mnsOSO3oR6CG300++5/DkL6UUTJw
nerEvtGPeJaMt7Sd8ruCDnoEyXU/kr8ybXgMPkb/WQbJPQSIbmN1/abJGYVjC8QC/HrWfNSIQdqC
HMzbjelxp0Pni1ENt0mr4dDPprrTP5HFaWRo/Z/saLGBdVZ+6Orp0za6FtEjnu6SWFprMQfXoRjJ
2TrFc1G+GxVRxaRZss8Zvrqo8JjCbOs24fC7V+YE56h/tYXFrcocON6ZYUPDPfauPpD9wYVkq3yf
RDYLU9qyZIE/SBl+tGlN/JaxlNvUNnKSthNmbmESmO6mFYryhINgxlHuHQuDHgPawdJVAgmd4gS2
qE3NtWqZ75vaORExWMk6G49Wavzg8WPuO6whq8lvraMK6cVzTd/aeEsITTeZvtR1MWxA2zsYgVRx
1MZs76oJJY7w9i2V5Hb55pR8CtzOLfdg0ARpTpqRIulf2SN7hQvKhwtKFLF15V3GO5oQ5SJKwUDa
CmNDmM/bmYuhOkj7g8rkY67q/ro41KOZYLRvkRXspHxt8wCzobDjde1GbA4rfaw6oA5xFMLXMvpr
Gqijq/v86IxsSK36iJX+bLe1ODnj9Gy41LkTpyZHCwO/JcPo69vfN4JBjT/Jf5oj8zcuLaLjbjuu
Z+zZN5+R/wqxDEPScHKtcSMmDFitGXPac3bhFgWjnMbhOkyL1xSj3F7O2ROL3HaLDvakFgwItvVm
M4frAsDWswUH74lzu5RpA25wGVBNvsV6roHLOvO9bzVv7GjaIQm3Ks4e4pTSit7UV8IcAYUZoBUN
w+DuRZxeBf5X3M4vXsbzNlNlfVbM+gsnkAWRShDVAkysYa6ouavvC2UADRmRftFzawvJ0W8RBYk2
v7YVynDBOBhQH6a84tek63rb5WoH6Pta55QX1VTNzuag4OidpoTnHCVZOwubu+s6zxDMIQb51Y+4
mOM7VULpCxL3V14V1Vppec5SRmj29MMaO+kP5nOOuWrQ6z7niuawE0b88446OPuWizxQuu8yyU4h
HzEKQvmfCTHhaDJWMw0rVGbpAdacRbnG4DGv6X/nZWp7wErJVnu6OU+pfyh6l7xkIlidpt4e55S4
SP6myfQFXodipglbZmZSxFoHzkrMwjqPbnJvxyYLfj7kIArnk+zoFVG6tdhXwTfP+hi7X0ravTBJ
AgWpenKdZskLdLcuLwN2CPV05ObHs+y30yePXcXYltstLVhSP/jFkiOuKHytp7K8J2iyiyx7uLmD
uzW1vUESsG5tf2xY5Zyd5i4sSARJTaULIXwfhM9ODc9DKk9xsE1nC7oXNwAjWXgRMFCC0H3MDbc4
48CmGXb0sMO1e6fhlQ8FtBXfyw48r9+DhTFpx7/oveBE4HaC74zo0pD+slj2U6Z41IL1r1OWJ3JT
cDlBU3TiDKkC62jwwisFr7GgGISJ9iuzXPNkpawzwplungbxJZ+5nMg8achNYxR3DERcNbasViZY
93Ru4+it73TrPibQr8B9j99N2n8xCVAv7NMA1s3epeV1C1Qted9Ae9ZBRi8MjddluK5EoVddxvav
ikLCLAmFJhj+hPqo+u9m+mXZNSGNGldYtLB5pPqCJ/38J2njlM+spFalWT0jbLNwmQimyCr8jmFn
MVz1p7SfaYBgP0oBYZgcWn8C6qaBV6aGfRSBAeFGYusmo8DGNrjFWpMra6sHZU32XrAs5dCIOzqy
hz0Voorl/DQcaDTfudGn5zbyoRIPzjDQXZ5RwmZuesN3ztgYnvKGo8VsDYjGL1HskDJO2+9QevBT
q/nU946+mX3F9iRm02p0ZMMslQJHwH3r1L+VX2EtDi04QTyRVVH+jtrsKYzMDVDdxygLdtLWGx/A
wXZIps94zq5OG7YYmiZzW8a0f3VGecT4t17iSvsqwBfJ2zZsck6TKoyek07hci7rO1bnG2iJ+5BC
hDXLO9ZgfKPW1sAb3WIAH2x4XngiMOyNwzNbls8YLyzEKhukFwDJSx3gSy5ThMhseqkALOPeHsqH
ZLJ/J7i/SAtivu9fosJ+iOhTpVWJQB3YoVSpQ9jXBuhF/SHmhyGiOt6op3usnTgRDSZt0io3XSUv
C+dqajwP/gA7GGE2T/4M/llYFQIeSCtwT85GkvxjGV789CwTjpEOH4afUIcIq2d0bIvBOmWNz+q7
NOEBXx0jvidjua3zAccwbYeQDeHOGY9zlh1NgxiPNzrU4mQ4H9FCbnYeE0+YekZNEGmrcNVa951I
TgHG4TAb1l6Q81mlSS404HvHlDiNtZVBw59oRsdBRRmAd1Q4RKqmWABwRXisexzpUnWXweQa34+A
d+JebRWWkI1boXK2Y3w28WCvMfGSfxubg5/V06WyObKTYc96U7401s02g3Ztw8mDNDAdx8yP2KUb
738sbWHChBgZ0VOXv3SpX6y5q2PNcNB/ITkWNSt7xJ1VjrvJG6pvIEq3enwqOoiD+De3UyULyA/t
1QhgaFqKZ4JHSnTrmjDCao3jUNbco0GC4WxmdOvmzt27BhToGFgdUle3klbw2jbxjaUawCXgztrR
6WEIAGmm9ng2BnxUYTrTrMVIznw2hPYpqsxHs+zUMe2NvWfycK9AXh7nynspopmsXeO1B89nejJ+
VTFhdyo4YjDRwFAgvGIlGKOPZO6oMIsS4vEy6+ElkaFQuQ8XGfq37df7wsifKMYQ92H4Vaf9k45q
G9skOPWp+TGN8w1+mrsitPnTrixN5/HOiwJv3XTzzpW+PE1edJ+VGEGGvn91B54o2eRNO3uKAHcx
pEseCnKquJL3aysZfthLy6TOUj71pWzOkHU4ddSe4rd46+FZ3thVcfarLiRXwX6SkhhiPRBukzD+
JWy2EAXNURf4YM6hsFuxFY747adYA4MgwUxWpkfPMWBKwWs5FHHJLpgL8q4SVnIRmDhhIgEZSTLs
WdNn1pF7MrlQUiq6lUOjYfmAzQNKdgRzYuxzfCWeB5iOA8xc09P2AZCAcAPdfjuIEiNtRo48OvTN
weI7OdbPejGEKPo8ube7+94pgVSWbDurpkXh8qoHgk+7Mee8S137pPCpPga9g3EcSXjoFhIha5O1
cFyuHtxBsMiVBELJfcKLCwHsFayeq0i5B6TCeOdqG20dRLkSj4zYbGOX5EDO228k3bNrwp4YAucy
66exfLJaEd6rGodJEjsXWZV8FxPTOec8AFTRxbdK+OfQkd86NernmMv0vgY7swl76+Lu8uXQjD3n
s3EytuLrZphH2LQ2l6gUEX4E/MjkXh5qCy0c8z/yQI0WaDZ9uXWy+VWC6rlmwcLdxmIu+WJyxDPh
9yN9j4LrswAhBrp4PnZjsHIdlDa/Oui+5xfy9nVnPs9j/qjBCQGZgCsV2JF5NvvpG3zLTXgLubNj
AcKzbRXPKHMDxZ7cKJKzBhV0x4xNzCNEGsTyv19Ca3WXbq2OltfC0VSRRfFJ9sZdquK9cInUdK1x
sGPJ9JBE3BFQFffxxF9niaxouSjFgbktxEimWnhk8TahSetRHF4rgcwW8G2BSGuOV9DkGFjvEROD
o6hcezeBjN/VzXxMx9b/YsGCovmTmHaNvxPTio8IMMX82ZwCy3LS08wrs2SPfQeXK2laR2VrJ2/z
A5mh6eC5E/z3JETxULydRp2/sd3fh01hYGlJip0MYL5GxqC2QJk3ZgDpKrD13jTKamtM1UNSBpec
2kh4ty8mJyQ0iCfOACb9nVHBYLSL8UVMGAr7iOwacvENusbS3VAzFpXudu66t6pBYWNz+COh0AZ6
kMcXwq2fajqOk/TdkOGr7hehyGHIU9lTXtcMzEsDdQFAeeAZfYkHDpiprB9gs3yWttGSoPKpycLK
V6ItbxC7NI5Juvh81iRoqDYOwuSzD+2D4bUY7PP7pReKs+/qa9RrJ5x/4NUe/FuVk8aJ8w51RkUU
7bhyP9h5y4SP/cXsyz0IiYhAYP/ZRZrJUAFqsWxFDYAdv0TZRGfikhwf+REsGSh4/rf+3RTYc0c7
eIca9AFPtLDZhZSz+8ODP+UHLc7zOPk6lBnYHV6VkOWImdRfDCw8zlX1jOb7avbjcCxaDrNQj0tO
Zh+2E0/hyjcYyIsSQ2vw68/GtOHKCEHAZOLpi7uUPP2lLcnwm70Po2V2jUPdhfh9/epSVMaM83E0
8Kgo7jrQi2n81IU7/IqzWh861WUbY8iJhDIgk9TUz2GQeWd7MGnw7jv97BHJpAWhvPTC/eBSUp49
ShzuYm+4NVUw3TLhUAJRxQZWrJ4ECmsdP+59fKJRQrhT4XNgn74NvLh/iqCg3IZ+OGD+xz/aeIy8
vJP3c6PeTCtt3uikGI4zlcDw5UT9NqSkBQcvfqjjQhMHnIM32zPu3TAwHxIu7o+2WCiUmDzNoSHv
PxNdVmn7PvR4t2OSlvhnkmnrcLbjIazdT1KTjKorl6qjpwlr1s2dgjPgIYJEjngY+qp7ppmIwjb3
WmsguJb/CggL8TGDbTsE4VPtZe2ujG2LNWfPO8658afSzETEZDgmPEYuTHq42mvd5XSJBRniOSaW
tt21PFFfWmfeYlQbl89iDjo8+kFOdnpQ8MxM8l3bRiDjWotSLIAYLfXAEkBxXaKAxmJ88hOW9Fnf
ZlyX0UCTyotvAbXAVTVfG5Y9z2nDDdIehg/TE+1yGq4ir2KNN85vQDDlbXJeM5NMRF/D+psbqbZW
bv7SXjuyj2EbKfrmLmhcUKczeWdIqxEtMWjYmCituaq2mY0XhhWhuytEO3Pl7LwPDhNmTdd/80bi
MZL+OAb5Ah9Svfi6wsYjYjNyqdHtx+QC05St2mc1QmXaW+nGkAz4Bn6hLdBLfEJ9gI7VDvnLZHqX
epq8XUppCSszcBODFPCpJ7qBQdlA4fNHRuuZ/PY4jes61/APqRV6zAfqosKkweVdU31a1EgENSfK
mU4ucJ1me2/x6dxx8m8bl21gnSCx9uQl3cQY1xZ/eOQfGWKCcB+9KKv2DR6GPzCmTaUj5Bw+w+d4
ZKMTtN7HVLUjfs4ehFQZ38jL8OEvwCezvzlkEnCkos3nqzVRb0WJn627mqkvd06uv2creA74fhzo
RyQjPTwrXbqH1q7IwWnvwV1kutajraudgZB3LM0y2RSrHH8ztS71BR7bKmra4DHlP91KU5gXre35
/6AZ6v9Hy5CwlsKe/9wydI9R8VdSfX6ppRTqf7a6oxKq/at96O+/wj/sQ/JvjunBivHISUmHf8YI
9E/7kMWPgpOxcAN5numAmvlffVA4jRyoYZZt2fI/9EH5cHH4ea5tg5/5bwJtrGBpfPqrfQj1yncZ
ju3ABp8jrP/QCKV4yvRjzeIpxhGBPozSN/dk5lj87RGC0rXnpOEmozB4W5iSkjsebKNVX6uApYI9
kADzStpSInrsfQe9AtZ8xqKqM5ihHVI2Rsh2NkTJrT1iP5q4TUEWai0CcJSGr1neYzvRqY/4lNYv
7eTesrxdlXb0EfChHjwb1phyH122GVt/9pONnMwvQWaZFkPzbLnNQUT0wqm22hBM2/ctjkE27ZS6
vjGjJzRSYHnexPVo07UA/h2F+GfQRzOtA123NXsbMDXlCoDqim3tUq40OARmg2oJ8Ijulxrs7Igv
CPyUR9rT8DT6IicXt5uuXmvILhtbfbRu9BYtLNOuqF6LKrfYN9BEhyVnhf/3GjH+rf3KeHXCcWvF
dBSSba43GLgxhyY338q97SSao8yjNzuMby5ARFSsox3IWxUR0y2D6Mp7dOwKpsGAgDQyYsc+nXNB
Bcxdvus+YsT60j7SVYgogGlx8fqa5OGJG2154sXkt88JgF28tpdOpGpvtMe2S+8C0bdXWw7ZbvSS
V9N3fifp+JD/uTjifGjI4rWQlzdjh5MxW7rDWPs/Dapq9gJ2GStD+AKMlsWY+Bffr1tygcDdXbO9
uFK+s495bzDEbcIugLrvhvG6ibD2U9q19TPNWne4Dg72hlZ2WyckKCsddnhpYV86Gg9lU78JS+pj
7SX20bTkW1t3L54NWlAMQJk74nh11nu3hNLcDh8to9o7OUrFxM+SxXDlGcvEuAlE+ma4oj/Yz+Ru
DMP6LvmorPrfTd9ZiBvoC/3g37kyemjS/BQ1xVWysIImsBQpx/isucNQ1SKxZ/TlifcnAjXYBdYp
KbFT4emINtrX4+aPy3phK6zGsk33k5p5HLMVVtRGEjQ6VJpUKHQ9Gkt8cPT45LmAIPG1ZAMVr+5d
hJ6RsA1f18Uotph1buns/myqOjzC8c33aV/xhjeUtge++EotZ15nBj4xBnQFQKY6i8alzMXm3cpb
PvkT/QCzn68ct7X2NYnWJZoQrm0o+dgdMoPUcJEnGpBrirxVLH77nkKU7uaA3+NrQWhc9v2n347e
JrBZlYym9tZmoP19X3z2mW1cYA1E15BvKHEpyz4WcvqSHT9XB9lp+Y+F3MkU0oo7VuG2SMcfUeMa
uy5vjZUdQ7jJl7pHmTVbukbAfFiYo3VMHlL8gJeFa3du2o0bNe88zrODjBa3rl11O0F40vSACU0G
Hng/lgcG2nwLXGHc1FZ0QuVl3PJcC/9T8+qbfFDJUfwGTQL2EozykLnrySoYD0ILQBRVk82xiYeX
pnPvxy7n7oaCdRTutEti2PZKhzamRHxqtiHQJgyq0GV6agvrwWWDc/Dt1rgDUgk0xh5DFHTBdEps
yYynggoCDhQnGn4G+SIOJUiRZC+NjTE+de4gthRtEaBbmyJh6M2J3RPnd1Ys+9dQim+zGtRBbV0y
PWcjXxzaFYtUKoIlH5zxzg3nns1I/tDaBFyAWcQ0hpQfMqtJ11VpesgGM8cVEX2VfmOdSjLGK2th
XI4e4QDEzJ4B3KIjxIKF2XsojVZOmIKlDDQcCjaKHgZJCkRzBqZJCztZg9p8UR6iaMC3YFoyLwuB
swPFGbkzyd8uSIiTlVif8Yl6LtxqhzSAEd+8heiJw32rTKzc1kL7LAPjrklEsFVkXhh93O8iVB9m
XFM50Ka3/A4+C9/2srH37sy3KVi4osFCGC1G6zus3Ed7YY+WpApKYKSAH3ivwJO6YEp9VbMzanqE
Q1T1mP7WOJzem4VtGhdQTmOefrBhnIy/I7fPcaGhyjwNVtZzUU3HAlhqY9ZnIh1XdyICPAaOvSb1
ThgF75Zd25I+ZVidXUxrhSR3gnfqa3KGlspO+2QsGhe7Xxwy48uU218V2OuwiMCWB8W2dcd91cft
tu8CZAmP152dYrEFZYsTBgwLWku6FhxAhpys3ehTrptP4c+qVwLkavNLLlWBVTgSYwnmtyLF1UQJ
UqZZ/TbNsizlHrlyQKauu0jSgsG+R4Q+ATyKd1biHhJZRbDI/bZw3OcWOBCOgRWS6loVFQvElBHY
O6g0vM6J9ar5Ah7COthgNsbrCXGUL6rxbvbze9FlzQll4EQ2wIaTEAveXXOrEvM+4tPTzC7eyBYL
QskxlM4MBKMDHhNO5VkjtWyAL6fsK+3T2BTEmYkFb6bUegGfRNw1hM9IVQiZQL4NdFt4GoNSIthc
5+Owasv0O6+MX8veLosJ1+sKdFsooD0bCbeZAXvNGMffFqS7fPhR9/Q4pGSCQwxBGy53h9CSBHin
1tmq97kw/D3Jz302WR+MF4AjlZGvuxQTkTEWZBr4TvX+l+7rO7FQPttiUmyZabWlJW4qoEAZ1Y86
nc85/rBVPSJc5g2XTZ1Qxqae8ox7ufUDYcqHpBfEV6SLDyMyf7L5Yg3j82HKiav9ecfacuBvl6bf
BuTcpvjULm/67Izfs1GdgYdAu9RUETZFSbNwRTTX5Y11Ij6iVZi+Zgq/Z+I0nANSf6mmPM+54WxJ
RNkx2b3IvHAIsleX7/mQvYEjBbYHXTCn7HxTNu5KORAJEDAlYvZY62UpBJKwrc9tSwbezubD1D8J
v7hnh7CnZfnmWeWeDmQeqB5/FXgAFz8xjiF9w1ZDv1iGhbPnu6AUjxxAs7u2OfRNcOuEfMk1kTvE
hI/Gnx6byHlwyvCCa3qX9PaNovG3NHIl1+Mj+8dTNXYH3Y37Vv1WaC4+bj3W+e2FfsOz6FF6GxvX
erS1G/XVTvqG8fJ18PrroIL9yOyBgWI6CM6tZQUJ20Ycxg6XiDtcC9rImjx8M6rmwLFC+J02Exss
N6zePSHbbm/l31Ct8xVb3sc0RlXI/FOf5jtfCB5KoEbLaAdAbVP3JTU0EuvBCJQKikLOWsGl/so2
yZrTcyDE2e9pR9DEKyMPboMtELjBNKagyZbeiL4/lml+N0f1VQm1LzcNX+5xdn7n8bgXpnuV+SEo
aP3GipYp81OGwXWk3yBmAwrHa5daw0VTcSnFnSjCfa3cJx8mmKrOmmqqkRMPm23dD1dQlm91S8lm
1n8EIEgkzQ99lT+7Y/nae+HBcsTZcdy7uCfGlFy9asaiW36OWEXQQtc6oSBWxg/gbdl8JHeuoU5D
ykN0xmMnDtDGnuaOdzeb/H1KorRPOuAsdxIYputBVzfbLwpqXkldH8LI2w3durTyt0nrJ7ulTR4U
wq/Z7I5mOz/a+XDnnq2cajmi7JjPbovNm45wmyMnVz+9Yjunx75gNnRyxD4YFYB46R7y1qFE04Oi
53LipB9Tot+9qbZXtQQX3dKxR2LtWwl6TOnN/BYZpUB1BkUtxXIwttn3EAl4j0PIpm3pExKYC1fW
4B7NkodzZFPH5Zj/Rt6ZLEeundv5VRQeG8doNjaAgT3IPpOZ7MkiOUGwK/T9Rvv0/jYlS0dyXDuu
Bzfs8EAnQlUskpkJYP/NWt96N1CiVQULbGiGB0P3/YkL9YEVKRHX0H0iye0c1Y4JS+ZCSDigwxY4
w8ji6edhC9rsvrPjd7NOfvs8TdtZHh2ZvUvFj2zH/t4MPThtJLsoDN6I156RN8BPAzYRut51TOwN
hzZfKxeSBTPAbmgnnwcfznjVt9dtHgAG50Rhk1TOklq+u65a68kogvtGcWWYw1VbWM99ON7jfqvX
DNHjatEKYDQuToeWqGuRIJXJW8/iQ//8QeRaKkSyH9hyX8Q3OQEQBebciOwL+tdDJOrtz2sf9aUi
7Qj4cJZgB4eA3/T8UUQJQ5GDS1bX/lB2Ut6jweHNrry3pq+DLWnip3RhtR7F/PS8sGhnbPURxgwL
p4ynel//so0MCRQHA+Z1D4dvt/c19/3nCeaO+jDQ71jlVI8aJpd7PNAJjb0HwMJHo0/DIuB3WUa2
ah5QskqwcemvAzd/8nTihho/MEb8rt2ajwyEwMT0HD8B+o66j68TsndspQ9LIa9/fm6fdlvA5xd3
anjS9TZkjSXeW7LmCBmdY1AgXiywtNDFLisL9BntM0/20OAanE1iRWQK2iZ7r5LkWNvd9c8J9HPw
YRaDSGY/0cRib61qlqVzyq5hAmRmcuT3s/8emv1AukPyu0h5UTPrF6eIT1lGGuLoQdUQXCFdFFzC
sjv/fIssme7bmlto9tEX1ywqYyZ5dcizGo/MfVvlTy55KAIePewlFExh+z4Fxa5c2oYdIK8xTpBQ
97oSqXwsKz/nlDtpbmGzahl/rovRf5tD/zoy+fd5qYjfPXiXWhH5OzX4X/k66dvbOjDPgAufwyR9
xy9HZl9CDCHbyzkpgEsH1+6IV6jwbouxvPVH4j3d3nyhRvYqTpw642I1PC7Huvauy8Z4S2T8/vMr
oyl9rvp01zf0TWwdrqVsCd3kIXSHmKkNOuP25/+gbpkN61eRBKQgwI7xqIrdYr6vwXJs7HF2CZJx
Wyw1GHvdFvGEgyArtJv0QEzhM6j0nO0Pl1pDLqY0jSNDRrWG9mav2kYpWDVsrqk2yJYhfQOFYLJT
xIMQ4cbLcQD6jql/ElbzksbDi+NqYV/9RPaUZokVn/p/9WzbO+CN06rvxXHyM75zhhivzpmSVrRP
MIRul0YFWzNB+ji22XPm8JAYvKzStJhxk0mkDJ06NKiVbjmMonlEtTBy49apvU58xLGpwmIbGh55
auDp0GF8w8qmxDAQMpDGcAogyJpMZE2Pi6CIjsD9nr1hQqwm2QwajD3YasPOdDoesSlOLUt0LNLM
CIlJIKJtznp2lf1U3WPwNeXa5UE6Vl7BSgvwV62IUmBOROQPoQUvUSfOdIAOQn3We7BhV5bPzkiv
O7Dk2He5E5w6O0FdErlbQMuo4VFK7BQCjhjlGVp9SIJUNQhaDQiUOJ9ATjr3QB0Ary/MeWw2l9Uk
9iXN8c7q8ARha0b1vuQ4u6qLFxkZVBDHRxABlDmxWzpycEirGt/fzjGNU6xy/YgpyQ9qmkOVoyiu
yiffZw8XRarfdsbEuEGbXPLmnr1CvvUKhkGqIfRkaGwg8YP1aRY8sbK+Hg6FP/MZt+kFw1aBzLJ4
jXYz9HTmxPPFM6mEC1+hiwu9eossgaXTeBcq+cZaG3cBMiziHfJdHZWP/gKNCIopSq00VRuWQsx3
mI8AHTNXKhqT85CYd6mRbmM/zQjzCa4sPky0K8EH+tT2KrXAU5hR8Yb5Cq9c5m/SAFA6PhtmCQGX
byjGXdOUp3Ho/eMS+C92srzGEaiedEFgTYAEeVySft62zz6m6Kh9DNnp/B+g1v9/HFQjjA+YGP/b
k+rtpNrv4v2rb//Z3frXf/f3+TQft2kHjJttz0LQb/9pPu3aOGExStm4TrXD9R/zafMP4UthmpJb
XfimYGT+P+yt3h+BHiWbQKG0u9Vz/13Addf51/k038VlMi2lYwdCSm2y/bO91caw0VpBR4NY2uRl
z8ETwG51dNoSXLkbHfwWGX7V2cBCySNDMZMie2y94ejNAaNGZNhX1Zx8uo2V4lGBmRfQN9A23ogo
+sWwmBB1tDmJh8hKablOjW6nchJQelrKMy89wgoLeoLUQh88SxTPyBA2oEavGz8qT/Rd3IpF/T0H
D8AXbnx0QwXKCKEzQDxuP4LZTJ9AR8OY0c80Ebfw/BSl6UPhQp2rNGlLoU+atVCJB9N8FGiXQKWQ
JBndMvEWT0s77RXEGz8350sPnnceqZrMlLD0LEuvKC2h4fioF7HKbb2ZJKTI93VC2XiR0EI3UvaA
ErTQqoJjKBUaBDMW7GJt0pxbmcGfiB7sAQsEAmjk0Wi3ai3i8ustmoyTGd1RoLQC1wqcQSaWZboL
y+am12IwqWVhixaIzSjFRhRjQc8KoUdDNkf9Q2xCT0ZbVgsaLPOX2ZCxaKE9s7QIDfwJrtQPD22a
4zANUir9cLRsbUaIQ/IrIMIShJZp8ukXY/3Q10y2JQB3qpT6yY1Jt1LxjdDSuEWL5ELUciDwGraW
dzyJX+1RCyCYio5aYDei1DVmfsfSvUMlNTyl0C4xE8hGfveeV95h5IcH05lP0CvsS42OL9eCPoND
9CrRIj9zyd7RMD0K6vvNoIWASgGnYq6GDrKY176DgCXQwsG5gXeEknDUkkKZNmem7o8T/KYI6eHG
ak3SyTqE/m5CQORccgGjUYwaxIpSyxYT9IuRZb4HWtAIaAGpfbDzUDr2xHDGKB/BE30XWgqp0ETW
WhzJruU7Fwdbiyajge2q0kLKLlXMCMqMYS4yVns2MJygu4y1ALN/srQckxjRaVMq4yGt6aHNLSY4
IJ7CpACL7wfliLtmeA9R8pp4ZA4g6qu1UU/7WctACUJQa1xXzl6p9k6pOdt4vXHjQgBhnhABPyOy
Z8Bf3NsNzVYGsMYFO3dwFkojZ2a5tDTTyaJ2WVdYfwmKRK9aaWTsItvHPKtWAKjhnbRrFhyPami/
mDLtaq19xQiBCnb+rIbftv3a2PMOmDCmdDZQg9bOBjFjC5EYCMA0IaY4CvUTCstZr5DeDkhwc63F
TbUqF63LV4hMN9Z63Xj07zMEvJZW8roRcL6aDoTWNqDk54Ia9UQ8RiQJ+4niDGrGVVwTGssuxToV
9fI1oZM92Dm5s1nznI9Y9IhpuCrLHYNJnFXIjrGDL7w5g6YebvO8+MRiyVPLtm5GrVmOES+7cDSw
V70EfYqEGHmz1DpnaeKJ6fz1wOyemgwt9JQE90zNNlGKSjokLIgZE9wfQMpo8srx0dOqagukc5CQ
Gqf11goL+uibVy1DBq3HNjuxSVBrRH0y3TjM5WdKHZ6inrPxtJ67Irti1VoE59oF+mF0ZCFNczCT
1KcM+ztNzcME4uXR3oaDE24ptADP0lM6+dvoQbWjPa43qeW15IT3iC2rujuWobhMtVPvumwpt6ID
GY2r8K2PyLkQFSu/IvaRiVXeGRSdd44rhtNCRZB4Juc167Dvdj1lCGKAr8kaCLaaz2WJ5sDBEr0a
IBzpyJxul7DAZJ/nJzwFvBUeWixwsr3zs/wTXYa/YWF56iifgX+BkMmMKL2kidia6YIrZ8iYB0UD
sFOi4domuIOFzQJlSbmRBIUba8x6W7HNX2eB/7sPggfI1wVIlMVi+KIuDh5HaLiut2I6DQKJDRs+
cGNvj26y6Z0TWpbqKqU+XEfQGJIs3Fl4XDdlDLsYhOYpAlS2d2Rbbco8wKHoqJt2wluYt+aqmCbq
WhuPsyWGDbDlcGwORuO8SKkMCJyQrAYPgeLk5FtrSXeMZEeUZYO9bzrndWKpdB4kUgWanI9aKutS
J/AY07y/smA2bBOi9rY1Vf0uCRimWTDmXTZaGO6K326E8gunydWUed9NJ05t610IexKbSfiPmcE8
nZ84rQLjivyO2zhxwwtuR/Qkqib2oOJM7ev+JkQFAp6GcLKJNCkGwHB1ex5oTR2T+rmgzDaL+rZk
G2wDs4LBbh5YuxaAIrYx/N5926S70ldkq6G75R0OHCh/kPiGjPC8LkwHUtqYlxs+IVR1uTNZ/mzb
oXscuviVzd18lCVpqm36TvUKaNDkGvdTSFRGRta8P5SopuA8hOnsn9Dvmk+mY13X9KkrU9T5eSTT
yc3Uph6dZpM2Vrd2p9oEnmMdUHhfz20rd6LIZob9kzoGWAeYmXx4nF0glx7nzsK3X+ryoqosPCJq
ubBOvE9IYLqOBpRJVvLgm+XFN1JCHJmKoTC0cIpuYkKLXmDuA4VojVfPX1C7IuJtUcu8+dlybVVW
/IkGmZzY/PcQe9dd4ldXMB8Ba8fqCQvVs50H6rqxcYFLPNmrpQ6htQ6euCJl4YX0rg/hdBvTS7wb
eHTe2TYIEjGBnuWzd+wFtOY8tfepb7+ZRAK/Vh6vkQBrPt7lzQQRMdxEo/NhTFJHTdkPHVNGMkBX
roLwZ3dNtA1KTnwyMlbGHMgDjS9J7EnAuZE+Nm75Sq4eHT5p97407mLuChrk4FY5dGd0JttBBdG2
Rc3XZUCM8JzdZQLBkeZnjUX0uHBIUqq821F5q8r4HpQWmmxiA4qCUeGUN84J3qKzH5ASuCvfQOsI
42XaukL/SFwIjBPhY4L6utB51+upLSUR5Zhx0pw/4o03p5l4bDVcOyEkxHLIlivkUPUumfp0E3Jo
M9U8ZO44nadjgFkVOSna31DTF2GJecgbNYQJEoy0dmELnW+aakTIqQhBTixYefhkdjKUyc5DBmHN
8b7KCKhNeaj6hOxWWDZZVLfZPk3S4RrH4mo0VXOTNv0lmdL+ccnRY9ISR5sY5d05SIGmeh3HoJMx
2YJmeqtk8OpDdD/hv2N0BDJpW6Hvmiq3BC+ZtdcCvrfgQcXLRRWSqH1OXvgub+Ln2A6JY7VIwzVT
dlmuApaq1FEVmKrQ1ZylJ8hsZI/l1gO58SlxsowK77PY/Tbr5jEihnA0ngNQH6spBX0XtaCg7Kwg
dKJ7zJ3RvePU+pAOC7zAIm4IfvExwAKijOJIihCZrL5es5PtWg4uHM24lZuM4AkqY4YykoclzW5B
BMEk03NFwuTGbZ47RvnstRvztED+C7jHiAdBam/dkcs9MkrmtwQfl19c0BBW4Ya3Xr1HLJptkimM
dsrflbNpng1JVV5XHyJkqyNHUox6kT+GIVcy2SJgI5XJO52iMMO1jPQiIOnHfy+azjzjL2RCoSd9
1MpZjAM0EHy4UDJyqgzoraWCvsVo/tGMuPjGwt/Wff+cz1O5S0LS5E2kD9W+r9pNxYyLE5mPHVEg
YQ8FhwEgiOGOdYa2prdfWWvcmCV84yGkiSlT1p5mlo/3gtGFGUSYCEr5ZihXbsxCSzsU2sgFM2h4
3crBvW+ptbOIBkuYv2SRvUWm99Vb3YfR2iFvXkfeczNlu17M3104ylVfM1fxJ707BakeLUBM4slm
NboM8RXC1x0iA5YGyJ9Dj7IMKh9SF2b/kyaRxX7tXOdYRPZI6Z8Wq/LXM00Bw3pgMZx49FoRBTZH
2XkmymdLZogJ6YVx9OxPVygZo12OEmKT5vkzg1eoITbgomC4EAzkUKLy2Yx+umwSkTHcmxAYLLF7
cIMeoGEePIxgMSf2iozL2lPYQQ9gLAONLwA/KSgvmtkFUDqR2ukMXYT9oA0PwdQ+KChfK7c4EE47
HKK4Iv941vMnlzWdldFH+MZlJJRsNaRJxW3JW9qOVrQLIvebYRd7iKp+dmv7CTunDdTl0YUyT41v
Arcbqw+c+v2xoYDGa4UvVy2bcfKvgRRvjKUFqJi384ZQYrSQS5ntzJkwlaiHv8GOX91TWb2bc9Pu
OqQEaxxJ1iFXMeLpuH+OIVLtpIsPAXUsftoWoCcb86tswPbAqdow28rfhzE6s0ltTqppu1OqkntL
O28LZsDHZnTNzewCLx5i+ockBOBkvNVq6k9NCxuiKFryjot0n9gmw9YUDUqAcwXfw0B+8ajIns2L
N6uwoo0fTdla1t601T3L2tRpATY7FbQxWoImGY0mDjndQiVaGNU92719DhdUFDMjCT37JpiEJPKw
dpiQYqRpZnQH8eQxrK74mCSXn/7POFx5jNIyNzsmX8miSqIVJqJjTHkF8V3sUFfjmCO4iYc9/KU2
HfeSOHOw88EWTMEGs7S7RYcxbRTitqaniRaa5Ip5vNJn77xsRD485emMV1dXHBQDXS94li4nkLGA
E+z+Bd+NWBd1eI7L8bNwWvKEnGOqgBUUi6IFNJKzH9VbSYzVYHn2Co4EQmLP2NIOUKZEwe9poqTn
plkjPF3zCKEgsScOIi6euXoMO7GPwWnlXf8VlAqxUnycXO9q0jQbe1zIA5oYfeAKSsbwJuJwntro
bckpRGtooDFfkFTphmqG8IHwBRwGW0usWSgmat2frdmdDrczIqnEnTr4n4I23jP3I4IkVEu+PLTP
/ZL88kuD51EWAjEqITs3SqDwDa1wE+Hx2U0G7NBuGD9SzLA4UpmHOAiC7IDkoLAE7E6cJsihkls1
Zt9p3Bo98/3FiggrVzh7VMcVa7tqOaC3aVbkuCUNFaOXy6u+P/lOxUY7lSSOAtRzMeDwu7Lab/TQ
qAYqb4E2d1w94bXyTZTkR+IpueZ89VYq9eQVLE9LNOU7nFkvYc2WMJHa58R+2MEesDLeUcP3eHRa
saJlRDPAKMRW60brIWqS6XkKsHAXJiP7EAaWyenpTf5vUCj4lHNRXMXZQMOGGemqrR9iC72RGgCp
2dFya7Fppqo0DvbcE/AFJPev/yEt4wphEvMPGpZ1WLyHXbPgH6aflCPQ8TkPtwOhNIdskbfNEH1E
jvTXAD9u2jF2V4WZS3pVLn9GSEObP/qWfx+I5aLEGB9dDZawcjEe0A0ScDYUhIka9hb3Zjy5h2HI
AoQYiJSrkjrMi8NdlRTwnmIHwvI0eNuGlT2fCgP+tuvOQ9V9BrpY4b4HEobWzouiz2HkudAa9UtI
KPFV4lUSaA/xPqKHiu2Wal3nEcr0sN1g0VlbHf5FujiApDAo2eYtl8Fnqu80eGGq7jnRMeSB86Dx
sl1aPnkzfPoiKT49PAm7ZZ6ehhTvz6CY0AgXMRks+rWlJGKxNv52SkSeve2N19Q+d/kM9NKtgos/
eM6FdgcNx7jwI8r+Ebr3No/K7qYMpo9syL29X6H4xrb/yYJ4Yr6/6/sEkg5cvnVE6utASN+RAqdn
Q7GgMkq+LCPeoGIz90WB1FGWhyyzSjRODS/QyLJLnBJSQEbAHOR3yUCGA3Acom7axw6n2k3g0Bea
zaYN2FpS/t5bBKvgE94R0bfOZrZoTO1DqJmQMLAzX7lhxLXJXVEYY3LvL5z9yCbnQ10/ZlR16yCX
PR+V+A48doChnKKbfJpGFFZtshNZ/t3bSwc4IF2OgzvspBJnrPIPbT0lm0b3LMWOXOI7I6V3kM0+
NJr7IMuf0u62hs9xW/d8plwlWyRk2YtrpN/Ecn55bBZBrYMqK+OoJdcjb7ZVyLOlrBkoMIQCPDyP
v4y5W3aMXvgM4OgaDXdcnJTOFoNaRByR/O3GDyq5mEbxLWx3k/WISLrYdw8ybp+WCNwDd2m96VOZ
r0uFv0jN6hh2/kufhyGCo4ENY7jrrbE9peYeX1uHkNPqSagp36lTasrsoL9g2YKz5cKU0uw+wjrv
8HMmjVw2XcO3wR9Coo9b/l7y8TpMEzCHQ/XSuRas3shg1MYXL0g7g14c3KY1Lj5s8ssYWc/1yK4o
nNFpKlEd2d6+Gc7CTZot/Lp3WL4fhrG0T6MTOitn3QC5PSBZAoqMQmEX9PdQzZd9i10deH/T7DgV
Eq7lBNtVa5Eub/B7IThEQkgCMr7r8TDGU7Xtj/lpruVtUsNWclzA50H5BnCZxWBgmAePq3zr9dGu
HBDH9WGxJ079w+mGA0EGJanj3d0QSmq1gn3jwDNvy4ROnEwn+1pa4qrL0bRPds890VASodupwOEn
6WGZyvmJ1ABGd+b0G2+Fdcl8MewQDUYb9EkCypSZUv6PwQZDIGiyLHif3OreYuO/GmBAo3FLsIDb
rXmTn4jc9u7g6aPeQuGQAmx47advo7ZOsAtrSPhdDzXple7rs3PeqpSsVIp8WFQGo0N/77jyVQVI
cOKn0fKhOanspiiCm6lBb5B08Ky75xSuESOQw8SMwuIMY2Z/vZTOe66KZ6AVDPZia4Ukf1/gbtxW
U3AL3eQSstCUJPf0AYKPesl1GtOROCsE5xFLBLf8mNXDgOvS1fbLpR4fp6lZl9qYmfmYh8kltO8J
GVVYN4kRi3eVtnMiR4wZkWqL58SyU/hdswm0ARTYEJPHjC3tOHAalHYOHqAQe3r9+R4BAXtZfRsY
AAhxl4LPTPAPEbbQa+tpgwcVC6BPDiDSAWF99LhUBW7VRttWgbEhENZW1kjFFYmj8+uiba4lXAr6
J/M0agtsos2wDlpER9tjQyNMt2aBjYrMnQEHLZ061Xl1iwQFJZ022Xbabptr460DXogRpodRR9ty
ffy5nWsQcjO733BqbAY3mHiBlpkXSxt7Yxy+i7b62tr0i3YUNx0qYM8vr4yER2IJ+Xjr0qSNtE2w
0juOSmzEbcUSdVrmtwWHca2txo7De+1vbG1BTrUZWQKmWwl3ek61UXnCsexq6zIPHPgFmJl9f2fX
mJvDUX202u4se+tmat+EtkF32hANB/EhCL8WTuPbHMe09FJCyQh/wB3prxJc1cTUDixgMVqzRTAP
vpG8ulpLzzFYs0miBKu0RRsv06dER6ut2z9bvv8w2O//hRxf23bk/xLke/8dJcRKa0vOpW8/k3/a
eP7tX/9t42n+IVkWsKC09PbSZ47+942n/YcjbJ0w7fi2aQWmYBf5J6Cv6/u4bkietk3P5K/+sfF0
PFsIL5Ceawc2hOB/B9DX0xvXfzLkeI4VuNgscN0HtnQEa9c/LzyHCAEvMpUPH8gucF8o+SlrTPs4
tixbarMG3TF7n4jtzz5uCrRIqFlkmN9GkzwuY0kqkgqCDQ48BNhM3mq8aRSlQNSNQiN/7meLgYIY
b4tuRFoYDp9BPTMyiUlc88PZQgGC5r3oXxtUm5toQnOVMbuxBh8t8QDhEaU30TWSZajm3JcKZlrg
3GSgAnbGQNBlgDWvn3C2gQwNO+v3rH9vIzPCtdV79BvBp0k+wdqAc8OhivGx0t/L4If5AYVKYSRf
pXcYQhiiae9HO7j6F1Kvhl1fuFe+ROnvdjhOWh+riMJvPru4XKabFpL4JpQtTa+cn9jRkmFMZxTU
8nog8yoLK6IKo8CC41Lfqtw6u2o6NSGrHZaMR9AjJEkJtsHk+OF9Sr4Fo+ZCrVt7gWSQo4sNbTTE
Zg9fscP4WgtJ+zo6L8pPT8ZISJLgDSQo5VH03w3MTUb/PMuAez+xXMzWOPdgaGwkqxxOCPFSB+Wt
5SX43Du2WfkNVHrsVMsnmNyZaV+GYN0j2jNxWYhM9aOzZC+NiaOjZ1eWtil7V/nWDuVjgMRj5SGY
Ld2XxOHjKyQv1BzsJx8UPE0Yr9psl03EQKovMcLEHkdKKBAwI4bB/SPqhMuD5+IQ2vne7uuLJ4Ny
74X1IdeqRpIZ2LYp76VYKmSbnemsqdt2uRVEu2KUN3YqHk3t+3ctPlByQ4AyT+XR64mJlQaObSa5
HxJgjwn0MqnGtQPibfXzyU2D/Ow8dD8YEwS5QVBU7DcJCyELCWkC816sHTa+Wce1ob8WPiX6HVgM
VTURRmrzQt2IaYblCzhJ3cmWUbyzgGZ5Xt7vDD+219H7QLdNy84HD33zpqravatMrOdh+Zj360Es
ejGJScwq81PP7t4C9Ljl9tyPY8Y83eTAzCNB3I02bBg3Y2efhxyKLs3azLR2+CBHh9VNJcBamB3U
T+wne59Ao593tox1FTofZ7+6xQOPD9Z6pns/A9g01g5d7sJ2t17EsYidl34OQVFO/idicUBQw3jv
2bemVT+2gV6FLvjEJzbMPjU9+IBDx7iHUzbY+Io7YN7WRv7pBNztRsyXp2XAfT/xN/FL56hfc4x0
EG82DXRtb2PHiZjrmyxzw/HF9ZA00bd8ukzrtkvelHAhwwmDeDVvEwJdnoZSfslenFw7BlNWqV9u
tKTP5EgeZAc8rGCofAV1CjE2vPuTtGNm8oOffaMQ6MRY37aaAYm6NMFOaKudEBHg+2B57Hr6Mz6h
4tQMDIAKZYw3XW2vKO6GnSrt7zHg7YBfuEnr4Dp1qreeNR1Awdy7tD7ePxbvKJlr74Y8pVNNNC5t
CiT/hXQY9mBwQVQmbiJjYvES4y+L018ewtcdFzulQ4czxtabv4ZPgx1Vi47QZiTvF/tMzFviasPH
uvPcozkM+0jz2pDFZDeJHT5GTUG2QjhfN0kFG523C/wojjPh1smOK9y+In7avjKZh+QpISXW9ICh
r81o1ZtgnpkMhM/AA6jiyhQfzByGD4WvNxMBfQ1AkPQkFvFB2mLLOFY4ez9V97iNkJHIpDjEymqu
phmte8kCG/9V89YuvnNXqenZomjyNaDJz2h8IoOQ0qG3ySiq0fSVzYOgZkQDbjeHWmYfKHaLa/p7
2OGe2eAYI5RvsSdBfRi+zQxWr4pKvAOVhAzl9ePR1bdFVj3NBbbEcAQt1ERddMfD5BJ0sKxjSYya
M9cXG3ZxT03am6rY+F4rT8Ac63UaBNPKHENjB/pueIxD47FUBOK25Ms4/fCi06dHj1HuGChr74nL
gkBh50QGU1AHD0Yow9up434FjTndmaF4gt/dvrC/4zdxIMIRiQHHgkoTPgB0PttxH0t22eQCt/PB
VcgYLdO392PylC3Kv4T+nGqpjwXFjJn+TMYVMxO0s1mR75hRDBcnKxjK2ea6Liz8Whb0Xto/Uh4N
B/IOkT5GGq3KXC7n8oRJRpLdBduF1K1bxRTiYnekQE2DU/wykMavykbdEcK0q7CwAw1dthPzo+tw
Lh9FbjNVxMPQLMaD0S+ko2GSGWI7OqqhdA9q4imRMLCKEvLlbLpJhUGfYQNT9dohmiYLf2XeQJ6j
c3Td4bbuDO4xyKdTg4UwDnsoaSSAWhkikEhfkaYRnQlX5Bj5UTM7egyqcjqcGaSJQ7hhAJhv1KM4
Bt0bKYrxqLz4EWGvdWVhtAQffjM0OBCcyGNL57/GLFjWsm0ZFlTWXgyM3ibMbU9Wn6y7qrC2DKbj
gzCseL0oEg4hcEOQgXq5jTLBCaTSHPY64zO/VDdWIWDFs8HHneh8sX6DxTiyyO3Z9PTEzu48cpFW
QMLOpV801z1w+3PdnyseFhvmy/a5Z6iLQBbiilnRpHuRexrZqx2DASuSUSvK8ri6tAD+yTDrNuHs
p0fUyd2WFPZVyiQZD+/YQ7KT5rmq84z+2kG3JJHwx2a9x6uUbB2XJZZJoFoVsf6JYkBqDIW/Ktej
vTGQfCSh/eI5ALnLsQKCi1l3U5FAxs44jW/mSt7OafRdaOotarV2HWkSLtq6j0mzcScAE1sbXG6v
ubm2JuhK/RylbxX7zoWvi0+UwJ20J8cc9u4ChLfVNN5ec3lHTei1fli9JjRDf6bPhaHbHkEy7UWb
WGdBvHNm4aCxKJQ3yzRdBsjkfop4GKg8pEFNCeaufmgmkLAFAOFMk4QJajwbLdbSPB3uZpnrRwfE
G/DDNRhiT2Bb1Fxixtvb2GvfkQU1R7kcDXOxz20X7nn+oogzvhz7bBQ29kfQsWxkLADIoSYhz2y6
OV6X301sf2UBIGk2ArgnkhSCspHzXNZU5bhuX2aFLPx3umBsGQLcSRIOM8U/IF2NZjY1pBkYNWHW
YJtHQqkYM55pAQHchN50quM75YF6Lv0rZxpqtls8ORqNg/bm9sJ0wDi0kKIbFIjrTl4WjZBOYUkv
P1Bp9ibwKCeaVz/dlpo8rRHUCSzqoGdJITSe2tag6kQjqyH/oJSCYh32rMgpTeadqxHXjsU2EF4E
WBdUSUKDsEGi31t8v0GByF5gZWM3tPeiHl9GKNqmxmkXBQoX1DZsDTVsex5tgmTn8VJoEDcdBQUk
6zSN6B41rDvV2O5GA7x9SN6ORnrHcztcuMjcG0+Tv/+kM2U1PUdV+ZeyL26B5anuv/4nmAb/0sGQ
feL4DpoIx/WE0Ikln+/3SRnxxdZ/lh36rtz03iPHfYmX56jr7lTnftqm8+KLm0oY7V9/4H9Yy/vn
5Jr/9v9Qvo0jPJv28d/WAOPU7EELv3/95fmdmEAa4/L9L//lL3/9Y/Wu/vTHf0ZY/O37/rVjNv9A
h0q/bFpCBLTLgaQj/RvDwiICR3e+FCW2g37Ykn/vmIX5h8c+MdD/cQNPuvzVPzpmX6A4hpfl+1wg
vIZ/R8ds2Trh5p8QFrTltpSmKQK+r+39SwJO0TeswMPgWxYD2lgCpreTHzFsK3gwT7iTJHgadg24
rF2b+M3K8bYF8YeYhCO5ttgWem3B4DUlwhxL+PJgarsbdAdyoL2Tzzo5QNyzmmAUlDrpK9eZX7NO
/0p0DlimE8GQJFIS/KSEyf55jskNmyISxGzfENiYQnUaCoxDQg5QiYgcs3T2WFay482sep/ZDMCM
m1xYn6MaX/qf1DJBWhvVCwct9UFvPTk64cylWq2JPINUc+x+MtB0Gpr8yUXLQ8GGeOcTmOY65cZv
yj2sn49KxCSqgT5dmzmP9xxIsRg8ZBQ6gS3ANF24Z9ymgD5An6zYwJ7bsGiPVrjF0p2vMwiHwBeK
11QnvA066k1nvpV2Kjeeujc9tni2fgaOBMQJnRRX6Mw43893MiUold9yO+tcud4kzUyI9uzFgu5m
RB/Zm+aHSLOzFYJz4mTpeMQeAvJsH/swPUeleT9m+YPvL0g2QhmgjO5esiSgmKOmPueGwO7os3DK
yvZXaFbtDtvnQKrZKbG6EoJVf8gX/OlEWw8+nlFm05cijp3zBPG4BjAdGnW6762s/N88AHnM/U+y
dceGwfFDdnFZxTr/ck2aeUe7aWYfIWoXBry0qtZEFxOb4xV92kKWDl1Kk42XnmKwDiAVJl4TYE17
FafRg6CLp7rb2Evzq2x4hewjBvbN/Bvkut0mj8hSdMDPrgN48GV0jTsPK0nOor+gjkNF2gEAhe3U
MFE9Sjm2K29Ex/jfyTuz3VaS9Uq/itHXzoPIyBlw+0IcRYoSJVHjTULSlnKe53infop+sf5iu2xX
ud0H9nUDdQpn15YoKplDxL/W+passk9rNPtNVfB6jSMfYg/7L9kwxkbTHYnb6BTNy0OCRrDp7XAn
FQDY2lak9SgppOAO8GkToq1KIGUpBmfbuk0jQVg39DLKBxne7nKb3Eu2qHLXmQyxWbYT4KNgKEhw
sFZOf06Hk0f4ng40UMpuNN81mU3Jrcyy3XiZqXlfMz+aVkRK4tVcTgGoO2qI+hTJKGG9Cbzw9C9f
1eY/82DdM7bCy1mlX7OLzTElDc09i4VWF+ebkFYsH4vRVact8X0bXGqwSxuv7tYmw+dVN3GYsaQC
UjGgU1V4vHfBjQHjYmPZwUDDJIQHfXDZp8E2xgBYd6a/5qnPcAIbJJDs9qeU430Jt2+lYr9d262X
XjnNPK5E2K2idgDQJkkfNNmBGdwJttSwszvWhCb7E5a7HbFWlwVASsa2mcJDAulsoRBuZ7vUh7qt
f+jGRAMigp0f5jubFNC6S2efCrpq61ikHMSAKCRy/CyzDrgnzJybpSGKwI9OEkftf58LqYkiPYV0
MbfZoOEFyH8mK0z42LR9Sv0RYKl1cZIMdEhcJctymZMng8sd3Tdga19Nr5DisacjZKObI0yLcjdR
87QCH3sdSQLt2DbWPclsvdxgnzdON0XHiWCy5Kfl/t3U5cO/38wQqSe7yscVSQcaMrZtbvtXFpnE
tW0OCzF+ipDYI5DoVVgoLN5hgPfrqsiaF8/CvzF16ImMiDYtrG+kVtAj9gxSrcHYumQHAKnw9xYa
OXzvOg/LYNfPXGPOuMOfcSddUDQBfJdVY9YzkLVnwgS3g99/iQZNaG4qe6OUdcRCk7JjrTrw8Lgy
MWQwopqJj4wpjkA/4lX17+rb84vHLO+K/k0qHug0jYxi602A/qy+goHE0hi3t7928YYGI/nA0c7u
ZPljc7oz672WAzZQu1/MdSNn/PtmTK2HiQrbwfQuRXc9ywDIQ2VvkyXn6sj8e9VjULMcLsFK5gxP
gBjCungM0phcdcHdgZLgdTBJQeG8S1Vochx5Bux6p7l0LFD5aEBvYrCONl7mu5uijEDx9P4nZQ7X
4FjmW3PiUZfF4gz9s0aG7vIjN1TSBE6yyopMbAfsuFch1MhdnWgjWNTF29gyi/UELXbVYsxh1MQv
TXX9hf0rHgjf4YaMj3Q7q/SKX2Ta4DjIbhiBwWjgga28BuZkgDKYjX2ynx3EkkF0z53ww+terHFc
prdYVdLcSk7ZqMIDEZQPXI8HB9WGJtlOHZm1fGXggQ6V0rZQurW7YNpJ2lfXLbv826nrX+a2w+Qx
hS9TPWMqc2kcjgjYW/XU3FR9Ruq55nCH7En3QUtbx5AR4uzSgG4l+FWrJbB+5caE0k/+YRVJ8V7O
yXVuRva+sbhDx46v9ihdFAWjNnvNpysxnttd/x1pDEE1dPeYeZtt0FjzLV6zw0I39XESSLO0xdE9
j1nUTIzlNIU8lGH1bBoTFNy44EmgLgxGtuSSa+aYoR8gxLXTo3tTZUKmJAAk5fO83xgpz3Rc9V3/
mZeZPvvFMVpwWw5y6Te/nyFcvI+DItXT5XLcWXw7BvB5nYHIv6qs7Nlv8YiCPcV82nRIdjXfbQ/E
l7MyphWtK+/CiOxxResQkC+L9GYE5KtQX1FNUCu1eNy0IOwOLFqWJtsV/DJuDCSkNkL4H/QcMaLf
0UU6rnqHdIG+GbOWJHdlNvctrWYMU/AnVpZzhxHe38yCyzqz7gNR3dXauDNzdq2KpOt4IDEpsxQO
CsZ4ft7z3HS52SogC+RESFfXtsMpEH7YRnAdzah9c4Csabjvi8Eb0gP4IgzkLrb6YbUU1tsQdtk+
Ktv3KQfJEXkllHaf56zX/UQYSKKq2nJJODzGfWq8ti1jPCtRDY9crE6OQxqURVEqauLFSAYebjdj
mP0tMqJHesW58bLko4LCvk+15t9WVMt4vnv225kfpz+urutOE2OzAihQsIzdNaaNVRrN0eMYqn3f
nSRj1C3VrvXKKXxMPIByrvqY86BzaQJJKTseefALVb8kNTqz/hWklR6sCHqsgE2VhbCnuhoX2myM
696Ru4ChDQYs7OpKDbdlGl7aUciVk7ozDwWKL8IfVkFoFGFxn7QJdY96HUGwQXULIYsir0ml9iSO
XTxQijRUVTWI8EV9DLAJra2elWGgrHuhwg+aWSzYHZ5z5OI9NmZzp4KQeE1jGpoy4q4Cvqaez5Wv
+q3nNfI6pGO2E8x6UweZi8JX5BUckK3NKHaCa7DY3WEIB7ghKOlz9iBNwjsNy4GVJTE+t6OBc4z1
eNunZ6OsqK4vLpkuiIk8aMuyM5cVRXALjNUqEzVdJ+fJGOv9kCa/3Mi/9Kb2gTPzxuboAHiEDdVF
WBet+YGydkLneQsXE/L1rTvynOc+x/SASUHqbizVgSNyXzKM3mfIBSfbnm6scIbIZmLny4xh2kaJ
8Yvt0iNqR7X1o/4uHHwCX3mDiToe7rIA4hMT+HYdN3ho8UuPeGkMfBlZoxklnAmOwQKmFPeMEri1
FiCvRIxc4DrDeyGykUvEfGFGxbRKTt3GsiTWu5RiSpvWOBFAk8lqsDfRUj8aeYy+R1UcxBbaGjO/
n+/AXayL1n0UCC0Z54IGqmP38DIeLA0GrNYTv+zGQNHw5ZHdGCbxiOKMOLng4QXAvzBjSweMNoRM
X2o8lDwymDkmMZVM6LQboLIeC4X+o1ZW+EhvEk1tBsYmampKQ5fMR6wgG/ZanmHC62/cN1ksTN1D
zqkJQ8QuS1OWS02sI/r7wsp2fuxQp26+2OCojnbVsqamsycTKeHqIrjGiFetorAcV0lqE4eO96Sl
o5Uqfegr3FSIG6FGJE357OziuusOeeeu8ZT6EEHsiGoneeIsu8RN/d32zrJXlok5h/Ba0SyfnUOd
1qIsjMsVvjSzu2mm8ZkBTgYwRdwq0i9Fb30Qnl03LpZniqI+uzp4o3zpVYQCO0L7Jkbx3Nm/+sKq
tpbho/AWpg+Lp7xja+Ose61FGHL+pZ3DLJvmYT3hHQ39BryzP3zbkOaghVaHPl/qTas3is4w7tNc
HjGMUeq10Gtc93BlMn4lhU2X2oJqFWZYBvtl2limY27igGI5el7OVs5ac1Dfg827JU/ZouQyKgvj
lAy7Qa2Xn5hHcrjXU5dKRqephykInko4ZnfK7bdkGkwS9ul3u+AxDsbA27RLsBeYsCD0cZPOwh7Q
eRNBEVflexPYL26U25uJApHrSZF9fzMaVgszvpTrpCteRMvOlrC/17B4zBAJ3A7RCZCdXXsszdWD
kQ43Rp8hs5S3Tkn8PwOz3mDRQ+pc3kE9mqvK5GIPdFzKKs3NZI6Q6fz0YWyT9mroaViaZmwtXnsK
FL1//ovX0uTjtvlbb3LIQx57GMLJCFgM9mYT35SS0cH1NGhbV+g1Nt0JsiMG59REMYZ2nWSsKttC
3+KNwtwn6DQrSlabXUW79F1kN/ey5p0O44ThZVzeY8zfKnM+jBz2NIl+DLHmg7JfhcfVMJjxfvLV
vE3a96iUFpb/qmf0F7/WOY9tWH50PhhpsTNY7JDAp/6jq8gVNIhDIbksUnGI6E20K7LyGf5scKUO
8WDo7gsABDQJcmNZ2B05Ixv3DPtKFPTvk8GDrqruwA1FOkBTY0Rmvx5RWVBn7nwt5vZuyeLn2gyw
n4YfPPYfGgfhtEiJN05qfOuXJDnbWXjMhym8SO45EzVJ+8ySV1XmiLs5Bl9uo7Nn3gzbmmBtgxtt
Q0ePwpzQv/Z9Mt3meX0yqwiel24qcNp71i9MPNuMjFJKdxtrEX+Y9Y6GQnCLEUsiqViROX1AQ+2u
Ggn9bLL714bl9abwhttwHi+iyq3V2FCFzskV0WrCGh1CPUxytQvUQJ860KIIxMRWKUbjnlvz4Rio
HK7ZncKKyvtO9Tf0ID8JM3/zB386NgHnmyeve91jnutG8xjQ2kDFeaO7zs2Z3krLqFDZMGo1+LPZ
iyLwvpm6J71xebvcoB5d3aHOfYK5VVufhXJvOt2zXlO47pg8FSHOv7taJvcAt4x8256Wh1+N7mtH
G7R2JQxPxCxqHNgs+breTOiedyyf7AFSAGU1iIy5SoN9bTDc8XQuo+TuaFXNcujQlbIYSrxHnXyY
t3Q0I+tlPHpE/plZ9M436K5glOiiNwuWfVn9Ro3550JZfWXZh8gMV2CuuNp6cYXHV12FUHxWIeAd
HT2wzigc9UEG6WtN4VadE0hqlAtuZFFvzizZ71kIIuClipUhq/nY2j7THPB/ZDmarQHRfRMzWscb
9ppzL4OUD9BnAfVxxfZaAZiEW1Qi35CskT6IR1u+Exln21LY6tBLqK59TxN0Y9lbrwPpxETeDLtf
hfmg55erMM+jzeLM8xXmRON6FsUd+8vYWNaDExP5ibJjsUQBPbAb6IT9AzY/VK128VZeURUrgRUM
ZAD+nHAuw62TCB9oTPLogqPZJSY8xSWaNmAFrdvO5qsKQlo3EAHZNmamvw+Yom/rEvHcmzZ141W3
3WhB34y5XRU9mRLP/6x8kOST105AvpovvNpIpSYgN9Bbu9hA9F7Sp7TsSbDWQqwcs/RWtfaz24/U
LgTc45CQ/bnV9/HyiUfLo3GNRW3ZzhUGNk7BoydxYBNlaWv3h1u1t5qH+i43ePBmKRuCSNAG+Dzm
ubypaJpmC8Fnhn2gCKbuGg/vQXZOscLYw5UMIFI5rdpYUw6hwFbgxJB1+s5cG+SNvKh8ImKMy8JO
75Xj/FjChcAmze+59QcmuhvIMYS7/RmxMaGfdfqc8vuanM0avBE3XB8/iy3cO2eoXkoZ/NSkSRiv
iKeWLkuu1eSaTcFX2g8JQ6Hxuxka4lGxDfWBOPMEx3Cbsr0FPTSuRRSzGKiCtexBz3mVcZdl4lSn
w7UwN7yAehkYisiyg3vvHOLkvkgtzMjcX1vK0fhgMME4bk7zB9YbFM6U3QLohNVULctGJqzlp1wz
Uavu0uDlyeXk3mrRy66Kgu7ZbrnJZP8Y5T23RhYxS9yLYxiQupn5MMhkU/Ux7OMh9nc5/LkqS5od
5c30lNrdvJ89483oVAcNyBE8OAW15kQWMpm09D+O+Sru2GGHcU1oI8ZTnllVBOPFfNBI97zo/HPZ
IGCVyfxmjP4uyMj9BINv7Nx+2XeYaU8SM4t0FCutAH9PaeTWJh2v0dzkbZ88zI4CfVyoBgyd+2aA
fVi3Ogw1l8RwWI9ABKgFLbfaDAJeGwm7dF56QraYZLjxUWdxUN22iTHBx2P5VRbmXTfzrJF9QGYt
zzddz3p1rub8unQuCkce5YsBi9rQfc/nYmJ806IkIrCvXUVnT89xK+eQMivAdoY3xesuERfDjuSz
mKQmMWXbPPK7fR+3a8sY2m1JaIwd9HRfLgf9oCBJTN6pTr/G/sbt3fi+q6cXH7DsQSS3ScAJGc2I
aJaMqlUsZne3aK/FgOkCHHywB65HWEU7MigHuSqxaDTaq2Fp00aVp6cgEYCxGvRLwGeE/S1cHgAe
H1Lt+8hqgZRrmJ+ROaUkGE1nP8yZtZurBaWRZTaHlEm6j50ESW9hpKzDIGzr8sd5sTHLExDsaGs8
NvpfERuabal9KnQ/4Q3U3pUWE8vEjGdDuvNiaX+LgV3rSmF5qbT3ZdIumBQ7zIQtptL+GJYZ0Jy0
ZybV7ple+2gUpp1xzojpyujFNGiAqCuLuJO8a5OCSIk1QH0zIeH1PPG3FcsxNAv3LqzIIhmE19Xi
uaeQRM7aKkAO9d5tol0/2GG+GIJ922EyEuImWKkdQhBQ2bRp11Cr/UMJRiJLO4pc7S3q9YnVaJ28
1c6jlDGZdiLhXBqxi+FO4iCWvA6OJUd7l9igMf/BzdRia7K1v8nB6DRgeIq186nVHihPu6EW7Yti
+tpgD1Nf7H7SqxDzFMoZewkLP9X/9z5eS/tt/55eef743/+rQ5Tsvipkys3QZR+/kr8qk79f4Q8v
r/k3j1GtwLHrCA+/rkBp/kOZtP5mA+RBmPSk44MvMv/dy2vrv4N35BPBsqEbWTiA/1Ambfk32zM9
ZEkXSfG/TdcX/1GYhKzvesI2XWq9pHT13/9ZCC/w/qvcpPS0nPEzYlpg1OmJfg/5f42kswvL/iRI
ueCyuPvTcfsvaPDa5IyT2LM8PML/t/40I90BRE4IOPlMhKXT/coT+9aqdq6lnl0EsMis7//+jzSt
QHuT/6LE+p7pkCvyHSEl3NPgr7+wXRjWTHEkldbjsPcQjPIuuiMSwHY6FJDtomqd4z9gvgO1/WhR
GrNbQm7ZrXb9UKp5P1TRNQoW7WWj/xU0he4W8k8uZYUbomYlIxsex9aj1Z7DtCFmwZiPNplPErn+
yrExLDBWGMfG3gx+su2KzAKEXXxX1vgTW5KN/uKcMFMxma6WS6LGg2DwzH6foB83aWRc0IZWwpQA
g51GcEf3UdZYK9Lh4zaSJ9ERKUgcJgTaeS1DowT8Q/OxTZzWRJO8qqt74jCK1gNMimKZxDabuueK
XRZT5aAkHlq6dnYp5vKYo43mdlCcA55waLnVtcMxYGoNb4ajS2CXoYndLuNuEk627zP22M45t93k
ZOTjeaaPZNU6y0+YA63L/ORLTc4IZMpPmQCAfnMm1thxA31CFePaSigfyFo6lviDoRilJP6QXC3z
C6hvliNR/JQF4YugxYKYOk0zlscKb8hepMECb4ngJOlFUxcDNigWWtlb/xsQQHwIY/OdkhkOy1y9
+QsSTCJ5OiXt90hmrcG6Z7jfGdYPhpkwNlKhdir1NPiEBVWAMsGr6WU+YKnRmZ66gjm07775fQDr
M0+epO0CoAjI1ZUDlQb9Evlrolgro86ue0fRvDvp+mmk0HWf35Rz2hwb/IjSHyZgoMZzC0CqIt8J
e5ZO3kXMqKhLs3drfi0ES1lJ6imX77E02HUX0XsAjQT7Nx8RZUi2Eh8eLA8mLO15GaJxU8QwIvy2
KlcxKP21aqhkbiN2bmH0OI45AZQMkTOl0/VYq+jUGxGO9txMeZTe9iyYj5iFcbfOI1mzEU5tZIIP
XLiBsNBDa3IZqw2CposQ9ADEG0nUp2Gc1TPd7JdLaLfqviNuilvuPFGOc1RTeym98B6QGcGuTjvi
ytyijv2VHWbjEb0WU2OzWyPpWdbTFyHv5RSSjuqb+JfoZLkfuBcyrYCfVjQPSeWDYScQbYJ5ee5t
b+c5DxgC/fcwQE32crhcsqtv3ImOYPil6No6SYvlHo5g0+eK38q+krQ4Mkcig8zqlj8tetwq9ouJ
M3ZRnwwBWE/Z4ZMnWMYjtr3UI21GTT1hSybDA6VtXENtOFIsgtsBmADtYJSJ+xH9UThSV9EC67Gh
/4B+VjW34z0z4cfAZJM/IYVsDHQywHQNaId8xoZbbKg8v48gg7Evaib2J9A2B9pVbgN2VytVZNF6
cV9aYf0wO1llrX3GJ82oOUxvGbNeDSwl7Lpm8TqS7e7N6jGK+ZPI1bXZ1i9GW2VMxVN7fe2axs8w
WvtOd2ElNMxFbckvwFClWUjlmQ99ik3WGrn1ZKcxF7txZuDDxW6yDlxZgwk2efny0GomywHt7kzn
qZkudahuDTpTDG95LpLkZ0wNWF/LUaTzl/Djn47GbdEOONUJWTbpfLfM6alSDt7k7NRDBRNklxGV
vGliaQpwa0iO5rJgSkMrEA5klDjsvyy+Io4TEzgAqnHMUg1w26EM5+fCGR9GKa5TH6rd9KVfNbOL
D+o/L+ixWABBcZTLuWFPftUX2V4MzzO3/AG1szaSg5Muzw18oUEoYuHqeUw5AC1vPYe5oaaLPihq
nFnzLiv9Fmesl06fHQrBmCNXz8WY/NjUv9exw6bHesJ8tjbj8YLi+pUXOAcRLbYi41fO513MKnnS
ONKwX6W1vTdctsO+mI898kfeT7sJR5oYxsuUTA+hL18ptYlBP+2lWxAhTD9cK/lg/LeLMhdFuLpZ
GIdb0XwOgoHKNuc2aJxXqq3O+oPIRoZov49qOB31UQIgEI637dJ/mfb8zG5KTVd62Ec5OUCAcnlm
5vNqA0i2/WoPfPHVHJxX/XEyBX8equkZW8CNs8wbMXAwwtGtV50SB5+uugRmIYM5h1aKmtJcyDSE
KMeLEyzP6LbqavA6/Z6fp8I8s6u/WOOtKcwPyjTwNxePgGMuDDzYY46X1Mi+5znFcsJTBOpxuxZT
92GG51iJV3c0z2WEwyPMera47m2ZDw/6TJPW+Ox0zisTW36pwWSeUb7iHPkwLFQuKWoyOxh7wnp6
6Gt+kG9PUKuLfYPX2Amh/HZzTYQzHb7IHT82qbeZpP1KnpL6MALMxEKOJYUuIzyPop6/uNXhbi/H
CxEGYMRD+qNf0OgZjkQsmIaO4ORczw9Qn7BVxBeVxdcYhE/BEn3gcN/abFSVCe1Z9uR24YkoZ3go
Hd6HwZMEW1JAmKFYuQUXmsXZiyjOu2uG3YiFwShB1GRNejLnG8SxA9bffU82vF6sW9qBz2gcB0Iz
X/pE6bL+Eszct/TlGYX+apjUTS4/lyX9GPUKBLrDsrIvVja+uFZ7GRGGGhU9gjzZuDFFZCD0wU+i
BULXFXysLZnfUnB++z2U/zrhCC73NKriz+4gz5XqKJkuVr39yqk/eTeJ5AxmgP3giEo3HMY3U8B/
oTfxg3pBKiK9GgqH/8p8F7eZ90JDPZl4xnV4guu9C7UuXSp/jQD9IbPpTpnyaYB/wARg+OrZWFdR
ekg9rhwz/TB78RWxbCcxq+IrSIEVIJZ4ZPzC8vb3DYsl2ZMf2ajKmOkYI/rpKaxR2BdxB0FkPbvz
s6dc5n0k7Uf71V6C15lZumeAqePIJ6F7m6Tua5LyuYS1c1sOSYLDIv7JGGlUsQujwfj2M/Fsa+dL
42kIRv+a+J9wRF+FnL6crv8aFnV2O3tve/nGrrBUZMv4rO+K/QKCpISQP/oXb1iOmjgNrO6rCJab
eu/ndACW3GmEvV+ktfcddWZsep16BpfJctTf3cr+IQyWs+ScrfDFU2a8nZvyBC73XEh1jqV1Oxjq
rC+VPHnJRXWv/6+KOJ2H1r1VuNKNMNjksX3rtdkHYYJD4Voxl0fHf0wPgsSusMS5k9OunmGZ0U1I
1Dl3GVWF4cPiTw+xGB5YYpHugEIJB84DD9FS1jhwT+R2N6dETfsBD48coqPw4FhWt3Yst/pSphJR
acD3xTK5JzkGvAuOGBT38WsMkFO0uhHBOBgn53WGLh2mJj0V9Ir8HhhF8PUIQWIHkzMlh/M+sFnx
JcPK9IZ1LJ1XP6wQ7W0uWY/PiLa98zScdfUD+7g3WBN7K1JfYNXOPFWBh9cD0ePsUpXqnEcwP6HC
5XOWrBioVOvfJ3ZqIbZwS2iXo37wFDWFH+60a4Pkg8b2w9KMqDLcWGhsP9KPea7EsJZk8MMu/cH3
z3fXV/H3YhkPlu6Q77kgC7tEbhreunxYq5BcXtEMWxPbqL3QFIA68oVZv9oy/Djq59jEKessXDNu
2W87QXpoDjjABegiK/yqx/xgEOFAaDhCkn/IEs4hMX/FNnaQmzkYrrNyZjo7YPkbkeZbM1n7Lr64
sWuvYohRqxb4zFVDsz1bwuWsar1MjrwHraIW8znngdJDs8CNd2ftMej9aLI5BsCLfgpVg0X3Nk0G
TZXfRG2An9SwMdHMzNWQjcWaMWwnDFoU3VSsVeFhnfOqb9cKS9osqfKCkkA0c1cQkRzmAn+RaNeR
HfebMYUrUFd6ewR4gxZrRe7Qm+9LUe4nCE842QdEB3/cOQGIOmuZGYKL+qHwGJ6FzqAAexT4POWF
iodNg0Oz66HilJl5r+mttkV+qoywSI3CNBFsmGnV4XBdx/NVloR0DplltHFJdWzo25zzSmwrIiJR
mc5rrpBDlWUQSjEi7awCemjg3nnkzw6NBV8E7x2akzlzVGdu6qTayRap+S1uy6/AXATgdeqcYiLY
mOCOk1t+Tc1zlMoKtK9DiB47CiNbG3w5o2lbZrcse99YEAN5MBB+44lGCwNFjREiBoLMtPZMfd1t
k0RPNXSDK0WRho/MAxhFF6omeEoMk1xszhyaQL8RddbNkOc4BXELYrnA7KVszre5Kq9l6pP7d9Wt
73H8I07eQKp4Uwa9tu62t0ZdxOtCTvso5b1CnL2v4ECSpZPtmnkxK8gE6XrbCL6zsHHMTYpJGl8h
OMt2BI46XIkUdQ0DM/M28PepbeYbIDgGKmF57POnoXlJWxpKl7s+G7pdODN1890exrFU9yNkSoQ3
NHMFW8mT3dqgH8jjJ4OLM4E0M+/YwEZGIKKeFEWwvB9gP62K7iWUwCKAvL15hsW1HMVUPJvORnbR
j8dA7yRnfLhOI198YoUrurbW8ESsm8rZJ3m8AcD1rtxgunNNcVhkTdtgtqC8xW/KjveJV5iHUEbd
trYBF5dmMW91c3oMHpF1PH7KBB1ToV8lZffpOqbaeFxCa4tQ75XbQQcbhry9yUjEbYPF5KAvyIlL
C86/VfaOjs+QMFvWrkLXpRqA5wIV7CxDoVtCESGR1B/pRMnw8JbVHl7EQ5jEwbbjhdedh9e6Y+17
NVLqsVPKf3QDSgNKn4L7csieQgJVq66jDMbGcrce6H+1zAuhZvO+cpqvBfsP0FR4jTLj7fSA/K8V
Rg6v8ad1Rb73Pa/ByzSe8RU/ddJPgGohZw6+u4oxj5cxXj6/cqeNnH3vasAEm5kNJWxWvxpStcBn
MzHvwXKwwzjjogbz1rU08CFZOze1dZNeXIPbDwP08WCl3tarvY9R5p995u4MSRZcEey5UoK+awfW
45D7BaTRioVrPWKeJAK4wzmGgFTpfOfUzSCo/NPo6j81agQN7N1kLHDh0Yr0UJsmehZNVSeyXHa7
MphenGp4pqzhxx+TkTDD/r2VhObGUyVbTSb4beg9DhByq9B590HIrGrTwjLLSjEPaRZGuxbu/ZIn
6IDsGjhC23mmYW7q/IuJYoba/+gWALAAvlEU5rvfkce7ZIez3Ny7Kbidmltb6xr2us4Wd9NujTRu
Dj4ZS9qzDPA7rvzEX0D9DVIEPoViOzTNZ8wzZsQa5PbR3q2SS0NiYNMb9rzrM/NIPHXTJs+lNZXX
U/DW4G3dCPrsuE+H+8Ri2+wuMU+cQEDFUsFzj2lmnZsjupKT0/eKbU+1Nb2cVXWIVfgLRFeUZMxH
6PNEf8pvCmtOt7hq+jJ9Yix/EoJiuIabghPFj4lb389G8E6D7uNSZcTmq2SLVP5I9QtlLK58yobR
3haicyjS7KgjJCQmqQfZDkuMG3gxz2kjHGQDG572ID49abxZIvbWS0nKIULh38goRKpOZ3Od9qO7
jidp3TP/29pzYhx8RfYqAtAsK0gARvlZuOldErXZFp8B+rCJQJ3cyUTed1nGEhmGwFXGCTixlI0H
+jNdfyEx5hHwotAix43WFxHYgrbegVJaYXScWFMvDAuN8gSpuTZKYNHF7h/p97Zb0+azxuZCW9hC
G/CEGBE8YXH+ZRuQv0oht94ARC31wi8J0YXbtH9rj2ZytL0uOTDAWU30JGG7NHaCaN5VNi9P3uR8
piLe1eZO1tpobnNOFs9MQeTWKCp21CELB0MxaDTIgDT1nT3jn5OmfGVFlgFIg49TNfahKnF15651
YmhFMj+Y9zKGIo+72rp1c3sdg30GTkdlQ88odu9U1OBMxqc3NzcUOI77KdCXhU/fTFGDZqynG7OI
aHXSdDVvYTg6RhdMC9V2XLBiu667EsZkXMWYOngelOI0GdG0ytL2pXBLdepq9yGQybKjDmXejkP8
a4R0lM1Fim01pJMtoRQnaQb7nOpWwSbuXrMoY2Sa0bC34Ky07Lbb5ePFoBZ8G00wNgktrt0gJfTr
LmT7QB7q3Zh/lCzWMtvGK0DCA8ci43FweaQdsy3rQ518sN9rR/c7j2BuUsr2zJgeGRywiQAdZpUj
z0m3DNZ2k+0Xn56QTPSgJYBwbXyZ309BY155c1yv2jq3T3nS4K4zPhaTFWPlrVMDF0CkA/aNdV/n
Na7RWO1Dj9gPJYJgW1ggIv5R16Wsb5BQz2D14BHjuSSVW2z/ETmrqCKlN/rFcFMD/d24dKKuZenc
CcE4daCM2gWEaQ1DpMdILERd49scjYfSRNLvuZ+jZHvrqUn2vs+iSQXACVgmZIwBqFSl7qnyTmHg
TitJHDSJynVUoMRhJnzqLBc3NyTvyZ4/xpb1m94kR70zbEB6ZWRFQG5k0n/3GvYh/32h6pR8tVVX
/fT/9Bd8zO9Y1xddRC229/6fL1XBP3/3S/6fL/SX1+3++feLRN/V+qP/+MsfII4k/XI/YCZ7+O6G
vP/XaJn+yv/qX/7D9+9XuSz19//8Hx+/ChqCE3LayVf/ZzGKJJwJLOZPKon+GX987+1HwffefPwD
Q9P04z/9tn9TsVwPGA1N0AGaDWwaknL/pmIRLdJEGmkKol5cjf+er5N/c6ENeIBqXAfD5p+INLb5
N74BDckisecJDav514Pwh3LE8SPzyOH7T5QkzyFS+FdVhxCRkB5vTEpPep7++z/JWPgc6Aq145RH
zsYMM7WFMXdG1dlh/vewMCFzFNSpDqCTb9KgeKljFplYobZ+/wF33iXbmiN8O7Y69hizkGaoZXCH
yzJ0J8Pzf7lz3J/oQdq0gb3tsNqeMUTwwi2ZZPAeieNh5iruw5ghC7MH99pxnXv9v2jh9pVX0S6i
Z/VgQRNlF63zZiq4y5MBf7DnFU+4y+gqjf4Pdee1GzmWrelXmRdgg2aTm7wNbxShUMikUjeEUkrR
e8+nn28re05nZvXJQuMAgxmgUKiSI4Nm77X+9Zs7So6eQHewadg56cazq3NUCyTuHni4Y+HwyrwY
eVsh0dfgCePV4Pl6bmjwGrMVRl27UcvSQ+3r11oDOJaay4rgTjCC2uCQSgp0McRrdPX+TvPbxSQH
60iFSd9fYEBYadDoDF+w64D+oWnCDCcYKOT0Sh49t8SArUn2RInjGDjKs07m7AJFHml6mIVsGsJJ
VpCWFNoYJ9Ztn7TsyzB0F5WLUXk0WO26HLRnkK5X4PIXN5JfCmeGSo68bWfjMIIp3M4YLDggEMyh
R2REi0JUxVrhJbA0CExOQ6kc9bs2QrlkEV1IDCb0HP1maLyXCPeH9ej5q0nmp9xKp6XlGPCktX3m
GqexRtPbuLOzCA3mWiH719KIHBZ2ZWsjQxi/cLn31Tj2m0mQiTuU8/dWhwXP7o7/Tw7vJrlLRrNc
m0hmlhMKQtttjn5redup60McRuSw6jP9C1OGbYUfBRlGKDy0siTq0GPdczxQTHhiaULeqlnjsBN+
zevAOo1TvqMobM3eu8PC7mMAHFrAJdE2CbuwRo0IDWX+wtzyw5+6587K01VjWGDd8bmIbHEyBnRt
szHogHHmt9aOoCLVOY7YeXYdRqC41GoORaM5jOHwR9L08s7AasNkH05aTCWx/8H3wrizkEMtYzk9
jrN8cUPDRe7PQA+Bp5YcW+UzOsMCljO+kWZenGXuES7b1R8B6BchHgSX3FbuFouHAUscHk0psi29
X4jyS39h6nYBWcQpjunpMniEY0V3jwgF/x0wT3klrJW/0vZHI2Q0Vhsjb0fDzzdfsYu5yeLusR0m
Zhyjt+0y/Aw1cxLQ3qBbO9VNBEzUYGditMxghPIKhU8fkiqD+uDRGY2lZtd7X3pXEqqDk5PWm3Ls
3/vAOviGCbg0erxhYce0cHjo1PwV7zd4L7OOZKX5MKr4u84PQ+6KNoOa3n7Swx1x6dRcN2TA61UI
Qsgg3Erz4jIArnvmIU2vym0iJwznVCaBs9Y69y1V0+OWMfLsFeQhM1Od1YRZqFlzfSx7Zz/C4KSx
cPLVMEzPg5pOJ4ypc89f1km7w/d/W1Ev0nG5VI/cMCQ//shrR2VpUWF2qtRsEBwveNylwkIHqqs2
tzBCwOHErbsDozl0NaVaHalh7ehWo6INVWkbqyIXLvRtEBTfbFX+UpIijGBApZNG0RKr1kaRuMMD
0Fm5g2msQKsknUvtgxZDGRaqzHapt0fq7lEV4IkqxUtq8l4V57gvB5vICnJKs2aRqhLeZfXe6KP+
mOVAEB1FPyMVZnFNvDLa/n6iE4jpCDzXv1aqRXAZ3Bs1KfH0Dr68yVUr0dBT4LGBI7BqMwLEi1X4
3RXlodc6NC+9TBG45uRIYO5UagXNSiGf4GwgYKT2wHiXlgYT4R2PA4iXandG72uh2h+nVbzkSiez
w47PdTEy7jUDzC/o7CjmKP3h6KTlUavcr4nST5NqjYvkMYD9CRZZir1V4b3Xp+Krh+XFtlWgkmlk
HUEmgnK7hPEFyv/gGNBxjR5UFN3lOrEJe9DN1N6IpvvIOy/dJIXhHjwreKwi8WLbKL2y+p5gCUKd
8R8jM9VKdz1zQYjlPMRAK3FUKouzpNl0om9XXXWIkpIYIMbhW8dUTEhv3lFWgEwQPpTaKjEdK/uD
VsRPWgH/yhypyMn5IDmwJfeVKOA12dOPoQ73ty5dxvae+VbbycNMrUkEwX3XGg9RGChkmg2I3Wbc
eDgSli6LszcQA9NiI+zVrKeI57qNXw3VyjSjc1xiAIUBKkpL7d6vebQ65eUjkcbplXYfCZKPKmFb
+8jIy5Us9H0yIaDF/nKhO47HgAbOMxpENlp3I1vtWeLKGASBsewcksx54bPF1DBAxBCIkr6Bxz7i
Us9AILolNRmFSO7sB+jlANZLDax4b4sHPe6/+HwEvGnH4ITBkN83eNiOXz3TeZoMyGzO6BerJNWP
CBKdbWsMEv9cH/dG660vpv6mwSxvqdcNuZ9OH6FwwhneKzx7UXnBu1fkO+40dXyUJMtxKlfYZK0S
u3GWSa+/6Z64ui0ytKLXH5Pk0RZMDKm1uMfKjFV5Umc+WxFOIqybjYH2rgeGzrKLoSw4xpxPaylZ
VpvyoFjKmaZ0kUob4JPkIgxQ0fXQhx7gY8qCVcd2hiwJ89Y7YdLriay+yh4i+1RvutktN/jvuSse
jt1QkPWUBMV9M+FWgvdQhj5tO5kuDiyZrjBcHOsJFMoARUMiPuPq5I49ptZde/VUwdIix8LamOQC
274ZYfiirPa+CB3jMwnlw+sd0MekBBYmuKzMXcHHYOLv6oOxjSdEzHUNKbmCcO4hrCOmGWGbXuLq
Z7fiK9DexfTqUyOsbtvWX3FzerXgjCTykvZaBCApP6Z1VWC7Cd8+XOE3s+szcudDpR9u21URG691
Nj3b9cieSTvswtld1A7fV5I0WWAq12tPk7SefSAst41mwhjsAZ8GZI1wLm4YN3+LXFZCybpojQSE
hnZ/9OFUrwfZvrjoBG/RkNO+NxBPiaPJ8XRAUMC7CkV0U0K03TMGrcMv6Om9S2cQ2ZmYLCshOVYh
vKSi948xdcXRl5tI+ta5RTokgQdSBjmLrHa1tVYZconuHwGPDPFfxWnNCtytLcp7iIfY8YyQTlnc
HSj85mPQ9kTAurF9kNL+1pmjsXUD4yMN2o3ljbaqQ6itm/LWG/zHjNQFyhoMd9lJKXsJJ6H+WklW
ytYWOR3Os9kacke+1m3hBsUxryS2yz7WrC1NIGMzkjyVkXyKB8Fqluhqzbj6CKeu3QyWdh5MumAR
j/pSCzznggjvkCa+scJKfRXoeFXBOgioXWHJk52nHGAjsUsysW8AP6AERZATGol/fHGbmjyB4Nfv
mNAs+z68D+WTXtUwfcChAdFskpEm7SCgL2EWP+4MgqjXOOVNkLLMpTGRBh8NgKpWXvVUOlhX6dSg
2A/uKoGBn9mxBGwb10Ev3ZBK2kcEShrDWcssJJ0lIJpDY8xsxFjlPnoMcLjoLtWaR02ScRor8J3k
m8Wk9eHJKbA7skMqw9y4HwInOsBTqre4570mQBWrcarLld3cTjoE6SJEGaTlR3xDtlmAW5HIItLI
QL4HgaGdMQ7IYMAJCsfNmAdWzLc1/+k/b6r/J+3y/6+WNtAuJZ3mn3rqfZO+Nv9rgaHNa/29+bWz
/ucv/+isxT8s09UxrMF/hiws3YKO+KOxNv5hwPCkeUcnS0MlbL7zT6dXfGtQ3sEqw85GKHLov9ih
lvsPx2JSLvkmXGPP/o/6auXU81NbLU1dCgtqpil13HM8gsB+batlF+oD+dofHVk7vm5tbecRM0/4
62GCHliDWhKXpyiJvyHkdjHCUMB2djbaiUZz8jfKDCpmNgPyj+4Q8slnfnaAedk4OwiS5fGni/xv
cIDPT/7bCXsCzMH1IJcKk0jOX0/YHAu9JVogpvxzw20TOovem9DGFAPR4Jb+5GHtvoA7gqQ5wIYC
Uey1zNntIp/qRGRwjQhAMZJxM5Xpax7gYiNVDuF3IyUmvQmGBjf+7mutaEROQVj05ObfMUu76aCF
SH2G1tK6KyQz3/MA9VIt6axFzQ/Xvctg5HtKxhXuHPFE7ubgrpqhwXwSMbtXxOg2fGelDhvHWrb2
ydPp4vEruv0Xv6n3Xc05T2VO1cqwkiqA/WLSydbKsDwJOUwZ65NClYmpGJ+KCX31rPhWccRNamI9
IW6QQaM7IHQmiojYxB67s/YOR/qNmlKEMz9sUjAkvZ8uwf6viOYW1AObKGre2o54QZMReTukb3DO
aRoqpDRWU9OYpFwHpqBUtDEzN0UiCJkuLIJifFJ8E92TZy3x79M+fOwHiBEuooieEl6bXtFeI4zm
gJ6WvrYFRlzpt5xZYlzUdy0hGtVW6ulTq6a0hOvcDKSEMq0gHWBIxF1bz3h9K81J02G5Ep6ovbqi
+KLb5K7i+8h5DGq+jxp6Hp+Addf6hHt4XoTdchwDIOII4YRGxHbHJTKGJ5b98YIuDBZhZj0Nxvit
t8u7kDAhGgdUSCIdToaykY1obWggFlEmjl6bbyAIV8ovlvaQBC1NtFveJmIJy3Y/Wd2dugKQSZCj
avVdZ0wQmlz+XD4P1yTnwycGv2lm8Ws4uA+R69nLT75CEOT7oM1fEEOQi3D2iu5auPR3XXtTt+nr
rBEba1IVYz3DcAHtEsXoAXNTqrBy3OWVfYxNaE+BYsDkTzRzp2Lgk0ZW+DEIOnQX2nIcmh+y+Bi0
cWOKmuqyHgvQ3eHNbMctY4AnmEyoxJICnGMVJ7T7dJJkpZXtjR4RhNlhgcxNRkqSIAIpxnA18wQz
XHlqvYQcAJyNLWgJwxjvbKO8mXoTM0Di+nTuDi6RFt4vzi7oaAVnJP+OF7464fRuTu4tJhtH0cEo
Eu4tbk0fspJwSHAqxCgrc50zzCOebnoheF0+AA6HIsmCv5pod3XjHmXEdc4SHpi0tm9dBHKEU5nL
oiwJKaEa1P1pgbXMRxA48GNLbSEYgS/jefgaVMYet1FuutW+IomF9WPELF8EBoS24mZAq5M63xf2
bpq4AbWZnrQMA3fVb9vQu7uk99bMGBg468fcZiQLH9QS0TYbZkhZI+wYokcNN9ilmXbH1EJbpGh9
kgK5W0gTPdT3TZJ9DAx9mbVcdNjQuFXxToUhH2EexQYchN4TQjdiZyAKD4eugeynBTR0HJxaBVrw
fzG+j2tgzCVWzmca6nNeN97a6h4yVwQLrMSztRAaJQ4k9oa7exP7KUUZZvsMpdaxeiwrzc/WLDS4
LUGm5S1YOwlPhHZDVhXYRsp3Kz19HTpxzhVPzvU/mVvm2Rlv/ErJWH1et6rCdAWFEyOpmKwBM1WM
jhN6eXyEO5KSFJFOUUGKzhtwbWKhKh2T5AN9OGkR4WkhjZodE8VoJrr3Yzbw34LHhmL8/0sRIBVu
bSK2QMxIjI9h/r7JGT6WofiHvI+Eb5S1vkbSdavoS2Wcv3rjjxWktJEj/GAyNeu5NHaxM7FY2Sin
8NaO4WCo2NpibWnZtz/vaWrH+tPZKSfDn5BtkYVJW4n63Uzs5zbP7j55ipnpHTvMR/98qF9N6v55
IRxlhWdK2sjPauCnQ2HBafVGWb3nifk6z6TPeuljRLozITAbHZxz+efDGb9KMX4cz0H8QoCBJaTQ
f9Oe+BgntI6evo/EUK7zGZkVL/c6z5ujrXUPsSQTUQvutci4FHNy4xrz35QLxq/il7+egDrBnz5w
CisUHkH27iImy4V8FnF+6EjRKLwbr7XWBMb1tG0yOv/5gytzyV9vKaUJMUae47mM1fTfJCgJnRll
RfuuC3FfNrj0ZEX8zCTt8ufD/OXj6ZJiCNdDSkzLpWKkZP354xnWAJNroBjyuunDlfqtmSqle1bf
ZSyU7EPbuAm3FtMDJ9Xe/3xwXqG/fErLMlxOQamc1EP169GJkGhGV2/e0QLiJJO8Rv54neb5zWWl
biU1gy+h4GVu+mpiLuALVomkeAoc54GhORRUcQ6tfgVMD3OznI4OpN+47EA1SvBI57Y/4k3IBmBf
FL8uS8MHSuVVRYWEDjt9G2aX3soYHkyrtNb+shqgPEVecSENYFy2DfoDyq5wTtZZ0p6mJvmIypwZ
tFVvjfBrpITMQDETAnwAEea0YynvpT5FW1gkA8j5IXGtnT5E0ELN6cYo5BEDQXflmCXWZHwum0hL
rnv4EWfeS2905Niy09vjAACmZWewSqj+SDqB+UM2WGWMFhvJix5o35lUbgD7bnKzvh2S8OyzAaUS
FC17p9TSF2Ubf5CODnkG0lutIeyxW4jGNT49gRd8FBIPkEqPvcXk47tDy2HiTpsfZsKFlzPWX76u
i20+Edg6QPMtTNzzQqYshblN+nRibO2q3WZEn5S92H3+WsMqw8ECJeFuhEVMHU2oDDwXmyE1n4kC
WyzGoT2oEgRrAtZzRE9HO53MhWuG3zJRQAkYk49Jz75hWDFme9vt3ivL3VvJsRvxgNcklAyqSryB
aoSsmGGv7cBnxKPikkqdMi8lqjkbodXg1DWkYP8pREHcc5RXf3sXQwNnZ1zr6MkWTiVQLqFNidn4
Brc6kxpNKYh11kqSWUeU4rYfUmdlBhCIu3S+kFHlRt5LYI+bGfgeb8ArK+65NwwMqsXZkfVGb99s
QRkfF7w/tf+VqMK3EWVIhcvPJ1u1aOLXpJ8uVEt0BiT+xPbRF4G+RBd8/hQ++DlEYUiQsl91eOsu
Y2Vgh+iYHdwyd5Mvn9NivFhd82hg3W83Bj7j+qUmX2nQ5JkZxKZo89sUl6Qp1NcQJ4kbmo91OSFW
2Gt4+nQlb8pcxAcsUkgKGo/9JM++TE8DxuB5Mj6pv5UXxvGeALR14JJ/001vbtVsagN+ldvCgnat
VTzrN5mL/3rXSgKHjXwPy3ETB9MTxuM79ogHJEdPipTrULp1LC5wUEMvPrTkYQs5X2CZPnms1QyU
QSUn+znQJsawgPdYlClKcWADds2SOs7KMMTHf4308nc7nJUlH1v/VAZHz+TqTu5uynt9A41qkboE
SVafjwJ06qn+lpbQsHzEtwhBiCRNy1fNS16qvEBPHbbI8qtvlT1eB8t5tqBvYDSIzb2fnByPt9Oz
spN8zjAAwUdrjVvf1mGXkbAzrLD5Mor8Y7JgSbjTcAj7UxG75zAmjoQb0pfiebKTD2BrUpeLRQm5
XCHHiTKnJgUB3hrdCjUafx7fPx7C8BWeLUnsNaIbJ6BWS62LKeillIim6iA2JwG0xCRmYNFmOLJl
PGhCDiRz2GejhM2sJSx/KEv6Rr/gMwT9nhj7v6mC/rr3C5gCbPseGwaA5m+GyCE4c2rF8fcJW6ol
9sjvgxecGF0YKytN7GP3d1vv50T+102QPYkBLKQBz8IU97cDRpiIRZ2dvAd5SU+iYeLnJR/xZdKM
25j4ePRZJjlQ3IS5dp+dENQ8d5+RUsEzxVJ9eMDU6BG5P5wXpkodlxxZ9G7SCe+2jHmjFnRbca6j
oTwFjXxhquYsc4slxtauFWF5pQzOzExAtNVeNGu4h835bSzij7h3zgWiHvV6yE61Q/51li3YwAhz
vQzMle25J2nca1p16KDmpjpG7M10nXqs/jaxFVNIcMcg9zfNtDXd5OiukGAv233Rf0uH5Fj05dLi
7VIk/EykJ3xBgCCjQ9OgKFDaI7cfvgyOuyZhFasy7g2jHR6U2NGOZmbu0dOWyyGnkk5q50HGEJoc
ujIGzNamptUf246BXZ5DAlNU+ZBOSPHNZ9sFWxXPaGx2As69kfWPfRkChkqcvy1kBsb4kGu4UdU9
IZI9SXn1Ks7QmYCPXvFSWcdV+IHJMsV631+VewSu5zv1xamykXBVOTK7lBOOT2GpfY+j8ZpwbbKc
57+b8iPNaI1jj5fcftbSRthsEi62LlncanK/LNlu5rhd9Vb3Vg7uOdZYpOzhAenVBZtcOnDHROQS
b7UovrET94IHwVb7qnwgaiGeK49Td5KDLZkmU2UETXyyMnGejfjgpNPFnnT42OLc5ck9Zh1lByMY
0lb53Sa9pTw5vjiTrnhx6uHaNOUums21Z80nNt5VRRCEa7SrMMdcHkHRn4ulv+Bshi5M2g8ynaQQ
jm7+Voj6jFyHyWve/dIh7whSXWvUt9C6T3VqLxw32tuU32Sod1ePAO1xQjfAelAgmCIv8tR3bxX0
tTwMb2v/tnZvQmZp5RKCwN8oto3f8cAf50ndavIPwORvzUiWAszYdv/udNF9G4/bgpEHdkvxiRDf
R3ksHrBxB3JjnRImMiGjnk5/vlJ/XaZc5OqsU4aD9sx0fjsBO/I9BChdsOicwQDz8u/JhARWEFff
Kp4H5c7x5wM6Uv3JXxcq14RdZNiWjc4Ua/pf69h+MmcNbwkCNHoqtTK6BhJgnd58a9o43DopBoC9
mkS6Cm4PycATg7due9IH2iTchTpzeg/mNjOQV8IMWwEgJ6WVH3pC6LAjvakj9znlDbGovtbYLH9o
pDSnc0VfbJWHKiAeW5D/uaTzu7C9aWqqBnkjk5aqgiCum9YN4xlUd2H/Cvna2zrddA10VWJXpBaV
189jxloBzV+QBO2Wp0ZZ8ISq/JzERIqHRpRiS8KdCRY6SNc+lsY5CWt9BQVxy/virUmkBvItpUkA
dC2Xn06O6LZ2WVuRvJGHzSowdXsXwwdsY+eLT2wBw2VFgTCMcQMjZ0RAsEDdzL3TGFwHA0Y/lnZr
Akq2fX/QphCUVTEiCTHc5LLaBzTgG+z9cWmbHTQSRDYsQj9qIRp6eJFSMZutuFQaTg3WUG5M2lU8
Ku0Hz52ezSAWm3QIj7oR+juzeRS+qZzGCKLOM7YFrEhhIs+w+P0iYBxUBStk3NEFezjSujDOKXoD
fVL73ndsgQqVTWrc/moQjJbqbY00sd2OO99Np9UQQCoKNGNZKk2RYSRIpnV3SQKxcigrn2sFobho
ovGxBTZTWKGu0pNyeTaRDnj5mB+GGmmwmJUyvow+uK2H0Z2+6FFxw7MJo8LDqjUmvjXUqLgUxOZF
wEHMvKlnTS5JKnIkzHC5Ydx469khfxt6cNnDefIHhmUW2/umM6EXxAY/UPvmhzMTnTHbFvoPUTxM
ecLtiBi3YjGJS2kFX0lZSjuEyzP8QuYB/jzf9Fb8MAz1s2lT+Ydt/ppa9g4WL4DrhOYzs0+lb+7T
gQdB7g14I0tvqL8gkMN6JVAIcw2xZWrCZw3IbenozSlh8rgovVhb5iHY+SfayqkVK8jHNBf2Wx5Y
KByGcAHZzV3Z+JwgqB+ZRpfTavaau0JTcG/rQceQ6KjdBoTMAiq0w9ssZmODR4Y2gK8mOD8sHcF/
9eYjsRdi2bggVrUcvgc2cpBqTInBJOU2Hk0NLjmiU0NvlQpKg5kMo+Lz3Hxbnj03QFw9BqtOUmYk
0GQVyuzDXMlCJNwi0jasJSiG8QmSPNJROHyMgsl29oTsVGDVCIxnNkRDVj2u6z3OeQOEh6mTj4O5
7XPaTHgrPKWz/jxO08On4Deen2Lm7Dj56c8KnmrA29adXRK6rdDcgOAktnr+sGYmr2lc7p3IuhPi
qaoNtmSDK/H5c1yXNYPc96rjK40Zvno4Cy/XXQ14aUl/XMeN/f2LmNP3qQH1j1ue6WmmRg8CuZ5M
GyG6Hxw/Qf9I4a20Qd2m9i+y4XfdwOlW9fSijYK+WesN5MCN4k5jVWGqYmseo+cZ4zPddkaVFRuS
10KgXUxM39BxH1vSsvsi+BK0pGUblYkFNo5FsT+9O7IsN5BIyDKmLUp2jV0YG5/VsoE8U/b1vdla
xgbwaDPaPEzNMxtQucSsLKFuSHVjUw49WSMm58gL6EpEiQEIZowxHgh2CjtKn7a5BL3slMLfCEAs
QMoDAVnQr0rmvfnaNzjFxk19XJCBkYWlXA5LvBeioVjViA94g+xDM/DAkZOyqWKTWkx3vxRA5Z93
AKdw1PTe/JQqZF7H6mlVE4coEm5b5FbHyRDXxuj6bWxjrQGhlbKpotTkAzlhNi4Tcf2UB/4YhETy
mygsfREFVMgzEh8HDsReuHtdQ67qVaoQ5PkaHDGu516xq8WMFFXxjIgGFnwM+DgBMVWQDSfO53Nd
0VG3FdP4/bMnNydsFLvCItyVVajqn02Bx24ECK4ZXNbZqDcS0/SlM7KQy/5rpw7loe5vQ0j0DotW
gbln5kI9GgTW4IO8Q+bIxbCqO69TJrO8smbIdlDRrCkZXYsXwqSe57ngVsRzdps7Vs/Ci1qgz7jM
REvsZsR3HQEEvdPbi2aIXsus+ISgtWG8tqjT5snYlol9h0JvH7nugxkh+Uq4rbarzt0c2B6RjA8V
RnMF0vHsFUcWfPDFe9M52botOK08xnZfeC2TmbpYhTwL8KZKbCgLNu6l1kxQDb8NBS9/nkJoyB1E
YCxJUkdzUneQcQ2U5iLAjil99Xt+TODsCDGAEWLE9EePJmw/1t1w25bPpZQnUZxrtYT4NYB53MWv
HgAUeVhfoclDmtDYzqdPha4+fK/HvbjHkRRi5sh0qmowyushr8b2Y1XX9abVATIEYT9qg5EpU8Oh
m5/sisd3clEOeXX/PbbrSz9b0P3IHJSxthFKfR32isGsZjamxpvfxEq/YkjsgfxdgHGsRIb9uXwR
fPsBIYI3BQuUzrD2VZV+CKYXYQrRrrX04+dymasnvo31R69t7z9HrYbDrcTympGlmrzq/QhQ5oeP
xEAwcUErYFJmTXGC7VsD4ayHWhXqT44Li9HKfBz+up1qZhqP4otV8qaZwrNWBKukYdUNHUa8AUdM
6KRTqR8/df5mTm6B6+x9jcosD+QGdgVSEqsuN3P0ZOVatbJcLOLo7TBURCpsRtVTrLopnDc2dTz2
W0/1SNOQ3/jY/i8GCzJWU24sWsJlDrVE3a+ZiSZcu/tWMI9DS/LWQg/9fD2UHlw03HMsXdBxQAGL
3GbCvh2XBBbBPXIzzOcABVB2Lir0Fwj8a9KpEqaxU7Ou+oYnmCbQnkzckqwYhjNTG2X/No4sqrmp
Uwuw533espjhGCPDV7dtXtAtweSyMSYAyliE6oX8nETjv+o3I+b2JeNgCDqjjxPPrNKJ1bUO/eYB
C4E3Mg2mda29hJP3pL5u43CQNzD3WqZDneyu8JyoMxqe7SGst730L7D0ADIZgowNMzm1h7lgrFQ2
c7B0EzNGXoZe3SMVbo5RcuKuWlAx14F61MzqGNDCYKH7FiYwgbNI3S3imsEHNd6E2GCF8s+Nw6Px
OXezrdZbV4b+3jXHMPR2OXEJW52+YdeJk+1E5Khb939uB/7NsMi1DMN0hKAd8JzfQ1NQqM5VPzPs
BkrYEPgDRelmLp1Dm9vbxM9gw+WHsmqPdc3glrE1LMxH1EqnTgqElf2pjjMsWLGSntkttfxvTu+v
wyJ1do4OsqJ4Jb+jOKYY9CASnF1pWrcOTo3tnB7LPN1lbvk3Qwz3r8MTjsXEzBSm6Rris2/6aXgS
oRMiuQ52v27Ir4SdqidkTOOXyHG2FLqnCh6mFmIlgD8/N9OFGcXrU9nZ2ovdvYQk5owtrCZtjar2
Mo7hMYkx1QlOOGwf8GDFTas7wcdd95N27ReRsPml4KgQYAZKQJ1eemskcq8SxYPSvKv9GJUVZaIr
N1Vrn+HKbVz/rZggI07BoeNN5h3fyUjyeiA8ynxJhkFF6iRHTar7OTHvZpMgCCG2rVMdnIb9VuVH
wImVcCr5m9tu9o5aGOwxRFt2bQ7P0D6PZnqhblgnevSuG/bSsrV13OX3gXZbOQ4jaGiDXX5JO2tV
WvVDYWQ3svEoj/BC/3w4/69ljP0/qF+CCMC7ZgID/CFBjMSwOnptfqZZ/ev3/o+CCUc9GHwOTnP0
8gw3/4topRnuPwy89mw1pLI8TxjQqf7JtDK9fwj4VfT9hvpNoMr/8uEzJUwrl1fNs0xCxwzjP8rU
NuSvr66NqgqulYMkyrHVf5i/DUPnzmwIwMQjfwDxH2EERPBupfTsXYt7AbhVcA509zAU4ksf0cPo
lfhW6+Jk9TRSbR7lRFid4kojW4oZEW0I5SqcRCJfgRETjMQNsY4aaFBDbjtr10ESon5xYgvuJBAs
Xim4MhPKa1Oc4JBzaujgshKKumZQj4YIfFtaW1/PNmEBNjENUIPAqpZj/7nDzwCl1tfaER9NNsFH
CalX4nR+YVm/DfPmoW/RkFM2M8xy42czjt/S5Ia+oFt2Ff+y9eA4CZcurKVasbGjqWosg+YkuDUn
gE4UOQbK2+6Ibnttt+3JnWhIm0KzIWtfyStSVTydqxkD2rpTCBUc7WSCU27g+EQm5CEE63K8fpJA
LMju5H4am8nhk2DbjLVJa26DiN1QD3rYUJFzV2SBs/OGfJdo2GAYeoDlma3TB1Q4AjugrDyD1DA+
u3Q81Eu77t4RTN7EJKZBw6B1wawUbT7Crdyyv9vBeEfJHSCooZrMGfWk1fymV9E+9sJriXZ3o0wz
ptA/YC5V45qDVXci4mWUUA6J0n9I0vK5tUhnybd5R0+sxWiz/fwQz1DLsuGClkNfxKO9jAHBl9Mc
MsKxqwMXg1mvKrFJynlSdUpDGuVKhqjba9d6DWZ5nSQIBbUqlKjZvwuGxFhm92LOKHBUQpfXUnej
aCwgWVG72MOuKDRzgf5/VUIlq6v4dQwbwoxhyNgBg02XBI51XOr7QYVBkJH0XEwcMyD9i64Q1U/X
q+seFcuU9ueAazikvHaiOMHxiaoQpSvS9lWFDuxv4Dzeyp/RPF4zVxEjXd402wTTM3nXf56Ja5k9
Bwm8RjRpJNTEWaWjVDavZkMcGTP55GBO3T3ZA0dGskA0ULnq0UNaZwzhNlaM6rbwKA9Z78cWu/8c
odFPa9flB7D4czLlJ9b7L7zxxxkaLES6ACWyENP9eoZFUAr4/jXqsrG/BmpAHVcPcQuj2ylexma4
go9dguK7NehvzE6Wg4laoI0vkRvuG6s9+jnWkkbw5lGNVAia9MI5GASB//k0pbpQv5+mIKTMgmXq
KvT619McK6PV0s+EQVSuOD9R6rhAfm7T3WYyUlYJBEWjbJp9YoPjtypP8dAAieBt3FZJi7duehbj
m0ezU6OrNKqO8WyGEY4st9WQnqM2u9HD7BJVWbbMW43PulNTcYYWNG/xxzRqa4KtL8KqD3aBn2+x
rdPqEgzOQ225D4WeXIsODUny4nU3UO9XWDlc1DWJk+zGswXKNxG/BGIEd0UYOmcX3e6/IHi4gPe/
GLMkt56ZM/EPEoOtrtiqH59064iQoQ/PDmjqQn05r+K3uhmvgHCNHTFfSV9SwaCjSG4SCtU69P4G
Arfsf3PpIXTQpEud8EqIHb9eej9u4jTGMJAOgAtmlzmuaPI2wT3CJskvowAvhmtnOSt14Vt9IPSW
NX1uoKpZ4z2pH4t61J/6Kj/rRnmpzfjcNfFbkARPqaOQ9eymrIbrqKX4s8TkBwQeWV6EABTdl6Zi
dRtxwxmF9UJOEfNP3mlE/wIsiwaqRt/uwhXQtfaLnJKXQiIkoRG2YgeDCt+A+uUT9BFy3iQvkoft
EU31v6k7s93GkW1Nv0vf84DzcNE3miXLsizLKVs3RNpZJoMMzjOfvr/Q3t04u05jN/qmgS6gElVO
W6aoYMRa//qHyVjikX0l2k9ihInDP9sd6bQwGJD3q8AWTMQaGpQpwGyx7ZOdVowbOXF5TUw8Zj+S
H5KakPFZhARq3lGaExbRiW1SgnCXGXag4bMdsabC/uarjz5kHXCqnqOQ7qP6haX74Ou7PjqqZ87L
+CnbSn/KKvqWXnX2gkPXi++4z87Y/J9EhVwYN9PS0D91DDSLkAFVfykD+VWjqVV/VdkIESJ5xjXr
jxDiu3G7W4yxzIPzObsM0Cy7uOdtKRaQT/FmQYq5yVBdYKs0HgZxyJSvZGzwXrz4O2nyezGJLysl
G5tFyiyRs3UKrlPEfxQFn2Fl2HRJlNeEwAjRHoy0PneszgfFJC6Q+43dzQkhCObuynD4QMzio037
S6K1B4LCDvGYkDmM+GDubhEpCuCnPLBx91aBX9ZBjJELqmRbImbBO4GQvmm8hHZ676HZ9IM40fyt
qiLBJiaOvsuKTyIW8htb73v06ZQSnbBt8uSo0QlGGZA+TFR3rODGu6ZWfrZceqUk7m+9FghO/T0B
fnf1r2dh4d/ZS9N0rooq0sxUNx5BBnpFOkfNEoKcem+5vzVyv6VXFfgdxWs028ohlLqmI+9rY00D
jhOfll7+MXywjQd1uKn9r1wfDlALoBf76KQICwNE07ayks96NX2IIDlFbvwj4xwcsf0MJIJmLqq0
gDcHiUg0ZI/AiOuMjWINPSG4qitRG0cy4BSRxG9GXWy7/hYFQFoOEVCkS9QH9Q1+LX70PjnhHPSt
AYkVlYBQYN57DJbilSitv6pB/Cj8xmehNqyKuD8IAjIENKHY6i7MZI9Tnp9dn1VkJvXBZiMY4hS+
C0smaJZu1+4FhKNFjUKniwm5iZNvZsBXvIm2c5XdUc3vQg2+TR6uRx5uqAVnK+D8xkP3ol7NdJtN
2NO0o5gUnEB2F30/vkHLk29/rm9G2V0eEFOT3eUlNuc/4WQ0C3XleJS9VMiULDf0twaGysh90f1x
3br46Zz8jmPbqbDf1Ui3QOFEsdhjlDzcpN3dQpFsMJm/VWZGzhcWHJEGmNVIvk1xfnTPPQfPdu++
zb53NVXB60IO4hvvod8TatPvDK3fRolznCGUjjFrCLHhzTXT74rDQWrKoa0gQLF5Ukel4zImF4Z/
hWiGTCiSR1x/41F+WxY3go0DWB/vZ7JenAL+kvxOOvHTivqstothEM98BivYbCd7yu+tzsbkmaxM
M0n36ByoZGEwZQ15P+m0m8Rw8yfI2v/+PH74Vv/reUw77hi+b3o2jgx/JxWOfq1NjEdp/cnJ4izG
VwUj/jDOjkNVnk0f2CH2rpXZvchSrmJP/jKn6HMy6gPhrTsHc2K2ejMv32oxoqqWLIU5O4Yul960
aDo0xLUpImr/JWToohNtJKX15lBl//s3AnLw98qCKGYbPi5vxSHA9FHC/SdgIZfJVJYxyityRgjm
aKhAG3mjgt8mEdCeY/SrOLBPg4EA3uGqTJqQB49ey/0/iZYspGJ9l72pFBviJA3EyAX0s45yfHby
i667l360Xpwp2bVNRoniPY1BTTYF9kP5qZm6WxqzSZSlYN47m29W1b/amepUSlXxQ0yYHRtagMaU
E3DLgQcVDwpcVrjuYyjSm39U8qkUazvAtCF1ucTey8GB9R32tJ2inDwUHX4O/SkrcCD4i5J3wRGj
oavht1Sp/yVUhonivvc9YLtWAdH/09mUSM3O+fUg/odmDG8IcL/T3BZDOwTykXZJZtoSTUdtMs0X
Pa6vqT9fNacgRUU1e4mf/IUgdi+q53LoeLiVl26hVZT5mGFFZFi1GC6hG3179EtN0eRLT/kDgH2v
oloSgWJcW/mY+NjKuM25IEvj8iYQjyk+lzlHHKoDdBUmzZuTRT+ByaEudEYjTeacLKwqCx4H8i84
GsK8WI4Jb68cuDhy+N4dDaFvgrhAZWjClXMuBoCiOzjVCoObjGw5Hjg7g6g+wRmRpCcnQYVyW3uD
rJkwHIDajtvnGHbBBlYzlslWs69842PQaWM8MmwXdtiBqLOY+qL8mUVf7Qh76pa+6F+AxJ8Twjv+
/co2LVUT/8szGnhQPHAsQv0BA/jvNXMciA5vBHT33PObKpH6GgZZ1eFuGlzt4Y/jo2O1i3Mnyq1W
8wSy+1udtYvwcMNm5GQn7lJtP7mRH82mPM9Q7xk+FcfC9J96gwRlEk9mgpa63DlMhH2S0XJAEUV0
jvUqs2prdemRNCY1Lt66mX2beb4mDqhovrUuXuEBuxYK3RMq0a3WjDfHDq4SYz3fEy9NOl2SlEei
8uyd3lAHIm5ceFG2cTvnMIDgwgI8mYFSN/QX3yrPEkYBYP7d8fwrxj6vGNdSKah6ybXSU81pCap9
C0vtOrGNsz+6qbw5OXvj4w+vx3CESraMguso3Sei1aCFtYcorTFS018eZyqJigdfzUbyhp8LTLil
YpPWyY/FuE+bsmuUrlUV0jj52c9xyM+f1WUmObUE2ZSMaHztK8F6k3O3NLUvbC9f++HnUSBkg70b
hLxrEee2OXqb2Vbs3vh7rCljtJr5fo/QemHwScbBhMjWAnnM157X34SLJ6NVbpJgxGdbfPsCLhSf
chzSp4SU5aoidNuLh6GTF73E1CzReDXSG0frsciLA/DPcWrB+2PKTS1JtaWI8MoJqs1QDauZ49p3
om9bS79JDNmW8ENQIVHM0xFxcud+eiqwXlpYW9UD4pYQZxMTam9FbN1LoboejzeVFqo8ENGP+qbH
Xj90oAB6QjkpomiFvwdNDucviRRXw+ZqIkv8JIa5akexUQ2TIl0+TkeKIFGj8HNyyu10FcTtzSLz
T0PGY1bkzYhPJzOvAi8MAjHXrgeHt85UNxbu6vkdWhNsmX7jN/kBKWy+UyXS1OVHiK7neqxQH2IS
4RZn3+DJ1eydiLxtDKWzCHF8C8I1XMuTOqllkZ6GLnuq1U4RDpepoGKixi0r48llCqgeqZk4XiYp
dwZtirR8cmAXRs1T+0ggtd7//VPvuP8KlDsumhKwQ9NQVHjD5Wj7W7um522dEQbA0MvZuRIvu7r4
bGhx3So7qvYsSejg1JJV1+bl5wcj0YrDq2rROgxjfT/aukO0sazibnQYg8AtD0eTiaXxDCHr6dGV
qWYvUVtmVHBamGZRLuDIXC2UXVlSMzFhXqPo7KpGGfDa1wNlY8gigHd9amCMBU53yEGq/ZlepyD5
tad1R6xUEwyeY4qksIfeIQar31p0RapvhEdCJ6Inp3bOT49uZI5WocfwxjXtXdcba4yhjqqgggJ/
UD2PZwu2I7zyoZmMuPBIXK30NyNkI2t9/lA7g+pJZN7FSxTmK1dNm+eEXz1USMFptHkeVI/qdNRm
nf9WVuMmNJzV4BNWUKdHAR7hYv+4sNk5G8WDV2uHaO6LKoSaSIXuQBNT/fGMfw6pd6e5LbeRPl38
OdmOfXd6oCylvCNOwWzZsaF+IXGEmMm4f0JpPmz9wNaXg1Z840HgSZ6WRo/emxruLH46PfxiaBzN
PgfgWauyi7P+6jZjRl0VHl28nXYh/UKS1/idNE9lS7WmZZSNsYX1ADFfqstTn6dqL0w3+XGC7ldr
dBvVdfkGDlCdgCcfavHJw8d/kP7VH5JvbGIEW31wLVL3npRXDHzOPnVzi0M3mvUeArSJfNM1P1Dg
bx6bfe+wlKoJvS7eUPo87Yy2OxmTB6yklkZgavTVzgZdHqMRpoO4GgDicgj4iukW4V/bk7IEHuqs
vHrvyYERpp6fjbgk87GWWEEsMV/5GWoDXIBE905n58RjEaCsearI6Cqh5WMFjl1i3O8LVLiyLo5h
7PkL1Gc83gGfAs2FcgLswvHFN3mLBqCbjLF0IrCMiT7nVh1/Txhi9xmkSHikjsy+/VpC2ubByryb
XqYHMUcbp8nOiqkjkp82mPYPXErjMapFwggZpzw2kdipjloC3jxdHOZVTejs2RLXfd8eUI7+zEN+
l2AM4VxgCf1bc+V5SotzGQ23nIZf7aNFltyzOjkZVoE7EaScCo2pm9xVt1cqb7uJDL0UnaWmC2JW
KdKL5ATnh24SZaEsv0HFP2XC7c+pkRdxAXJtMaOHuotapL1hQMiQ+4is0Vm2lOZjFXyFWncpTJAx
VEQG5qoOj5Ha9iLNvhI/cm8TtlJZvbE77RW+BaeDgIueKg3XKOJMdPcgBS147mb3uIqunnNKUoXE
QHtQ3ba0xr1BAhUCvJkU9Cn8Qh+zdXEAxRgIl9gmoe1LrXqtMkmidvwdZTRljz75cXYRsIEfBlYl
4uKJ+NUZ+V1x291y2Bw24XIL6XJfWgIR8JhflSGcgNhtDr4eni1TO2XdNU9Y8YPvX7wECe7swwLr
s1PnCUbSxXYGMF0y9Ac7UI3tznPzLyCTu6ZcaR5UkjKigKTkY02J8DBBtDbdi6xJMqSM5mdrVV/q
+LBTR22qMPp6UJzwM731hXfNc15/mvBkfZybnbUc4HzKMvksMDdeIa2u4K9t4qZ8HqzmNkjQC42n
jmV+NEx5g6Dw8/hCrIB+I3+lBbxbFTtDipjHclA3Vu/MSb8f3XwRZL+1uz9xRrYyv09NVa0gh4Ku
it+hn19m33lh7HjXszFZxrMBizphqhpvbZ5RpI5yKZE3rQsXq+8uW+F89KO3qEBsvbiHeK9oPYvt
cVd01zlqYcNYur+1GndYrU01YjUjtBMBmZmdVZ2soLsI/9zVxSsBeNfR0ZdRinpGAQomuYki2Bex
p8TlJ8+xOOvJ+i3iJ6K0HyUWaN9ZE92lbvKjev2O3QIztfsU2mT3wXsEwsU+h81fYhyfkJFggZ5V
5rpD14RSFaqGRlkzQkFiP9ggFIFSFtK2lwPzIp9VS7UzGvGPLq7xiM1GpPUkncMgJs142nlVs9Y9
7TdsIY4U8DSbrt0VsFFnVBsomhCjHBuiiRYgSGCOcxMvJeQcBmDTsnbHr8aVhM1NrI2Kx7wFCmQO
cqtd7+rMbFRzaPzS7d+NKO56Tv/fFmcv7G6dAA16HZvil9tw7IaeeVAr0OK/I4C9sI2Xgx6+6A0k
Mz37yQcuBDcmai2B+8h7gPB4IVtmOw+0gID5G865/2jIgwatDHIhDvRyK9FsWW3Do6MUz6w83j/w
ECaklv7Cq16k52ybwd5L1GeLNKeHwF9x03XjBHQ6f3PdF7auu5qOWWZ7Ax44l77/pOvaqmJjZJO4
NFRqbp6Tuqq/ahw0or+QuUoeNrN4intVkFVtf8krkuzqdkWy+TnlyamAkcNUHtVtizMyfOSxqYMr
ZCiIc136aeg9YfPWrkjVRsQ29e9LLx69vzVcPkiIzWFreSSlMSz92ywFEc2QeloqQB/l14P+VFXT
vvfmn0jBy2BB40L29UFPq2vWV0x2HPuMemLn2jrV0cA8tAmGV4zQvzBHXrYDljN1bJlrk1SvKU9Q
g4mmWSUJB6aJjixXaT1dDHFsMF6HmgghNcdJQwwbQka7MI9hars5nkFeyzQWsylH/0gt53WI9nGd
bnOSqUFQ5Q9+jcniBa7fse17MgYVmWzwNoqBQ/H3gY7g5MEbU5+L4l2ltrbQRgwSKvu16ozXZrK/
hvJs5ZT8ZLslCSLQvKzXdQ3ULruPx1V7Ay+aBtZxtq3XcQb01qFTmKG+as153841+b8Z4UhGgPTF
5yRqNOMVVcg4QYms7OhUaSUp7xx1JDppI3BXAp5fbDSj+aCu2Jsy/SpIVZZAK/qg34fubpUQAGlw
rLl9vG1pabg255RNbUBDX40//RAi+eESO4gyWAbBG1Xx3SmVKAWy2X6oV8c0AdZdj5G4UzaIbTw2
iHCFiALD7tQRS3WLsP8LYC3jvwixnKYbG56Ke2pg9F/WPyBJBZUKf1RGta37sMBGkxnpHKRfMWSS
KP0uBszyXGPRDfYrRHbI/fiWd6u+7o6PH+xGogLC/Kie804G11pJF1MLAmuMmzGZxN41Gt2T6yRf
IxMMYeOc5jsnfLGRRNYf6r0Q7vS73lfbvkj3DJ8hH7cfds98VPFarTL6ASY7NAJYt+Z4RRaFQxXQ
LBKf30izPkTK24SxUuseJG6fO57qu87IYc5wcngZys6cbMnUlJ9aDZwjE14gIApJ1sPvGc8HRT3+
MWaMhGVNzHKkfWvhU9aYdLstd691D5Hy8ieeD7lRUM+8JvRmkbrKIT3CpNiBjkNNM5CeKRtkCkYX
EszesMNl/hd084abBmHd7WYckJsp2yhH61QOUDet5tx9+LIvnwzbP8cy+UpCPtCgwanBacZV99EI
nzxjKPpWkX75OSLApvZeyY7dT4FYE700L6aU1dKbeFNx29a2C4kej5aPPBdfnpl81eS8MRRMcCE1
Ubyu1UclWm6axTDBVAUWX3bS36ZDBy0g0qXbgqRXWvwvdTuZV74WtfX6IHnOwuMp7mhGzARjvbJO
9uUU3Qz7MxqcfCG6geyXIHqaS2uTC3ubNZDf2qT+IOLxtRj4DKP0Dt3+ps85G6U973Bx/W0QY63Q
MRNvRoI3ks9B6ixQfeE77nKmUMCFlqopKF7Yb8ko8q61Y7+OLpeBWXWzwkOIexbvUHgPsCGCa9jx
ECTFdCNKgZwGfTVSIi3tI55fNZBXwHdLap+yNQ5+51BqJcWraeYvQV8TitKOp7zkbEH+FGxgXS9F
nd0IE9/4dboMAwvFpcv5RU29nHGrXIgcveZQ4maY0PNBCWxWqufsyjcGx9cGOz1lqbaM/JnazYBa
jzEgIcaYpYywDjTH2jHyIGUr2XjZ8OrkrLOqxWJN2tibcEfySny5/Tn1tXIpquZjRslCWhsb0uNB
s2AgDC1wLIM6PTjFvflaThyERbsfJpj5La/Hs3DVrX2RM7N0HYCdgMcy+/E8NP9T+qG7xLhqzNYG
vreXnP9tUT9LK/4/CB5B9/7LWWR7amaLORH6QNv9m+rflHMy1bkB37pko5ysiXvPY1qlRGcHAehA
DXockSC96EOY26nSRxDHt1QxHqKcPjMGzSJsWBXiF0bNLN4Y2zsZb+t8QnNl9xebxM4xvqj2WYF1
JtBbOmO+w+eNQyFjM9UCFgHJaozD55xhSu8xRFSyHDVItFlaWIFYCG+x/nGj8STSjok4g8oIoLbP
9k3H7VdjxjKPv31kwV7qXj03O6k5yKOHbzr/Ggr5GCinXrC2kQopSENN8xtJJIBty3uf5VuZkwVW
ACTq2kJBnlPsbWGjPyn0UU00JeJxI7zAUmV00oIHqHGv0UxKC8AGoQbIqtgyGP5Z6GOa9B0QnLkL
F1T72RndiFXyWGJZq+OpF17JwwByT8tNgRFy1UHOxJuBnOl9bRvfwur2My2xaLhCN6bvyafhZgIn
PRDWmIlbEzMkTDIAdYfApjSgaywizi279E6OxeyAyIVmF1Hp5j3tcWFDMlAfkoIQ4DCV/fiUTtF7
VCTf6kvz+DZO5jbE0JtBOExBPVwVg6QSBEYcwfEolRXuqS1A1J+lNzCSyI+IdX4U9BEx9kgSuZ+n
aamOoLAQu7gc9gr6IKaGMI3p8uAGxE2D+MuD1OTtFCKrGuQkUcM2NRmv6l9xQg1gD/MtqnC1t6eY
wX7xYjlEPtvDreAKjErdagu6ls37CiBElKl4tQvm31xn3vS3ko/HSYebNkBTd9uT7ne3zE9/FHr1
EO8bo7NTurYuTn86qV3Rulylbn+28Kqo4F2neXda79tujXXTMzh/XFzEtF0Bi3MN5wqzTq8PrgyG
tpmRvYiaWD6ac9E1B4XVpFL++AC6jiHe1cpXUy+F8nZFpQad1KKArma2G6kCTBltyNawllnXYY5b
9TfLyM5zYTwzkoLWEX8r6HbKWHIWN0pUJ6d1finug2r/EV5/o7tlA5Nnk7gNj+S4OD7F8bi04xRl
MmYhENGvRdhvMj3diZi+isSSlef+NrX02tIkVCjEiXQkFcKTNOPhVQFw08QDmilrCc87hMUEhW/O
jzBj8BJG7N354eMeIxpYuvRsA0X56IVfrd0eKiM9Gkl2s/Ct4NJ7n07Vc3Cpee+d/jhmcwKVCE/h
stopWEJBfYpR4KmuRAHyBkLhuivQ9oMV8aHe07x9gBnsQyey+t7BrZC830efZ9EBPYxrnMzpXVEq
bOwEcwi1ouLYv+Lq1mArlJ/VfJj0t59otJ68aGTC07w+QPOG5aWiPjlhnCuJAxqGQaTEYjy7yezp
1Qc7wu14PxTRHz8jTAOJU+HHP/aGPj0IsIQYbdDvMW0OAuNPe/T2NYw2PeT3SkqKhTIcheP5UqnQ
g7CjA68xEgg1/8KAeP1wjjADVmLTIHHS1l2pvdVNuc+xDs4Maiw1JU5dEm/H4hxmVAswRqoCmEnN
x9PZ39XZYe6sq0swlRHJHw1mf9DaRNQBLMRscsL5pQ3cQgYvM9ZFgJrlKgDpJBT0R3WGidG+uE+K
QaRBBNZnZOF54l/LTvurJDlYFDUzxxGEAzIcEPHkJ+p274pmOoXg/SiRgDh6hZ646e+0cfbGSPWD
Y8/CLvirDAr8srKmakkX+al/p331TJQMKJIHkmjBCtMUP68JORN/4TK2t6trbLEfsQXPYfClfmdf
JTjibNVbb2CIpMC79IR32wUEHa30V0m7aFBa0lqakwLYEJzWJlFJ0KlKgzBENPUKnqxbLtMzqzWg
1CaUTBqMVJ4LfI4drbrTD06LPOAPx7DW6sU8tUWbaXDNm+lWEUg/mc6nYhgYOOLi0MewwbA/AsKx
CmV492AaqEl+FKW7oek3D66DGq+XJo8P955kzxAB1cgUqfsKUjX+Ncvf8Prfmkkr2Hfat6l+faze
qU2HFVDvL8136uVovtrVjABFA3LocDwj0YUzG0d+i2kYe8KYrpxpwtIK+SV6zarmp7kNfZl9zDFR
aXHQbtzCK0+1Ux5ngYTV7L0X1HZQUgtBsbMuylknIyNBAKbEkzjPLRKz05ekK1+yMHysepPWDyeW
7MaxszFE8Tl05hZq5b2fL11igkYPr+hQD/XcXiiPqczhnS9xDX7vopXsWakB6aIIxYPJV2lNF4UK
tmW4NjI+mbz7ojneKECkZVMucA35x8dsUplG37FyMIGIKnomiLAIQeAfCGHBhKBmCyknefR8+a0m
cljFruoo3YSweVQbrwYxoaKIZPgHGPEvNWjpcVaoiT3FyaDc9uGhAZHMFL7ZgHBRQZ7l+OGMyY/6
X8emBclk+qch2KpIfsTNS5s/ik9m2h2gXbWlVP4HYiIU5l3UGOQTdCfY1pSLjuXDE8AKZjZ5Hew3
/8lR+H9GtP//1fn0n6x6Ktd/x8ZvWiHlb41ckeff+Xf8+3/Dy+cV/snL1/9DeZzCWOOfwLEUCf5/
OqBqzn/gQqH+AkdPO/AR4P8vYj75IQhc+KJvK6mLrkbtTQEe+N//Gxaoumnzc4TtMHLDp+D/JlrE
dP8rIZfxXcCMml8IOd94GF39Jz4KtjvAMpPxpzWgdARuaqJdiv6aC/ecB238EiUk6CSIwFaJ1+AU
PNkBSbjOR9d1aO07DSvjufhDPg/FTqnDrvA4bxOEi1I0Yh3i+rw1U1eHqOYc8NBP1xUBhMesNMAa
4IlvocctPERh+Dal6T4rsMfA0YPTpy6eE6f/dNTRE0UJLkCTy3Ma2mjpZUhMH7Ibs6rMYzRbNtl+
R5NvOM7ZWJ3iMD325AzhPFZh7lzi/yMGxPYya1+g9cBZRBOqZzjModN5qVVEASzoU8EMy0DIXQxr
7BrrZd/NkrRiNwbXn+KdXzfG2iEm2ijy8d3pJ1QFWWFsvbomTjoasQ/QPlV+EF9OVj1G3C86CsaK
0Sw0x6tjZ8PeIq/UhgS61oKRoE3TIlp0xHiEt7QmSZIUDjW0SIrwTucQHbXAIfdNkCxklnItUFDw
evWLQOzfdoy0XKc/S2ufFrVO3lN4M0srgSVRTZCaEKFFnTkvjUj8kSJZUJvsmz5HPRab0b63iaAY
vXRfztpb3Pak6DXWhvQxKH6YAVqpvrYxOTgkBp1y3b8mbkYSkpvmN6IPa9QF4fRslBHsUYubR6jy
sTgU0p2PEYQgwhaLg18m9sIPsa3HOWFRZYYGaqhQehzVnc7qn+c0k1h/QesBVKBbdBrqtNnAmEv5
BdmW/1z076WWWPhMcjYTcgfYPWgcJ+AEWFlgP2A4+dL1Ma+oUSYjr5zhS3Z+/aHn3rvQ/fE1KHp/
gT/l62DTNiE51FeTY7gb137uCYPY9l7TsAd3u9ofP9Jc8mYtb6s0nzZqEkgbMkKOwHrMI4pr3WKQ
1JmcjEglGJaSX6HjNtG2FVnzWrNnAPE8VVb0mvVA/GPmk9hdvNuQp06T12H3r+GxLwv790i99GRN
4R2bMvuQNq3zlHs6MxaMOZd4Dqi1mH4NvVntLKKUFzKv3ozIcbdzSKIv4gncLYKRhSZOfp96h8aY
bpMtxWuC30ZsM1kFrmJGhTABPskAQEMkqK11WN3H9SrDmG1X5BKbM8L70N+av1qhXyMfqbns82vS
l+FLhXgM0mC1NnVc4aeqdtDIV6zNIWBtJhgZtrHKo39n0C33vo2NhyEhIJDrQroq6axFZryIPv+e
Qt1/yedNf5x3zLUYTWtdtA8AotqWjFQzHMSSnUPbdnJiIJRW2aIHYiA6JddXqeF+utlcbVoIQdjO
vkaY/Z9SZqkaglZziDBA8Gtnl0EOSUWE/1U8EhLEq8XkJ+yjwd8W2OcUVYYNIXj+OULEgWyDiV8R
0fUahFGrWF0+7GAVKOtxaYr62I61jZmPjgTY0T+jluBjNKmf/aiPu1mqahRpwnbMiQpBMbxFwr3D
pt5dGsGzKcF/3MLUn5rcvtk8Pzvf7d+yCR+9AlTmEGgMsTLPPeFJQXxkd400gpqy3CBEtbKnNdQj
jOKIP2W6PMxLmbfuFupEh28cenu3bPy12du7tn0NnIPFdPDUc3e7Tsw3QsyqpNvLVH/WquAlNMkF
0FA06xHC2zpBLZTCKRl1RvDdzGwzaXCQGhHTa07/V9p2Yu3hWaqnmtj3KWmzNnOaboAb57k/blfc
HN19wRgvW5BugMRk8HClkK/jV5TQhQw+CxIEjiGbv55qv1trpvEX2QIzdgjOj2knryV9x1KzSdyM
233TkO3qMBeNgvE093HMt9WEAeKyFwRM3awGI1aCJg4dO8M+rzCRINCjDCrcaaQ0j+dCkVB9m2YA
H006iq58iQbLI/bS/RkC7B5643kimGAqhDop4mkTsZ01b4OWvwcjqi6GeoiWDdgBieG+4SNodARZ
6JzJEC5bwt6m5B3X8GM8NjnhEfC50wQHqqL6HsQ8bHkwgRI9/wvjZHzirJz+vrNXuP6Xpz7AKEDW
51iIbJMkpLwG5OMsujhmRiQJkRQgiKdJjGtXE+Z+Koxk6xEvImPfR//dhRvdgLiY2kTeEWpHUlQ9
QYEqB7nNagbW5GFmQRk8ZQhgIdfXa7a2eSVOwVC8TMGo7WcHoFmTmBHbRhgsc+Nihs0fo3Kf1BTE
DZxNnJvZuoRJyQgi0g/IojIqzcy6N254sa1rGI36UbMLumixcm1O9MqHJJrh5rWwKoZbabgia7dc
t8ZYbaBrk61RhQiyxvFpKEnHyK0Ik9ERnmI+zZ+CChrboJhONhvhTGUfKOPLQ9IH1jkc0aubTmUs
xdjjWVBb1jHfpKR7PWXRX11IFJlrEkLToTtjaSmpum/flfHMktof7FSm3KYBvndP1tZC08pkO5QT
BpfY9sZ4ELXzmD+zQLe4OuLwXh2ssNlNtsif8c6y66LfaXpRkydV30wf3nvGIiWLPIGGIIhCdEZm
UqEb7JvIyuhE87eiMi99mBzDYM6vbRJj2GE8mdCFlk5C7aHrXzFIHqeGB/6Eo/WUVuFaOoSlGLIV
R0RMhNjG/tnPsCswBxCDtpDiEHf+jajwpV5261bArzfJVTwQCeYv9CbAkTum8i9q/BW1pPrlFTK9
FrZF9kf0zCHLX1lV95aE5SnIJvugo4PBZQMfH1vTdhh+o2YPy+rT6uJDlobmyvYcG+8iAuVr79aO
mnOtK2TxhGbwcY/rrM9v8HampTkwEnBFc6ymnPRlmJb4Dib0btHHENCfkzabrDtvZVfYLVpZ8mp4
piIAy2uSUD0wfZr6fuvGvnjpkMWtrAkkPehtscGPm3OhgZQnAm5VGjFNsQr9RfiES+ot2HBRrCdZ
3aqAXDg3Qd0hmBkjRmbCP+bJMqitv0LrE9e06A8WZCvL+tXVjv809Y27rrSzL/I3YZl4c6OCXSbE
nq4tH09C2zsUrkcFV4aMPboe5JYQXTsMuZsTiepjmz8FeLMFseufpO8fORh/J5lRwJ/HLoDcOQvb
ppXPWCGyKRvAkFtmpwQ6Jd0ztcuMG4ir79BJfVudbr9nBc+jHuLyaEr/VrEXVJRUzzjdKFJCvsvH
3lpgc4WVY0EiMqVIuw/Y1Sz6Vp1J7TKF7oXr3C1IXVjOADyaodn7Ce8aREEgzuEkNjK0mANaiBIz
wQjRqMeP3Ku31HHBNvK1GM/8xmY95t2+NQT6kmrNSX3oYkOutDK2DhgULyoPzjIoMSOYkKdVaNq0
CiKNQObptdGcC51ECRmkqQ7BiMuDJfun2a58hoWZPLG54HZhHhwyWj5qPiF2d9jPRUVcgB8hKQxn
Jjllm+vHNhxXNlvPykQ8uSRtYG03vtjhLAZeYlG9ugzj3MaZDmagEfNnNnf1rz6DS9aZAwsFXokX
y7+GHo9E182qTcXLHao0jLakxfNpE9JiezG82arb5n1brE1D+5moNgGivFsKaZxeJxZPiFcNt2GI
Aj2z1ab3utfSc5INwXNJWiqKxQMTZ7lNhWVt0//B3pn0yK202fmvGL1nIzgGuehNJZlz1lwllTaE
SlXiPARn8tf3E9dt2P5gGPDeG+EurqRSJhnDe55zjuRRSqOimIgxqfsy6nTmF61Exp4a6Te/Wryj
kQ3mfS+8u6Lohr0QRCO5eOcf6wG+nGmdv1OlZ+4kr2towzEn2+PI9SxEzuBoOqUPDR1f+9biaei2
3xbpv2HQubxZBeCakUXNZq57i5qlg025qzbvVmHjWmVEOdSDANjhR382jcJ/2tCdy9QzzxMr1V50
NCAoq4+Po5X8mfLWhA7Ki0vNUZFZafw1M3HnaSQjXHLVqwL8ufmw3leMZYuZcPSt6INDMRB3wgL/
o6a0aMscVtBB/CUI/aHJ3ee4Jm09N80HRf4WrmEGzbRc37Xt+Mi8tao5ExP2uUVVK5767z64ZVvu
snB59cGG+3hnn47KOrmbXXu7jLyAcc5YKe7+0r+UYQmMLQzHI8NPDdJRQzvzdxtZRfJU/KgKQANy
Y3RoHxkIFgs+6b7zLW+H+zGlM4q8SmhlHwNzVe3duH2Plf5D0d/IeEq33ZA4Bzbfj8GevafcN0nH
ZsFV20L6RYC8nrEVWlX71hAu5BsQLC4H+fOQGB/4FIa9oqB9bxY9tMdK7tNIu0WorA0jKKEmxLz+
nXSfLJETWgFnZi/QqdXyYgHIQWSvt7aAX3WVJKnFvEInPWWtNkUQbd24Sxy2g/jKp6/ZxX9ukezg
pBnbhudgRbA+A28br24vb1M+k1O89TgVWCXDbSYKb7Gb+Yxfewv7ntFgmnvf7VhxO/AEp7TUCH3a
cgl6He7jsp4Jn5kelcH9tTOsMCDWNZJEdoZuymyS9u7L4GRvaWBwGKg4DATC/OnqO04s612/ZSss
/YYpzaE6uJ7d34Ppt6RecUvLDN86ClVy23MtWLN0cFlBuQP0JUAGQnYd++clJhLL6InWS3LSLNfK
MSkkjqs9Kve2dwxC5GQTet0CmhRw8Cq9fghr6SS3f35p10+OrNWT578DeyOQmAEGVj2mWHMRxn32
FjelGZr8cJBrHNfH+cUu6XEU04ULyVNubm8OqMY1yEpGrcw2szYh3YhG5XHaHhLoyJ1kqk00FYl0
dHfxqMGCEYyd6FeFBGOYw1GcasxKIZvCQmcIihrH+RQUJ6yG/HkbA/z9/NPGhhJP1VN1gOWLg0n3
2bgBaftJUBBJcFIWU/5e9VfUf1wmeabCxeEDJ+sDe/5qm0enr6haXN320o8J+JjqxvsKAtlqk+ck
id8zQfARDmfAKN+4Ns6gjvMgxzBL3meO0D5pd8RlX3OTvY9rENbihuUkzQgYM5vp7CzfEwXdoREX
rxTJQdD4MSk1CeHIqaf2hU/cgmCiEVsWv9TKCPnttUFTVBq0LEBRVXJrznIFVavi71ZlxW7iAsed
a3EZ06LcLgoDDVHKX3nbcokynyRD6SNzBkqXHUPuLPKP2C9Mcem4RzTtURSDfxxqOiDod7lmaZ+c
ksKnq4HONc+F0vOmt8FUvFhxsatWiCaTSLOdF8zk99kF45GyeV/MirpqgwJKCsne5rQf73m+66a/
JU72s1KD/oiMMlrXF6u/eCVleva0JwvzacXHFCJHUQ9YjKS0ZDE7U+f8IEX3VZGo6vXE+o/MfyeD
fBh8inycs3Eph7ColeByZz3kNH0jaLfHcSuGY+UGOyLMqDbv2kNsOiexMV/BW0fh2Ec9c5CyEq6B
SZ110Vxv292MYUVUwj6bZsJhY/uiD6M6GjW93YTY5Sfp4ug9tPN2qqQ5EXHg2OcpKF8Gg2AGv95t
/Wvuie2+7of8YjReFfa5N0Wi35lUnEVuw4F6aj39ikYDmRWHuOTjiAnKFvLR6vOvolvVMWMH102V
hTO8BQIfbRXvPNZBXiXct8KNio7SbzWVH/Pa8Q4MHTEyFSQr90CeYt5H7LA/ewq+w7bKm3Dt5Qzp
LZodkcZ1RC7W346nzqrEM81iBzOgA8cy0i5Ch2YclvioZJBEqaU7ZpvXsvOGsDVJDEsC88I+jbBB
nVCo+vKZzIbPLf5IyLtaMxPhsYVOMt4nagnQiMvuyICGNWXZYS0aIgRKcvYFC7K0yDiP0UWAVZi0
qYRCe3ay1eoAvZXNcSvvGHMSk7czW/q+h867pnEVR0lpghys/iGdmh+jWYx3zGf0D00dkrkilm6v
sjD/2vTBGWtwHSz6SCneoRqS9sCV01fW1cQIYZpggtI9zUM2Ap3C5BJ2StyVTK4SbCYkPH/Yya2s
wxRs+64yOanSFQjrvnCxc0Yv7FTxGlg5hFxTvE5Bgl6HsnBUBuuuQZRSZOL03a2YM3a951yszPzl
zzSvkNsBDMQFJKodE9Tfr7nfpsMnBcqgG8l0EzZ5whWvdToEblTKln1r5kHOZLqEwAEHnCJPsxGu
/rNqOoVFVB6ywgjzsqBUj7bo1FvCjWnaXecxwIFkTXpQJxqXIb0S8erUItkJ+A85lJTvrM5+M7di
TzJux9GJTLTBj9zJqLkdcBjtPcUaYYFEp0t1sVxmHEE1ktyfJMCt9d9a+5kTch7Imudu3nM0zFIv
uMWL/5UNaGBoi1ZomTxY8VyeCohwYgamMlx5fGkmvA8oqQy4u2EuEg9B6kPusFL1jcyIvKZzYdyL
pT3C+I0X04K7FdY78D7mRLN5DrbmHXwV+9jShhampWNrOriW0G+ghS74pJuTVRd1lNQJFzKzjPo5
r0kIKdtTDmJP8d+5w0PfymnYiXphTpvuMb8xx6HCknXV/mHPnEAXDZCT0EdUH1hXtZ1yN2cALp23
IKlKPpCXJVMPdGm/5vZvbiO7rurj0K/Hblc1Pn8q7sjcmcddySR1TI1D33aSTALk9WlExpQuyuoU
Zy8lZ09h8EUZC8fXXgEWERwyooNlnaQreFtOShuO54CS4oLEgNFrVg4J3mEy4I/W1e6OcZfZ0RLA
zrW2S6aAgVKuMvvLaedorNIP4lhlmC21DzD/Y0yk/xgLbvdD8TLYTDIDWI07d+aKMtfTeLBi9udt
YQI0qXtOJNiiZNBpQ1nMJZHneQODovjUdSlq3imfDslkY8UtSOLyC+9HIwk4zCkxulEv5WAYK9vn
UZZffmGeCTr1b6mjrk3Tm6du/XRLUtnbnOT21JEGfWkzO1P/m3Es7Y011RKFe07xqL0QI3w3J82f
OTF/yxxHUm5xQmVLoPznM1lhb0eOYByi8OF+FIb3NizpS4dboXN8F3+vc1FmwAWQusciqI+abR2y
hdwa5yVdzSv1h3OI/QcDRj214bxwdVIcEblwe8ZH03Ud52zzrrDsd78w8PrQhEqZ5X61m7+Z1z0u
wC+9ql8qM300Gj5pbpEX8tbJr7UJS5o79/fo+y+0XxSHbkz306ZOBPc+eVX/UhFdDWkp8r1vcID3
oR/khuRRctrJA9LhPI2VcEjhVMII1fyRSvk5+3wTrTuw6OeHNnDkAXfHxjgwaDjHgLlbZATckV3D
lukqRYU8jFFRHDLPOBZju56k1b53udXuXHN7nU06XpeRG0oRU1DkQlruWBAeGqWrRpkRNqQOHHwT
lsVfMHokXnOwHF1qvpVv9Wz9CtJp40Fyd5luks/K5MbHxH3LKLjmjLQCVyvry6wrjivCkWnh1a2v
ZKTznRLEMAnaKWhE0WLLgc3rUSyY8D1uHW2W+4ylqJu2JT2kdvm9pPGBA970sm0elZ0o7Cn/SMcT
XkRSY8JyloeeOWVXTgcMTLn7EBvD5Iup8dR/jmXLXcxYfuXuW1H3V6v1ur1LpCX6OrQJGfF88EzV
qSw+mdwt8QzO3rER3E+TJHtoJr4r11i2c1Cq79oPXlrJnreWBEm0Lj1epPHs+0QcF6zaZl46IBc5
FwwHTGwE0o0MsZzIqRNh5VNohtR06AWRQcks/trFKJlQUM5uOwWP6ji6F6SKXWlk3m7txpfUYn7J
Tnpf1OS3JqycuzgzX6FdsU6w4BikEHFs236vHCbniVmlxKRXuY8sJ6Do1ZQ+eXhVDN7SI5Lcfp54
wtxF3lwM+skMcOacvYXOMhNPiyV3kwnHYKTjZwoGi1JxYSJF/qzDzufDXhE07VMD3HBHbMoQPms+
+0qEY94wMApks3PKjl6vurj5ZvrCHaq5JBWX93VOdPFKQbeJ/VdIWsJTc3SiVL2vE9uHNzq/vLI5
C39+81Ib7XT5KKvmqUpb1kOnuaUxmigxDkiQQmQ4u4unbrAWvuchfY6n+tmiaQ4ae/7TF+ZHK4XN
A+R+L27REbDud7cY4sMUxG6S/rfDrZ7f2eZU0eS68jOzlzK5tlwgGK84elwzKwoSWWi7/hBnZEaX
1isOzYXL2HzEEvsJv3Ce1AG3HKpszo/skl6JDWM3OMt+GijsXRtXEGbtsQn79fucted5pYS6q5xo
YK6WQt2UVR+OJTpNpRqTyExEliUrro5t3Mptvfgt31RZmARLMGI59/GkRyyPi5Fdvd6mnHHiIk+G
MZh6BMeItPFgCELL1eC6sPwLx0bbOxBLAGIbQ2xUG9Mx5pMxR3YH5dfYyDmVs3eTeRUDbF5UMAFh
j4L4DAMLejIE9wUNiIwUJ34G37hMmsPferIS0X4YguXwoQzJuOoRb5oxV96oh2n6hfSviS+b2aIX
1PN+7OmhhrgoqGWpPgRV2DI/56kx3SdyfUr4G/dEyv0cmuEek81z3hak2fnO3wpLs1LySrM22zKm
q3TNt5PwKH+RibaU4HIeQDdqTvYoDcFEUIV/6r3nXFT23vNr+2Lj2amqiY65rLi3HEoxbHQCbBbD
T6tW/ImCrCMsCOpYuH5EWMN69E1OwcGnILxlF+SUyRXql7aKF4MBxZ8/uGlDzrd5v2VFueeC/upt
QDhyad7bzGPQPUzGKSYQuclnf7/ZJCI39TOZCROWMZ6oT0lOBRyO9ZTV/U/D7TzqvOnvjuIes1FK
XehdueiJVIvpHv6rGX9irHwlQ+U1bzVZvfUc4LnIVcXfxfVfgwmihv8BXukWBM2vNKYgmICfQxWA
tsxVfCAl/xYk7CdmTpuw42O97XIRNUp2d30CLN97wUdgz/Ej1iuKmiQu+tbHHVRnwVW4Af2NceJF
WWYPr/bC/S7mFDQvyH6mM953MxvMHPC8CBCvDM6Gkxg86EpvGGfGrEvz/ZA26V4unPKbNDXO2A+L
KOi4NtXM8PBcJo/eyprnU42J+53s38mAvFXyWB75GpZr3x8rgcllhWQLU8II9xXiGmJBYeoAa1jZ
dQ4hbtmDKvZSkru3pmXJblMdftbctoz4HH+aXNaxmQfXEkskDdqnSEO40+Mmuu4DY0UnY//c4ZJE
+7foJm/z5wpfWdD95jRE7EuVvNrIALkTTPTTOk9+wHZn2xNxQ3YSibkOop6I8dgNHpNMl0b5nvFE
o5qGKB6BjT+MJgU+ple8K+fdRk7rkUD17o4R9qfZqyQKwHF3oBa+2cz7bRQv3YhaYkz2Zz09+Cv4
BXyTCPAwBEtYNIv6yHzrV5FbB96DDn5YnoRgoswtjm01kdeNMNMH2+6ZnAwQ7M5P5n3OZW25BblF
jv/SIiTMLIOBTKDt3Sdg/62t/WdBlOAFye3eW7O/zQCz35jpH1ls9yqv3V9+UDIAJHwRtsr46Png
E3uRPwWt5BSfLZHB1UEa+aMUlDq4xUvTeIzpi+reT+DSymG7LU1jal0WCbR3GYynbwbTymuzfvr4
ZncW18iTsxCWnVUr9bNpcF8LC5qzFVGmTD4jkyAMLnWhgyWHmrfyGsyMmPzVvs8Vw1WLA+/ZqJsr
IZA484jD2vVavRApY5ppGjl6dvlvl/uCsSrqLeL4p9Go18IBRty2rN5v4kQiLuJo541XOXHplS2E
6cK9OHJ1s0LlD8TUqVxDhfkhc3RoAflhrbEdcwvlofIeCqFh720OCatJXuqRyzJTpeZuWcrxIHF/
7AKTm/zYjg92QcLkmtfvi0NwLWke8W3NrUfWXLHlnAgNdhT4i1d7oHaBq+Ct7Z0zcN43kQwX4jIx
GqXVXwro+zNQ/0seMHBUaO37fJ2SyNokvfJ5OV4Ggo9KFPVbVc+fsxcbx9UNuqvnE1Tm4nVZ+mne
L1O23xa7jGamkXOF+LDG3C7yQPy0yvZYU4fqoINbAWbFAZOEi9pSbytsadAPDzL1o86uOJl0WXdw
2cHPVWqGosox/vNWMNKJsp69VHgcDqzxbC1s6ETmH4YEtik1yeeqTMZQvMPNjmPeLRabees9knbJ
C3wpA/9vy0hyV69TS2cqHRRURogzlKl56DoVPMllYMAtqQssJ/yb+fad8f3kRpLfFlCJu64t56s+
gsQNr6Lvgqh53ZOryCZLiaObCAhhvrvZ4YCcQXz9xhNkkGxK5Brk9XoN8jK4l8r98nt2wLxHHiky
88NJpAizxmQ8LVZ2raCR1zql8iybuWBtzDBIvfwAgG3CQoeAlC6dJHlp3wpGcCcluaHWaumwU/5z
GfHY3ewPr572cmLSOlZLHFmhuS3E9Fjr0a3EdztwhKKmFlV9cm/pNlRnYyL4hxFX4gxPhd3nu6Ft
vciZsufyW1jcuzqb5x3PcLBTxvjgumgAaI8vpYiDY6n/0WTdWzuvN9ghMhp0uASkR9K5zx7B3HdW
KmQ4U4NibpZ5cVXARRevRIS1kOZAk+i2bP2ycwjn2qIVTR6szOp35cTVYZ2DoxtbHf6nPEogKR4T
A9FIMJkLNqveIeend/7QZBGR6qA/OBlPzCCIote/zGt29lz7pzS97NIHlwbOADQZCqMsjLuxnQdO
nnBfFe77eG5nbr0BTS6DcynaCo9P5v0hxIw8jGpLryDXvzxZ4E7KNFgNukRU95Ity86qz6tgwUaH
GvdtSSprOd1Xqt177ayiWlZ/kqDNwrFyeYrMtzTJ32Xv84ab5XgHRFIwp+HQ1pAZSNRkwJy0DniG
moaJQFKSw1nHSBd5U6uLVxCNn/TbGz6TryLXb4dhnNNh2dAY8daNgkU550pMMO2TcBs9FLsT6fgj
d7fHflPIoKSw4A1xllPl5N2ryHeUQ/KCKFu9rvGOZoY+rFc9DzKmF7ioPnK34qUgRviA9+PdztN4
19ODGCoOvTzKuvFzsKJMrPhVh/lsMhvrdeWV59UPK2QfqUAmNzjX+jaa11hBV5Q4FHZyeBh60dzV
TBOAt+1Dbpn3piNerV5Rg1kkly6L1Slg5Rym8lR3/Le73DNdX84NN+RL4oynLKhEtFk2SlVJUBPF
LO+FZw0XhyDmM/0nMDdiundq79kR3XQklOAurZXc4yowmDymguhBhnBFSZzuXHhtKHx+ojVmvkNk
E3TEvaC1OSsbC14nbQ4Vk4eucdxr5tzKcYFqhKloHSLB2YCqk79ZbtSqag77rhhunhMvJBBzNqzj
CdbfZ5IBE03sZOeJQ2umv5utX06+PvNXm3vGYQU3lPTXZpSCvCtqY0yuHGCqSeTlZzZbBM+F13Hs
V/h2SxxdBWwBrEi9MrR7J3jma8NPQrvi1hA0Ir4y6yLavykPjY/bfPQGcMpGnnCwHsrJpbtydv7O
zvI+kwfjrXn22Jn2gyMwuJam2+E7UFaYKHpM6hr3LblHZHlexsm4V6aP6bft1isJ5/1hUOvvlLy9
I1cr6k96/7NaZuORa/QmWCw4Gu2TtKJ7OXa/pkT0+7Kig6x1SffCZI0nuj6a+Pbtlh5CMU4MIH2N
kQTZo0BF8bcl0GsqY99Rd9wUZ5Df8kq6g/GjdjkoMy3FQzqH05y/qXLzf/vN/E0hcfJrHMqOYFLT
vIhGiKiqsy+niW9VMr+oZJVHWgVuqv/shN9f+kxtTLs5kKN5Bnf9vJBs2VLiXbo2nda1fA4MXx0b
ngIitgg6Trm2rmVyqUpGotnSvZtt/kqIrqCv7oiDHvu28i+S8QE8GMdZmiIeB9UfqHjMuFgzMhmy
LTjEc/3iZJZFSBZtxTU32SAN0Aan4LBx40abXGVoSfu2jMufpKnEk7J5izkyDoekIMOEwHhmoUIp
Bl3gd/mm/kylb5w9jxgjUTXnZQMhVPP0GluMDtqlDBnhPPsun3Y2Bm9mavhof+LkFsbBLQpOY+v8
ZDInc6fhAy82XH+HVclbkda4AXjb9sTOh4FZEkhtoNXaGSDuUiavy+KxfRChmADxom85EYgZs3Hh
YoHkzaHDByo1DSQl58BHSFN78EyiA1sWgkTyfJroB0zQmX8iJEalEQS7lqM9lvzLGKtbPnAndPNl
5RobP6zML+5m64g8aV2rmgPH0LVRrIw/s7W4d4Imi8NsqJPV2z2XbwaiNqMKtdX5sYgB8+bAuvSp
cqLE1sdyRf3UaMuzVfUPljk2J+7F78j35d5vyGaMvXE3uITJDawrh7xPgp3RiZfWQvmJDY60osRt
yQ7fvXTM36mp2SJZpYJ9bDPuYqt3qTOrDv7CirvI5YDyte5wwPwEZ0K72EhrdZK/g0itc5nGzp2U
TXD2oJm9wfKPxDYQuvNqlWX5xHEs/+8Rif/ffvC6tt//8W+/v6qsxg6O9/HP8K/mAeJ5/+/2g6Yi
5vfr99d/+/rGf/DVZV//5z/iv/wH9r/DVkovCFicyZq0TIwE83c//Me/Gc6/uxKbLhMjXxceWoRH
/FctAO4D0+M3SYbydG2auhPwf7gPgn/3fZfeXqwLgYvp0Pl/ch/wB/1viYH8xTZKv8To7/GD/muq
Z9YFROyYTkGzIC0t9oxgW6c3Js3B6NcXKJRLtgxe1CvkcZW7UTY1J27Pkq19Gg416r/roRASG7T3
zZ7WlsIfdsZarLQGqt9FtYX/9j+9HoQyrUlT/6/p5YH5rzZnj8+DfgUAZEcQemb/Szj1mKR1GufQ
3fHSfNne3D57Tks4sadWEls5fPaL/6MoSQxc0/yCDdW9Q0/FHO5GNtw1ngdl6YQowiLrjHq+ZJ6f
M9dVHA5o19mcu3mwRtLQWIRirXKMWu9Y5pdYTT0dyFXwOM0/PKUrZKdZhrHIP2xEkxbxJPMHpHTm
73SELGzXc2NHihLN46x1F8z1h7ijMYEDBKc9xJlWqzR0hJ9UyfoRx/k7lW+d1nNIGFfhpjWeVG50
CJUvkw1ruyUgjYtWhDqtDQ2IRAVHQ6MktG2eQJsqYGepFSWltSUSXHaZ/Vv66VtpdA/phgLVYncu
5Fttwi00pjjJhHIDNCtz9LWEyKws6ewfq1a2WG4wfszk8DHXarT6pbhk5MhhNQlhQHwtPSUV40Ct
mRlVAtKBiia1npYgrLVaYWuQ2kZZV8dyVGE66BDTQKH+N8/DDM5bG867C8WTZtt42ZDwqnFfI+hh
Xci1ev7ka60vY9j/0Dp8YG16XA37XsX1xxiIEkcMSmGAZGhq7dDWKqK3Ek9Ed9NXqhXGDqmR83x7
nyxFsKcJE7/Wpv7KbUo+Y+YMttYqW61aKuTL4R8dUyuantY2Ka/wIy7wzNY5B+J93ceOu68X5uZE
EYWu1kg5wrwyTOOL0vop7j4XNXRHJgMIZ2cA2BErWyC6ErCIE08e1EoR2Nq8LEaIDeIJiuuQa83W
oR9vV2kdN9OKbhaP7s5E5F0Re+lgpxgD+XfWOrAccOktUECRaGL67STdh9ay/uoQkFVc5bulAyXY
Yi/Vb6vLcB3FmaglrpmI0Krh9NcjSw8tjYD2Wkd5a7P9VlxKsW8wCdZ6drIQ+GozvQqJA02vi9a9
NwTwZmtRwhk+IozHj7lWyTfkcoChghDvgawJr9wnW3AFud2j3v31N84B0EYpjkZfCyFVRsw3P9eP
7R99HqE+04r9iHRvaQ0/7QnkSHFK3k1a4d+01p9r1V9q/T+xAyRinNDArdABXnzPb+LSqbkBnyO2
5gg6TRTMmi1o/ORHBmxAzgVuDeCDmFt2+Zmp/HnSbEKuKQWnocTLlRL9Fm2JrO3XDKQBvJ6UFJaL
pODBYi3sKPyAgCDp8BC31nMPGqEFGFCvOlo0NbFpfkJpkmLQTEUBXAF3Ry2lBVDUAF4ITWAkOSP2
jMdX4PePpO1FXc6cyJvTXwTe7WJADn/q3rK+RfNYrwX+Ko0KflmgH0Z9MjQJghrvHxRwyAwk4mla
xNLcCHMtilGnKGkZjTaaLanJbaSL6JWgXNJ74RWAUBxNo1T1NDFWJanIOvjuo9LUCmEJzi4bIFnq
0vqiLol/QmCfG2wEs8eIxsmbLkIG2XaNZmL8+WOscz2KoEsEaMYFniHKnL8UCmHSXM0MYFNo0mYA
uUGU4sg9hJZmcZICKqfvqmBfAuq4PTdpy44S4gvaynV+1JUR9ZrtAZwYyexC68qQ1FcAIInOZsMD
xS/KxcVUa04oBRjakpEWw1Av3feyDt4k0nO4asbI15fof6gjzR9ZmkTC54bhXNNJPZhSn69vleaW
PD90VgOOKRXJCcfVtZUY33xiu48sGUfDhpKKxWXkusZpsvB3qyJgaQJwOk4piyj0lAVGhVHH2Fma
rEoyGKtZ01YwjoS/d/G38nitq7FviTXam0b33GhWi6EeJJIRGpriWjTPVQJ2SU14CVCvAtbhTmn6
K8HhP2sezF2+B82HWf+QYpoZy4DHCk2RLZonC3K+dPuaDe+JlUx0so3QPmYREQGR7GbMOPzwxXPq
wH+UY3MzPBMGVU7njqycd7fm7rta1Wc2jbd16GF4a+xtLpxjmZk/YwJDnqaKpNq4YHJn2/dCJzOg
7iCK0Q36yvDQH+Yh9AiVGBKqIZl+300CRk7A9TFMcc7kDzB4deEQtPbrpNgcHTbq1LAUFjluo4uY
cSsulH1zlSQkbkvciBkeha2Vew7I1dozjAAr5uzL7sQT3f+kvCE511AFiUGJaIsBqu2qhJxjcd+m
xk96LnhTR8Y/Zt7sE7c9rEkZUhcxX5jx/e7S6WwYRR5NncGHVpTMR9V6HxQYElslXrLV/k7lyBSH
mCa/L0WIYAcqYs9/TGC+1tPzAqo8Tnbnfo+V7YdN+U9jprq5HdD+tiCsTN68HPBuwyWUmdg7sf+c
KHR7j+i5cOqTZIcuUqRwW91g0+eWdL86HbSdyXh4drKYEC4Cee8oY5DwzMyuRwdgKW87xFErP04M
10bODNacM+4xa5+iAUyR7mYe0zxHfmywg3p55Hp4yXDA6cLLDpehQ7FH0zSPimnTY62PQWV9WAgT
O1M8ep/3VPtustDzoXhfLsDl9vZVGcBHNDh/+usjYQQQNMmE4U1PKdyMKeJKu7qdv0myyehKJ4wi
KUz5QJPoyTZVr+dru1mmJEY7tjrU7UyX3mgecFfEYcd2WAa1sY+Lods1FKYZ/n1r39CHISgG9DhS
91Zqf+z7LVcPrf3TRaFduQiyBuJvkkZA6+nwowJUZJKZ7WosLrttyg+pVfyYrdSlunLAny+X9UC8
LUPKqqdrzyAdhn7JxN3CKU0Y+0j3yvvSwfB0n107wcrkZIDiN6LjIaqT/t6dMbBT3UNjIa0oAh3E
y1QGC0HEkGcunJgtKnRBbozuk1SbAW9CapEvOjPo6VEyQ7b6X27hmJeqmAhtUy2toHm/u+cbdHml
nxLyspS/PdIldFMZCdamU+8YqSLN24RldDwdyHGlFyH+jYE5k5tCRkgjm0ej98m4lfVrIkma5B/R
bMaJzWK6K+aK7QPLMSWRRbJzrMY7CJvK3I4nwnL4PNbS5/9HPilk/BFrxVsgfROMcEdDWHebtSqO
v+C7XIg58RkzO9P2J56RwkH+npvNTZ/r2GUC5VZPGXOLUAB67suSkPdyVrfYG4BdkOcFMv3qud8b
sv1qtWcyl3+B3GABtN9NTzgRhTfGeYRFxzIwAVIDAaQaBxCm2VwkhEAAKWBrZCAjDHUHLCgvEp6g
12ABxxEAsubk+GZJ3bHO+dIYgq2BhAwyIYFQkObMwIcQOlql5a40kX0t+ldpQYtfHQgHAkBuJLNC
NjGGzb0en+Kaf7LcpU8VNlpQVvnYEGJx9iXtI97B7a3fkIUZxz5O4/ien+LWfjUSsAuRosylNacs
E85igc3A5UezEsqlpbENSwMclkY5LA11aP4SH0wVgsYfSg1+cLo2Q05Cp0FDITA8yKQaFFmmgezF
KQhFb9IlZoq9AcTMoWS7azRoUkGc+JAnjkZQHAEHyQP0UGs8pdagitDICqUS42lkd51SUNOUxczs
Sak1NeqSw7xk7psFAWN5nIRLmJgSNoZEufGSUM9DTMi3q/GZDo7GcAFqbI3WkFpBYB20zQp1g7Fi
epnhcCx4HAsux9eATiDhngaTZ7FQXFr64NHQL6XRBeRBAfhgBU93FeeyTcM/pcaAJg0EMaatd9RZ
r3dK40J9hxsJU8gta9ha3c3btYWJwwHKiKLpN1NjR7YGkCQkkh9nPN1jDWDn42QMgo0Jd/3gaIAp
1yjTrKGmSeNNDpwT7zDXAcinXCNQKSyUr5koDO5LUKjILlBgTQ1O2T3Cjyys5rhInAzlvMiDP2eH
oOt+OhUnQXDrT/LcfwwwWebAGdYwsI62/WXW2FYgxzxExnnqK/+GqpDvmZSTfw/t5a7gKtCIVA/s
l3UpDrHlvTiO9XvRoFiukbFqLi6lz6GkovIeW/fLDF2GLvWI8eBvDnWWSY8q483/heX9XcKltRpQ
KyDVKElFqwCdQ6jJVIt32KXt1SE5ZJDblUiQlx7qTUG/FWt13ChW6DQWp+DjegdQroeYGyHnCst5
M7f8g/xegph+Oj3RiwO5lhlqRG3htNMI3gKLN3ekevAy/Cd7Z7bcNpKl4Vep6Ouhg1gIghE9HdGZ
icRGcNVC6YZBShT3DQsJ8p3mah5hXmw+WLbLkqvtqnZPTM9EK6ocYUsCSBDIPOc//0Kbvx0yc41q
UOoZSVeziuPEhs83r4h9BmIgUHlQ7uNlCj5mhHNYgGQpugmPWPQRV/gX5PUjyMshERKY6fuY16zI
J29Qrl9/6xPM1fhgIjuDwWs1HAfjDMP9AnPhsmEaDqZIRst0cfioMi4/4VxWA3eOZguaMcJ9YGsb
f9XPOFfjg0tJZrtNBL5sP3Xnj+BcnIZDfYV0uYbRZOoLCmcyWOaF2u/yL/P9db3f1ZuzDX1dcvby
EA8kxxnLkVM+lk/jVaB2UHdaAm+8FiYPXt5e3aTt5pC0hEBuku195tnRScdXMJ0FYeryeLfr4bPj
g1ivxPiljuZ47uvLOkDrtzZ9pzXc1hNVv3ju2GNYf3qwVh5iXXwBDIKqZquVj2ZArmZ9dMMr2SjE
2D/7p6fj3Wg/sUZk7QX1abpStm/7F8CaIoBj6tFYegvd0GqRnPTYN5SYx7uQaOL25U5vO/Cqqxfe
Pksn0naqlxPY6NB+VmcZb0ZnKdNakI6w4VLL+3XXYcdaBsxcJFZBsvD3fh5o5v0SVWLnHMCdFAmm
Ey1e3kWiDvTw4fYU2vJ+qUeOr/bxOMFWINzobdKctuKz19CUdqoeUZBo07cfC7n3AJhErvJw1d6F
pUp7utWlolUtRRPvlczKJZYfNydt6H1kSkYsau6dQlIhb6gXg2vAQL9icQrr2Ria0cVrar1rl4pT
+ds7UAbf0s3YDTeMi6RqDQsh+fgk5/eSXWiF1NQe8SwKkZNI5VwV4m50F6NVCDXKavflkSX0GuJb
cX6hjXIvUFA8MDq97CJQv2A4h/ZJqM0MX84+ZSQIgS5B/cLLJlCt7jyoPo9NPPfLAQoeLqQ6R6A5
skhgVdysPby/2us7+G47jB4mtSApte1vUpWGj7Y8T2pdtjRtR+A4HqIrL5N6/HJoK+exRD8/MqUt
jzIMYZnJ9e3loddG7S2WYqoqRcrAllx6Kcpg0OrYod/0dkFjanLOvSuNp+TE66Bz9MNldA33HWJz
nnbhKdx1Da7eY3XvtiSiC+kRdKcXeum1BLS5Du7Uaqx8DDnbFp1Kj7Yvb1t97FeFK6xo0Vm3z71L
b9zO2e6E093eyIte3VOJqhpv4tC9ioRrodfSM/zjyBq4iiScNE7vx+EgO3kzmiDH1IkzsWfjXtmf
314StefeXelTLIz4KjKhjG6Cuk0gesG1AqfK9hPUKsFtGKXt6xNsPEkwX6iv+uLhIxXW5EZ42NGH
Y2ULIyr0Xt5U72OhBWFnErMMQY0uhBM2O1t5tsQT+9nB9FonXffWnpHHbq8y373XDNjx1N8MdT6+
Wei5TyBjUGpKM6kMzefqzyNHnTwm2MK7Rhg0y0Iv+5YqMMxUC0VzIryj6sECIHa1hYROEOVM9toZ
wkjt8XqRILsuN/QFu9zQ2BKG5DFS7V1qevcybwL2vGToWs+3OSntVwnlmxqgf8Vb1g1Pd/PnOvaF
g9Odlw5Oj+e1VMUwGx6HcDgkfxsuC5hloNtiObKnsujun8Gy143nkqg9Wee191zbw4bBb2XYCx68
JoKoHMcL/G2HzujUMeO5tjtLSALZvSvNeLnrd9bhBR1GJDcwC5rqqGo75VjKVZlqsGgRHKJ088qF
poGh6MMIyEcQJ0oPNcPq+SDXuubD0SgJHOZWA0RJ9QVHAjtriZToMpSa2OfUgu0S6tTAiJg6ypW3
Qfzgpaouk1Erq0uJVuzUHo8yyKpJEyxq6V95UFHHjKWF8c4zf4gQFuecD6oW0CqohRQ1ERthDJCo
gJ5Ygqju5TVgys+d3GCFiEQtKaVo5553GVkylz6oi28Fc0wZJA7bCmNZVmWvpiEjXYWPqFMvMFmq
Wi7p0pQEJ+5Zz5lmw+FazRXNpFjdbJvqYBN2G2/KTstiZO6bK4meSbiMW6Ub18LdqBypzcgk09Bb
wvaGdX0syblQuJGRmYKc3zQDixWq1CkBv5pw3HNQC3SukWpzjGb4g5mKU81Mfs2Net0bXTqqpt00
2aCNdwkyc8NY1XeWOzN0Gdpy97DLkpapTmCqqG4l++BebMKzHNW6pFjuO4cbS+fhfAflhIFPiBT3
zDjdA5Z+dA4d+3y7p50+Kwi2B5Py8BYGcoe84+UViylf2QkUhtoRBm1kGiy1IBgtdQzGt2vRbNdo
au4Xs3ErVumyZyc1gw3Q8RrmsAhaivtm20QXUG2p8yvaKGmhLVEc+Gj487sajJNu4ym7K1iH9rFl
zYC+THHxrHbmY0Iki06j5W9Wg7LyFCKgyh9jy6yStaMPWdjKCBDtpnlktMiDuU0OjYF1DMtey/Gq
DdLSB8t7pO5dSpwdsI1KzYsIt4Nzn006wPl+fk9Xs2lgreQn+4lxvNm0fH6vLkPHiV2/HHeze4sV
zBxjeKCW3qbosDBqa17oE7kxbPd7AbqE2QSvbEILYownrp9cPBZqgFlWkbtqM0hhCIniDlqUAjk5
eOsbAGWstg+eORLZhVGIG9qw9oiKwtr7jEYurhqWGifAHUM/M7hRCHjUpiZs/9Qudipek4DWhgLX
a2ricqIWNE2xDVHmhTvMbQvbhwMQEVWvEf/RmzeDhWp6hcbSQLqBPEwOldKh3tsWvpVCzmyBt4E6
gXpa0sSlgiyAZ+Jv3eCsjAUworJK2K7+cdlbODyDZbtxHZSivLTNpndadhlztTdqL1us2qji61yz
s5gBWx1cFKfCnewWqqarx/kArVyUMQkbkCUGdDuyWMXInVQ+OXluO8QL5ilvqcsDhn5zU8ORl8uL
X1FnJEo2Nka7N2sRzsNIRWxv601vsCEdb3qEvicaNiN8n8bEPodh2Gz1r0RGiTSTp32Q3dpHoVOw
6TWXEf4ZPPwOqa/IjFcYU8E67ELQITrDbPRW+5C9BB9mhgBoadkeVjJ1tTicZkQKi2YnS3Za15Oj
3+hcO+KAPQGO9oeofvJqgznrSKdR9NY+b4WcuuvR19dNcsxVLx0TxCyv03UpiqRFXh+cbtiG+ho0
OmVEPnkB5bO9ET3gpGyvt6YeEI7l2VzQHpeZa0akeKE54mUVs+EtnG7hwFi/AR1zwwXT3Bjdhmil
iOg1tI51vFJEsynYFgQpwxH3ePY1m9PJS1+uW9hlK5K1Yz5d2nOQwNumJJxSpi+LO6cSSQocdHos
2i0Mezz6buK6+VHNbXK/Q+SG8UfEdgAPiOGQkCeiDRw1z/3cUVgknTA8qouba1zzCJ+r3TaTTOPz
My2n2z4Z84JrHMi0Yz+xoyXCaa9enC7O173jMGNoiLAK1Ec6XCS8R+CsqNyztY1ISqyaI6/JHnUS
bMLB+cm3BoNxyAIvYCPtvF1dnvxzMD9GdOuEKpkDwKwFAjWqHBPHHR/rnqlxm+69bKyzGyMq/eXw
Mq1Z0O/k2onK7iUjGdDLngET0sn4nmSn3ewAa+XBCJuEBYDq9IppFh4GCCg33Jso8DHOEscxfpxR
6yrL2ZA96PSY9bY3qEGLzOMf4WEvoe6IGh47qnGUII2tHglVG0wUImvt1a5o1cW6uykUdilARy6D
TmmOzlirwEtHLDSX6BjTPnnITNZIl0VMhkJx59lbVGUS6iBDi/n9KeEVMdRsN1i6tl0bvuxKcAnv
LlOTzEB9SMx22k8dfd6N5sONt72p4TsiFjEeps6o7GS2XJnhYhtlz+PY8NCb2Nz/faZx5a07NZmV
Q2aE78gCAbjQTR+hv+0YGQsnxjaVLIKtgGeEwxy7527mxE6A5uOhManfOMH4fjyt1yQJeASB5Wvv
QloMsM88dPfB5uzx2+7Bm+vsvl8EbsckG2PKLLcat4s18sEnK3wugtVtfnu6re1lJV+dMXbr0pHZ
eG7AzNP5A7l3yxf70arr5f2CyQBdzCnBdGmF64fYxjmf3tB+ZNch0OUyyIKN3woZGdXva73inrky
TufbXdi/nO7y0jfOPF1i1V94ebJ+IiRnaSlrKbPuurvzj1NM+85yfbcKF6HRa4BLBcvhJio7ZvvY
yx83/cNtwRtwPQCsNRkpbWcwHiwe+bCtQh27IDZY3XSNhz0cJn3xC2n7jPQ6GYbLRM+o40truAhN
vxXsvfX99aHltNOmd2Rlj92k0V3dHEKcMChl0QVcRe3QNRkx5zRxEA6RYeSYtzM1rtNHBqSkrn2Y
ldBdcR+p1fDuijYINBGxy+N9DUHXwWdHrPz61/p0Fs9xIfZx/BwbQ8hf6plcJWpFSLdi80pbwsx0
PqsCu95zQ0z3t+oY0liIYnFRuDNjp855mgyWYPH//ifj32B8gNuTe3xuUjad5nSYmZcrPiuhUura
RZi2W7yBviVoA2k/6U7jmAox7t+dRaOqFV3JoyLuUlVSbuVtlH3crJo4ojl1Rt3rroN9dBVEahT+
QirgTc/Fi0ikucCGQu6mbjsPoFCw2tOIVKUwSgcxo09TZWzFY/ZN1rqzJkxCJ/ho63IjG09XvRVJ
3uYzlM1R2Tba+ny3F49co4SYYmkrgdGX6HbJSRO7XhkqXOT30UqbYTrdTOf0Z/fu0Io2nVqE0FLV
e7Q5B57Dq1w/u8FaBWjRqHI7pnaF55CmNkEbEGKd1l4Ex3DuD3o5r9Pjx0+ibXevMiI7gBXwqDeR
vARLvYrY6LyViIagv9FD8URclFzKeu9E2eF2WXEFk6G7MYUTHpUdw6u3i5vOxmuFRaRguinFfCYX
q0c7zhPsiVFyqSMXu6/KbnWfiM08+ON4XrJ8SvfZ/iX/cwUDPjGwYAK4yP/y5zd/6x5mu2GezmZ5
Mjm8/8k3v5j95eO3uRnVJJ+8+Qtei8v80i9mGODP8KR8Pcmnn/y93/xl9vEovw+xM8Cv/rZJbjLb
VB65v4HZVb/3CbMzP0D+IqSpDmGSPyqI7TM1jW816/jmuqZlQTMjVfJrzA74jC+IWBjlmAZw3q+Y
nek0gP9cA15b0+S3Pl7sXx9fLuHffJyhtL1vS5xmAz9cA55Xiz9dzvT142wV+zw/rS6TRllNKY+w
bBl2XrRDTbKPa8cgI34FtoQ+R7t287jQtYKINyKR/Xq0v8s8p48rE/r7Hu42kHG05VJZovaR5V4s
91g7LQMjGKuWhypRFunNmqAmsuZEaFOm2YWHEy6V1nhxl5X+ad2HWlKnZt5rcl2fDl1df6nQttV1
ENq95W2Lp75P0b5w4VZDwQEWRDCZhLTGJDnI9KCypMnUDzMjibAw3ukdpckCs9s2O7AxOkpqlIrD
AivqtPB1udVrD3sAwKmjh4cUiSiapqPRzp/XEKRF3TMnNGHHQUNflS4zxdtD1S/WYGE7aMXyGO+x
zlqF2USP+vHeq7pgPAdlGYs9TZgknkEuFGIkmhgGWdTYkLvlLpttFVSs56q+xib1I4JEGdo+OXdw
NgD3KpEq5ARJBnQX1st9g+FDdBQj+pRg78/hfwdl96RKtdjJaU04kzLsPl7Dg7pAjJajx73Z5wMz
dKqoXcSFvcLb14W8nDVmCedOpre5L0ppSAwo2WKCFa3/Uar501LRpjBvZTnG8YVrupattdA1MFsm
glEJtUAWz7jSKKh5B1k7HL1aCC/OTUPnfq6ZM41q63ixXuoaR1o2RthxeQtgQMcfR7jkhFl/MTp1
We/PGJAHeOpjhAi1Qxy6zbg2rZPSCYnjEX325czWh2BlHl8IidupTQxn/Squfj08oRRnGN+mqlE7
dWpvva5KsPTymrHWOnD9PDTUjaGmO10GdDgiFCfZ9vlDiEGWOErMZlCixDRLoNpnqmTVrYuAziYE
rzBvei3Pio3gfNuMmR0+WnE5bLT3nbM3qlcnuUcSRJl+6TU4ZGQL/2nRySfcWlEWbryXnYS6Ekdt
tiRup0U3DZAlekzf4MKAkIaYhWina/VtxkNNEDxeDpjJ3udxANganALSm8WoIUabdjX4uRtHW0/j
ryiPnfQmP4lWzO1/udWXW3qabKB33G8IQJfeKXZ6uPbHp7g2x+dIGQ3/OGMQHmDZwG7Jk8IOCS9u
dg3LcB4kq96RM6lNSI99PsrEppR2+7uborOO5v05UmH8cxd8OE3F0Ay71wciQvrbGyzkVCrXw5cS
JZh/uIjm7bYmBuPnkm6n7lPQV1t1boCyXkd6f4GO598shnOPlAleRl3QTmGHQadpTXlRhQo1/jPb
Weg+1Abris8eLQ/6SDw51HUaPga6YhzO+9vkZvl4FQi8NEfQSEg80GkPfIIiooK0t/7VX8pZJluj
hj4nm64ofASqD4l2Xi6T8QtEl2xynBisKihjn/J22jYjIOP9XQU6HnnuTkKUYlqPzh4+S1097S5k
sjrJxzRc3GQdTWKILJUZ8eDtBREYgKXAYG2nes7FOAIW2ADhLzsJlpA9C7AdOyw/80o1ZZpQBy7P
VeE5kdXe6KpywfYRRPoGZD7cKH3zOIL0oVtTt1e7413zySn69EwSOabXs72/UPp4uxg6OQUON61k
Y0Y7BIsyPj5duqKROF1vPypRwtm+ONzThS66q5yyZi8BMrq4Bq2GVdGEI7du3KcrDUGiuiWQscwx
PZytXbphSpb7SitNr2/RbFKzkLiDlNJzJGD/0YdqoZwj9hDeuaCubo17C/qjcZNC5pgUqBYLdCEk
c6gipOVFbTM7Yg2LBRWYk9Fbbm4tFpzmVS6fGWGersCMh26jvMXqFNe2sAjXzly4ukzsoCFxbGjP
eyYhDJg4iEUdzYTeOi+1mncAXdKXRTE8dVbxqZ9n9Pl1MbmA9jusCh52C74ROhlUhiNoi/V4PhO7
i4E2RhlWk2tXXHvA5rCPg2tUX3irE7au6xT740EWG5tJvdDFLlwlzQUIJOdecTGtVeUKtJH5qU6K
bexYrEJuGTcKZl1rKIZseE3sC2HFebvFsGBhgXo7Qv58PgSnhrLWr2FUf2ia+n+trgIFJTarAfxZ
Gf87DSqO71VYvc3kOskqEcBwP52lk91//cebcus3D/el8GI+2qTwMusN06o3DfqYT5qAHw1LHcQE
Fibt1TjzTeFlMCzlP2QDNoETzT9SeBluhfe+wYOrALEWo1LSDSpZGsPcrwuvfeOa4a1kPp6eGmvd
dP0RpmZzwAd96DHuAv5H+i4EHnXsOQ3WCPB2Q+gTYJwrNoxeKCqKh9oYlXzvOHJ6j/u5PnRB7dJq
8rICANuo9TgpXSkNntqWN/fYWDYMNTk2bAqFk8ckGTe0y1iKVYAyxTu9bI9JG2CSXDOXDEh8dQdz
WBYPLBFsAPrsl23iT9BpIQHEIUGwttKbbgdZn7LrMqlD1CJvPmwAcXK8lrIO/iCfbmdMUzspyD7k
DYykBuge/eMp8jo4KV22MidmVwZpgphHwbLDaoKNctkNrh6+o+iLeZy3w8MjzqcacygxV/CTCadX
0obMe2lnq66yvEtgOqj9Y7Njupp89hNr60I0HwBhz+Krm/C3euDG2zT419vu68/uXdGcIvA/22fr
0fQPbSIEvGlLrwf7Cdlll9tGuwq0flK7J+QL1SQVfLM2OEwF21OQSdObNuIFgzUuUg/1RrAbrvHu
VICiErqGTEUkV8Eq2iV1bXXsHh4n8wQwc+2l3fNkP2HbYZa2l2IxRNweKaaGGnVa05Bbf6GhmZQV
fEzimN4OXEpAza6X9qZ4pIOXP5EriDm/7afhTmUzFkQQPH/bR4zsjcNrTPXBrL0Qjfa1zRbs17y1
bPiL+HQH9ip6TYmyYd5DYx7CzrltdQaESdfDQmGbw/ikf55u+kT3RdurPmuTHrzAuVhkN7dGUr/B
z77yTbhF3X0e4VCFr22588/opeUCWUHU9E+lOuvZNY1P0VWe25TaY2XmCLtFvakxQx2sbht31RIb
7ZV9zyzI9lV2UBV4d4kJS8BWjjvZkg1s2HZ4wCBDkYt51L/cjyUc7Ij2IJC725cWEQUC80m2TtG4
ZV6t+xiXJam/VBdhD75/s7Teamk+3yuW49BbuS3DfYeXrBB31LIjhuPUAaf9A8Nxmb0QL6koeooz
rnVwD15JBXjYJ2i38xuFv1vklor6damtFZ4mA8GjRO2H9K4qaLe3yWVS+PV5gILlIoRp4R4J31XS
6iBjk+LycI2u3jnMPbyLZ1Aj4GFhoqSkiRkwWZQHhWbDbISbS6TO5He57Fvegc1Ns1VL1Lo/kBR9
ixo58FWshlVHiMUm8P4qkCd2vRzmzvTuzEdR789fYnimnGauLfoKogI1Ll7R2vcpjKq6fkaBsRK5
17aSNugOCKW3Deuh+aBnvOWXVkTd/rDjtqnGnSktzHoK4MT4xcOhkf/BD7//Obrm+/X63Tt4F0O8
NMeX3LCcqdXNC0o5sCs4GJv28g77Nj8wO9sXlx5S1G5AVJth2V21Twou5eZhHWFsLAvlAQsHrNHI
i5nrQgpY35YB5dU1dqhITF3r292SGeulayWb2KsG6i1/FRj86lK2CyWwEesXoR0vogZBIfr778+o
s/W+3ZDevcF3G1LdrTet1HCmtMLdCwSV5hMKS+gK0HUOUo1GhXeRudoKM4qzl3UHfk9SLUZsSqj4
lUYZkFSNQ00OZsukBmNj7wOfy9Rb9kDTWTuwdmOuMRZIaaZ0oxNMf0XLJ/jaRxCmWSwWg6jDP72s
NR0JRlr8QXLMbU1FS30MnvvHH+R5Go1v3jMuU5QjNhu+SXCR9W4oa9mX8WpnH5+IQqEU1vr8aDyz
guDjXarVM21ShLL70QudcBw44qweyj5eBu222PAXIuPpHEvvnr7Iqw+vwZoPFTghXMZ6i7Vk27rH
umV+6+SJBpPY3V+F3gxrnh22JA2xoWDhYKHqOc82SLWc+342OrY3A+rXrqIOZl1ypcNqSEIZ62OU
SykBCXdJ0AwRmwRGRS7qFKIODN03Vh6GFjP2RwAMuLbqNEro+c9ii/7Oq8hFY0l4AaxXBGysgpcf
XEvz24IG8lfLQohedxynVW+8e0C+AMOwQ/Gh+hcw/P8bGP6fak0+9UcVOvwN5vsF+ay+29svd/nN
/u/7oc8Q6m8f6HeCyPQejm3xGLzBkD++ro8o9vcOs5kAdhfPKKnRKTcBaGk8Pn2xhm32u/mnb6Nw
Jo3YqTOo+fR9Gh1O+NV1+ltX4vtv8luM/dvjvHkHT/C58wqbny/3u69RcdP4ndfg3RG+ugb1D0Dn
LCwfQXFwcfamr6+B9aHRsDGhQCz7+sU1+l+5Bt+VvTu2yev+uZvB+mC0sCqzIdh+/PrmZgDHp8Bi
JX79otr8J7sQVff8s1fB5JFwmk0EH2/vg+YHWNYty6rTkP1zvW2TT+Uf8LYdbL6aRpOSpfriSf/6
KTA+OIyEcJf7/JT8010FioPXJ/N1QPVldf1jy2EDkjuhkO7rRXh3C9Q/ACvhq/s5j5Li7p/tXsDf
tfm6SP/UZWiiKUC8/GnZf7sQGB8aFGg8B87rRaqK/d/7QPyOnePLRisXy83zxy12Ocu+Gs3+8Ac+
7z3fHuDTnhI+//ufqo3jzQ9WY9vXQ8++jHH/8mbN/bjvffXNz/vgx/N8+vVPb/DbU7851+d39fkf
gyUIZPpEMMvHU396mZ3Jlj36r7vnyabIlpOvtz2j0aCd+PW1fGOK8mUn+O6h0wl2HZ+PU12V14fo
Z4/bS5e7p+VhsmGm/sv+5Ze/ZjmsjUn29ZmQlLBz/+yZvJLJ/3byXKRvLw8iFe7Knz26zzt4enfh
X7eYnz1yVcj813/uPnrQFOm7c5im5fwDPl25mKT5LJ09/0JSZGV68/phdCanSZrOPl+dj8/C6wby
s2/qbrKZ8blPdr+e8OuzWJCTWVB/9ixikh2LGacoqorw8/Gqt2GhVqMI+tkTSAp8tr63n/undfVn
j/1XdMm7/ZZZQ/XRk4A8gKjw5tZtOcjmWizhP3sqwacxSZdPv4TZZrJ7fvPwtTArajr/gJPIyW6S
Xn7rFJ+ioP8BzzjnyCdT1o/P1+TjQvWxAapq3p+9TnKSkUc9+2Ec9ZdN4e9ba19Ps5n8wmfxS3v2
btn90s799Lv5+lH/rr3Vz76f72kKf/LYP2A//eTR/77J33dP+lu7/pc2+dta4HP7+1u/9rbQqX7i
qXqO//LfAAAA//8=</cx:binary>
              </cx:geoCache>
            </cx:geography>
          </cx:layoutPr>
        </cx:series>
      </cx:plotAreaRegion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especies'!$E$113:$E$117</cx:f>
        <cx:nf>'Resumen especies'!$E$112</cx:nf>
        <cx:lvl ptCount="5" name="Columna1">
          <cx:pt idx="0">Navarra</cx:pt>
          <cx:pt idx="1">Andalucía</cx:pt>
          <cx:pt idx="2">Castilla y León</cx:pt>
          <cx:pt idx="3">Aragón</cx:pt>
          <cx:pt idx="4">Galicia</cx:pt>
        </cx:lvl>
      </cx:strDim>
      <cx:numDim type="colorVal">
        <cx:f>'Resumen especies'!$F$113:$F$117</cx:f>
        <cx:nf>'Resumen especies'!$F$112</cx:nf>
        <cx:lvl ptCount="5" formatCode="Estándar" name="Cernícalo primilla">
          <cx:pt idx="0">11</cx:pt>
          <cx:pt idx="1">6</cx:pt>
          <cx:pt idx="2">4</cx:pt>
          <cx:pt idx="3">3</cx:pt>
          <cx:pt idx="4">1</cx:pt>
        </cx:lvl>
      </cx:numDim>
    </cx:data>
  </cx:chartData>
  <cx:chart>
    <cx:plotArea>
      <cx:plotAreaRegion>
        <cx:series layoutId="regionMap" uniqueId="{D3B701CA-5E4A-4082-9076-2B092BCBCB4D}">
          <cx:tx>
            <cx:txData>
              <cx:f>'Resumen especies'!$F$112</cx:f>
              <cx:v>Cernícalo primilla</cx:v>
            </cx:txData>
          </cx:tx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1HrZcuU4kuWvhOXzMJIgQAIsq2qzBsm762oLhSLihabUQgBcAALcwH+ah7H5hPqxcUlZ0RnZWTXV
ZjVm03qALkGCF4DD3c85fv/8uPzpsXl+sB+Wtuncnx6Xv/wkhsH86eef3aN4bh/cx1Y+Wu30y/Dx
Ubc/65cX+fj885N9mGVX/RyFiPz8KB7s8Lz89G9/hrdVz/qkHx8Gqbvr8dn6m2c3NoP7B/f+8NaH
h6dWdrl0g5WPA/rLT9mDG2TTPHzwH07Pf/3f3U8fnrtBDv6TN89/+emHp3/68PPv3/mfvv9DA1Mc
xicYS9BHGqMopeGvf+inD43uql9vB+QjZSwJI4Z/vY//9t3nhxbG/1dm9javh6cn++wcLPHt/x+9
4Yf1/NEDj3rshtfdrWCj//JT4czDX//Xw08fpNPZ+61Mvy6uuH3bjZ9/tMy//fl3HbA/v+v5jfF+
v5n/t1v/yXb/3j09NOPjX/8nTPBfZTVMP5IEo5gmJH3/+73V4BYYLEL/YdX373632j83pz+212/H
/s5Sv73138pG54fpwdp/oYFI9DFJWEgRjd8tAG7zW7dCHxOSpBEJ0a/2S/92OH51K92OnXx6ePqw
0fah+fD0/OGfmOMfGyz7B+/6nQH/0aP/rQz67/ah+lfHyRilEU0Jezdo9KNBw49JnKaEpumvHheS
Hy36T8zoj833feDvbPW9/7+VYbYPjXyU/1pPo3FCKaO/swj9mIZpinH4O9f6J2bwx4b4PvB3hvje
//+1If7e5H6bkn545r8KJMKPOA1RmPwtorEfHQR/jGOCExr+DWmgH/3jexL/+xP6Y7N8H/jD7P+f
o4K/jxi+w638YXgo3nDab0DDP777tkRAkb8b+gNw+GGdf9vE/dNffooQ/Y3RXl/x67j3nPJ9o953
+PuIZwCXAAQ/4ggxkrIoSlMWQnb66cP8/HonQOwjouFrZ4xJiiIEpuu0HQSMwh8ppeErEHn9F1Kw
utPj662IfkxCEiYM3BOFOEbJd4x8pRtf6e77Vvx6/aEb2ystu8HBiwFx/vTBvD/4OlXwcUwwooRQ
FEWUhdHr/ceHG0Di8Dz6H8aHTtbN9CL7btqgSJRbOcc2m8JmuOnSh3Gu5lsZb/zQdXeRz2xH7LWT
Q5xrLIfCBMt6rmOyonyV7aNLSn/wY9vtxxgtmfBCn0UYXqqOqE06zngjyC1mCB/68GJKRslHWQ18
tAu9iCfZ3yHUZXET4PsxQBGneKnzOllYXssmfIjqhDs7d1+bKQg2Tpe8Gnpc2JBFdwTFpphUXG8n
y/oLNCYLn3ra8Goh9ScfEFSs5HGxvb8qXYwuK30e22C5mob2c82YOwzrml72VVjmc2PmPFKRPDR9
d2NxWJ98U9an1tj6xMID00NVuJnWV6tluBioavOF0LbkYzngwzB+pWVcX081Xi/KJS5toavyaXp9
f4J0eink/BiOdN47ly68k9NwbPtZ7kLSjsWQUrXv6DzkkwtNHmg07YSa1JbEIc7exrNOP5XCjPu3
KRtVH52wyy4YGNuFuDX70Qz1OawjXVSBvDRr4M9CVdEu9WXJpR/TfSUXXW+UISO3lAaHNvXB4e2T
eb1cIlJ2HLuh5J1lKl+DIOK9C8LCsM6fE+P9ecDMn8MhiY9L1WbEBdGY9eNVPSQbOUr/ZV5ls1Xt
irfj3IU3pLrAQxtOPFw9vqrKNL71chyyZeyHXYxHcdsG83LRxulVowa0daOBM0VQZXfBSsrjWzOo
Ls59SQ7NfB12q+SxrMk9U/Ow1c4HRcQ+qaBNThGLyFaa+Mssv5Iyj7xtgRAujL9PE6fjqWeky4Iw
0aeQ+HQjaiuLuExF1qV9svVIuetIJmUWyygtqraOiiSQLHuzIk47dvm+Gpa2Yt8g110Nli5F0q8u
S5wMR07Lcpf2Y7Cry7U8vjVGxWjzPgWyNjrvVUAOavFV7vtpvJnJvkv0JqgqWXEZmE1HAvTLEtV7
HVfDpVjIRa1IcChJEu7qGAleRbO7lK8NJSmPxgbOICM9yhap/AGOk8qjNC657mZ0FfcXjRfkyTo6
8WE5lnOv7pJ+FtvWOZzPU8OFWttH0m2NbgkPLRXHte66q5SiLh8mEsCGk0gUTDhYIHqKw16eKjy2
mXXJeHjfkaAbi6lM7fWqe7qxiVDc4/rrHDfsczBVJQ8m9ti1hp3fr4hCOzavZRYgHeSkTKqLTo80
oxLd1bHtLBc9io/Op2tRTWooaGRlHsZreDvPM80Ifb9IX7unEMk8aEd0ko6zPkWfkI4/jaj2XEdO
XEGoNl/ZmHxbhk5fM9m8sGVSfHq9imtWF4Gq5937UllTfXbL6C7fmtTQK2r9LcI0PHSqS67LZnxK
VUCz1pBul0pqrxsz9HzNgzrAO9z23ZV2ihTrVLd5YFO1XVY9ZW9PBkEZ57KqfB7VvT5PZVIkDck8
pcMz615EFbuK10ScRT/N3/y8qswlqISwDX6bNAs+zcjcg4mabVqOZR4mRv8CoSXupl8aoeOc9p3N
dZKuPLIdvgsG+iRU1BfSeJ2hKYnuxqZ8Slo05Ib45YqS/hgFJD3LHumjb8K4aNN4vh+H+VzO4iqR
SF8saIlv62p+8aqSfI6m6aibOi0mtNLLmKWsqEaZj1FliqUTy0VoZsTfd3OYUnlykB8yulixn23C
q1B0V3S2Z9i19QiB8nOgKnUbVMk+0As6WBfqvGxWgSEKJbe6bL4sdV0XVvjgwncsuEhGUa48NKzN
qzjZqdRyyDRjNjWz/zKug+dSqnQXi8hdrmb1x7ULj2ao7KGph5fw1cltzCDevUXvGVLijix+R+a2
vRp70X2Sqoq5rS9bH8mtH73cECLNfTrpPkM4dLsoJjnqmT29NVFSsm0a3ndhPpLk7F01iwzHpTro
CW8hgOxJY9ylSld3aReIqVTHdjMm43JRm1Lyvo5rPlWLPs9jN/LFl1E2uyq5ba25i9thOpilQZwO
vs/eZl8NoeD94ElGRC0Rb/Dc7+myXnfAtzKmsctZZ8XFkEYcT0Rfvh0+1hWrhpCMKvdLPY73VR+Z
A0mDOFtnYk/dah24tZBZSiqeNsFwg+fwyGqLITJCaOS11u031XQXCdHkZRxsniaPLQ2mbIkky42j
fmMsauAE06HAbAk2/WzwnWEWFsTCbFTSXg0YQXxlxn/RxH8q5er51IzzhZjlsqvRpHMMzktoRA+u
t+4yxrXfB6j6uphrHaLxjF/tukxNwOMysduupLADelmuFWlGHlKrz/61idegOXnst8M64M+LkA/I
rP2XkExHQ1PBcbCoQ20oOtYLtpwttcqrtfe3swjPderXiWPl7VMYHUKhw42I2mjr6jg+t6s6OF/M
FIv7mGl1bEuxZAErGYQ5N51YY8qczine6bXrdmXS9l+XcYpO1cwetTTtww8fqqpawLqR3aZx0JXc
D3lky2mTCt1m6jXOi9dmgiNyQlG1qb2P8kSUyVZhMZ7sonA+LNH8IJJvo9bHatbJl3QJAApFDt9E
Cp6Uzaz22E4k7+jUZABcBQC4BcMxt/3XOIVvCrzkIS6DfS8VvkONNXxJ/N4HNtpGIVM3b81rl/Ks
3wfGXqe2WzekSr6wUV8Z3XOB5fRpbKfpk2XJJU7L9FyWdZTZhppDF6ojHYLhljTrcLm0WPFVWnmg
op+zUJj1yvcrRGU53EQdeQDfSpNDtWq311GHdoBPU8A8JNyRcTBFDZBi48o5yqa2JLmYKb1I5USO
c2w+VZEW+Vu8E7bSuair7VtkRq/hedivbrxQou3ug7Aes9VH63UaebkdJk5YXe8FiBd3cnBHEpT2
oRy7MptwGJ3Wcp1PZeSKpdJuB6DJ5suK1ysZBt/WSbR8CsrkyfZTFmJmOJ6X9qKOu+RCD5HhAG7M
PUPq60TAIeIZo82ifP9VLeFRMhMfk7Y2edWa555O+F6ObbxFc4mKKOnJPcIo4F05N0cXx4VOLCvC
SqCbgDl0YwaVz5jVV1hW01aOXuSLnwEt9wA4JAnF7TqP6EIE9X5U5kxrFX9mmjS8H6ni2JbDTdK5
OiN1VD+UBO+NCHezo+5hWfoNroioIPDbDUkmvgwNepqgW4+TuJ5L1fFytfVh6rzg9dK6a1n25Xao
lqmY9RHLNFQcPoRS+AtSGraBi/itdwoOb+mEjlFbqGVNinakJEOdkrwyNj71lM0nOPgCIrxb+dJ2
08XirD7U2uHtomELe7Z8bSh6zQhJLQ9dpU9vqSKYkuTURjbZllEAyGkcpktIC33upqjLE9VH+yZN
p2ztjN+1JF23XZouV0va0yIAgHkmfiRnmoiZT3Pc8bpF8c6nbLwY4hkW71Z1TSEj5M0y6rtxgJTR
V3Y8DiKMsgGR+CDW5PAGmt8aP9SUU2+HzRJPRTOsmo9zTCAZpOEmHjpyTmNsNgNiEHh0NZhNNbvT
Ctng6fXDMir3JYmDW0vw51KoZE/Kxl1ipXQmbehy2nQDgA5VnwYgWjUa1NPqhpdamOFTArmNE+E8
V+2SXLDItNvm+6dXw84rE8e3/v94Ai1HYhnbW4zGG0EWAYhyMWcAfSafQ11oCJYVD31b1EisGahH
4+4tP0XR1PFUwabRDotcG2GAJXmjATJMVY7mPqucdKdY6MM7TuinSn8DnMHroPePLlXZO6yM1zTO
lbJ3gZoga7+yULV0L2hlrcgFBqRAXbrp1Tp9Ai4zfYpCvw2TJroiimRDEgWnN1N2TLFi7lidQdyf
5SBOb80wReJkX5vf9A2J2cm6/SIMshmBo3iYA7unSa8v1lceKUlymhyqT41PqyxewKBJ1OrzW8Mq
JYpwHrlo+jZ7y1/vSew1Z8m2wnmgIInlEAAzT5bqoOYSX5QuxBf9qsnF26UAByt67XgYpdE2NQTw
iUirT7JMHzsh6T6Bb91IK75pBCzXmuEVBNVy24S2vU8J0OyqR7+EzFEezeWDqYW8nFLmCicaWoxl
N936Rq2XcWR3AEPHQaJPQePbm7bqNu/A8fWK1nrDnKBbbYY4i8dxuBqXSp5s60/Wu6QvGh0VXpi9
bSZzVFNAVTbZnZ4WfV2Xk9yVLBbZGGF3rpe4eEderzbs7PDe9aYmtG2pt0FSJ8ehalCOR1zdVFX7
bVqGb2C4+RQM0t6WOB12CY2GjCyjvV1RYm/ZMGZqlEBhaqlvwtAgzlwfbJa0TjNGYBoDbYB7UfTJ
0BEBJQjzdpnG05TAoGSZ3bZvgvZGqLbKPEDQbE0X85U2tb/s3Zps5goH25EGx2bqyk24yP5ri/G+
DKLkdkpbSNZxraurQDdNoWhVKSC6kz03GGXhEMWPZUPBE2o63HVdB7E9eFFp6r9M/bodoxR0ESmW
PSu7z3oNq+OIRjjWbhA1TycjCiHb7gsJ9JmEUd5hTHPSeZq9IWjcSMxTg+bNG+YWfVLxanQhpIip
365BEh58FDz7qmq2YTx1G48ckObR5p7O6lJNAzvYpWx5t0Y+d3hdNtWyuAyrGQifE+lw6Oe+2Y64
HzeD4DKp3DWqg+kyUC0Ew8TkbVDnxt90yfSQROparuOYtQiAakrLLDRNlzF0ywJ96yp0F0be8AFg
NI9faLXkSlT3gqjbVqk7E5e/VCwqcOKafF37U5+uTSZboPvE3VSExy6qs4jQoxLM5CysIXvbGycU
5snsi8kUKqjPg1wxZ1MoCjIWwvQHN4RbbxXISzPLJbbJrl3ZNzWtEJzYXajjG2bDIJMAycvSftKT
jI5BuZ5K2vTczqPPaB9xbVILApB3eZg6CxxabQO0QC6GnTmmU10Mky6/NgkklW59ASZBcp0OIrPI
/1K2SZS3LiK8lim9WGdgswOmHES/KMPVJC+a/hHJtr0ILYOI4L/RYManJFzDbFanUYQtX805jURa
dMzljY+jbYlWx02NCZ+X6Bov9CyTCEPIKX1uxk3XghzVtSgL8DJfpka5PK0SlbNEdjs99OdExT1P
GCO7qPfNTo4m4apENyCrwOkok3vRCOD8yA172s3BrSP1N7mKGoS99XPFJESVrt6UNKgOIwuqXdhl
fVuGl2ll0OUUhA8ubud9apLNWE/VvvQzZAmtxgtWBdu6r7a10+KUQkI59SC3LT0y+xkc0HTW5W0d
cgHiWEEem0CzjXISJgvZbvDujJNPzrLuOEZRoWnY3S2JK9YxvU5blz45fdmsAaejTy67Fpwotmw9
BVGckWjcLoEi+6YDIcVWQ6bQyDKFl+tG4SpXw5IDaQ25I3nA1uiGISF4N2mfjWbZkxjYJYDANsds
Pkxp3xWlTmNeN67mcmLXjWw0Z13d7Xwbb2K53ugadMq2LFXe231Mhc2joFl5v0T3advGn2q2xhti
m4r3KdGZFU3He9+mFwOPU2kOVZ/ow2owKtKlaWElSOxAuwIYgrvrwC8vwDFelFpksabWZJHxCjSg
mfESYhCax00a9OYoqurYK8KNLAtc4Z5jRBBPewNMxOsz7eLDZFChmhI4rSm3AIfldVMfXJd2+zAc
W+5AesgESCB8rjED0jmTrTUTIBwd6guPTuEE9uhbsx4Ygh1ZR8RLHTW7hs47G8XQNS4yc2kwZ155
vZ9Kuw0ZfcEVKIdSIbWlKCRFtIgvhg0v0V256isrQ33DvMqauN2qmSmua5A7FAh9FH8eZ1sVxuo6
g1B+WGJbJMnaFY6C1BeFeOcQOTbzcEyHIG/C3me4BJQPcQH05A7dLjLIy1S62y6S37QQzT51tAPl
qUP31la71NWHqNLRxTiZy7AKryiNnkITb4K+PXs/zBmug4Z3XXszSTluxqDvDmtlq6wNnMhBdAMJ
mYKUhdvpQOl8robmVOMy3gcp2+Ikmg9pJbarGgEGsekRUpTjyxxdxou7ZbNEx06Zggg67Dr6TQ4h
MMhVo+xGan8IkQi+tbOD/a0Bigvb88iFoFb4hB6mcP4Cin2TN6z7GoS0P5qYoyltNhiFNe9JTwBU
6hpefnBrdNZ2/ZI2w11Zy5fXPchTWt/7yL/0IRabXtB665vhsvLBC26ZuujwrLgBYetiqqLrGKgH
6CCB1LJATZeeDQTlU113OYidzR7U2D3WvQXbk2i74hmS+sCqG3LlHVQWpDRiawbKeOrjS1ZPKps1
C7bEWMEZ0iZLVh9ny3rJXJQeFuFurTHrRqSfBYrOdgWe0FKRLYh+qsf2SU2EY60c7yI4BtYhmzem
4eCw3RbEAcpZA0eTOglwUYdZIqJ7sfp7OzCZ0y49VrhT3Kr2ZR0Jy6wGVXroLfDBaJ2LsR5X0Nam
iDvPStChm+CgZ7Nb23Is6tm/6KQ6gh4oC0+7qwYHZ+VLtF2WWR2ZLEIArgcJMStYpz5f+9Vs5j5k
RVSab9gSB0y1vWmUAzG3jBiEFWCnM9Nc695/8e3EBcGS43SV+yWtRt4Ke9U2ym/XjpymObkcw2A8
oHgfWQp5ckQ9wGLb8aEnCw9s/QR6vYOch+uNWRlAJpyYK9lNZ8C6v7TrlAFCI9yll/UrlpJBg7Le
TdUxjOdls5aT2eC1yyGta76GDejdNuVYaHLysn6VRWhu0TzxdOyDy4l+mlfTFLiJ7uB1913T2T0C
mAPUcEGFCUPMpUlA8wfknEXD3HAfN2kuafcLhJSH3vdbQF06Zx6PWQABJRvY9LyS/nmmcNixFlk9
KApneNhGLtLf+jU9lUDa4PcG9eVlY2tQ8+tm09T9xINquF4bKDW01sHRZ9+gyqZ5JclztXRJJiRq
c5PEVxXTS+Zl9DWBJAbajotgKOt40LJ7pVO87c1db3T8OTTDMwZtbGPLfouJHS+16cgG9uy5X0HF
0eWXcEbpHpzkLkG9PphVAplJepcBsGZZCfWtOmnLQ6/bDR4NgTAxVDzu4jonkxuyeK3RJh02ZbIq
TlFd5ziKn1gPIjmOnpMYPY7RAgIESDlF7eVdmeDDYFfGXV2GUK2ZvgptAOVWdZtFs73wQP/6frlM
Wzxs+rLxuR/rbxCanhitEB+T+sbpxRYr96aXvKvosrF+xDmS43rnqmG7mOR67igQnjYAxTUZNC+n
Sm7aTCjE9TDbYmQNO8Rs6TnkDFAwRyP3QaV5kOrpRopnZXJgDmwnkmUopG2ztWRfJwHKgVlA8IOw
3ACIMxP4RpmXXSL2qw3CfQepfxqmZgsc7RLVc7pnMtowK8YtqAoVn7ohAQzs5w3Mqrwi1G1JkLgt
FLvyVCSA7MqwvpvxlZFqPHQm7nYCOSigqXLjxKIySsfMJ5h8I0m7cFnhR0Vrk5k6PMt2U85tD7Uj
VRYt1BQ5CoeGj23/LQHgma1oVjmVsGQThzOPmQs2ZlnIpkbhlox6LwVdgZyA6E3ChQ9td+mhWJW1
0xDwIdVjAXVe0ItwenplELHuBXclC/br+FxTm+Ra6K6YxvgkPCTeZJrnTNbmlJj+BL/A3CevpSRg
0xcqKX/BCgTMphra61A2BxFbzE3kwY/aaZc4kGWgemIuyhjqO9LMX9d1aAqNzMAr4jWnffVAFYVQ
smo4oK45TQjzMG4EhNBWFI2loOCZdTgYRXpQ5dOviy6nS7DmKbV9lkI8hIpZvGVr2x+SpYy50+0+
Det076mqs1JfldXUbKZQX+J46c+EhnlQNhhcO/VZM+pN1aknplx/JRezMbVnIBVYCxlVNZmPvcg0
pI4yYI9RFdbF2IHE1gDkoWU/ZkswXAeCgZbZJjpTztZ5adMIxsULj+IAbtB05GYGEWKY/ZdXrNQ6
YbJgHgzQxP6qY5U+0tQPfI2QhqWjLAFbbvsqLdIIRDnDfA44lewpcGo7ebar6l9EstoNVA9Asa3L
vJX4HBIoYQVLvAI6mEJwLvUVr7Tm9QAeCxSxxVXKGXBKXgahPZAoBbW/VYdIVMBcokZksQ1qmESo
tmtbQ4UwubchfmlUldWWXE2NbgGqq7OQAdTQQZ8wpoVSC4LyY9zfqhKgYtise2TNfQAAieNSkXyf
oOBF+KUDqDBBLGRC5FHsnpDvXSHbUh5CSwr4QYo/QR0ZRJuljI4LnpbTHAUjD14T4xpjyLnQdL6a
j1Va7VZS670O2vu37kXVZF+v052cUnyFrR82ccmAg3RQ933r02ybmKQpuYgBMAThEB9lmixZ6FHm
I0UvoNYPeGUVwFvhyoSizuGldR64Rl+8NWs9fg01YduwisxWsx4O8EjCmzYh7pD0nXm/pNGyXmEo
cWk5X60Ni+6TlXYF6BegYIWlBtRFp6JmIuFNpKGg3kmoPrfAqQBlHkoGPLs1E+h0AUQcouDnB42e
2+O6zlBoFSGrju1rhWcyS31au3LcG9QA/SKrPZlYIbhkm1GRLkexcNk8NIavq8ZF+VrRtnoqj8ZU
xfvr0gF+VVAv0hZ+XaZ76vlQKSg4I0Hgdw2svSJ11/I0wFHGZlZdoGqimZULpOnyuX2tQIv/w8aZ
NEUOY0H4FznCsmVZvnqrHQpoaOCioDfviyzLsvzrJ6uYwxzmUgENXYAtP72X+aVufhql26fX2TCO
osBm8P+CfBVy/IDc7WDo8c3FV13WF7T46E313HTRcpKGDZg+gvoZ8uYTmyb/HG5t88y3GfUqNLS5
0KW213bSH+M6BS/RVspnT/y94RlsDsEYGDs9Fc6e1Yzk2NNFHppRfkzWHoIh1LuivBs/ekNr56v9
ar3iiqY6K8lYmdg60YnRKl5GzGv3l1LzUzEUibppRIXHiqPrh3My2Pm9cIvul6Fl4rYefRWzzsaV
ixvDEVdrTw/fsmmvb9uVKjI0z+Glvr1wZ2lPshj3ch3Dk7e5VcybgL44N1bDVGK/OHo625sDFhU0
aYmsk9pUMr2vwvtbeG3h5mTBDFRgQT6YodC4e3xNzIKeLoimEE5UEJxcvnQTuhluEoGeReReJMlx
UIU83V+aYhvHGOpVmypZehCmIQWkFBL1efVBRKSk6auYAGWA6gIDfWjqft+BMHno51U8WOkxTJMj
Kt+NLbBWgo9g+o9fOSbnkCfm3mvPbSj8B8I2+lCtuy6wKOJlsGKUULZK63CM0vs73l8cyJ7pKCY0
WpK0AqZh5J4jp2uwZOrTatO684ILnT2dD6zzs2LkbVpyMr3U1bwl3+8+R5hcA0XyoRHkpRAC2oAb
bjRF57HGbIzE6f77Rq6osm91qaVtl9yvu3u77irX1t+Sko6nwVXozW9cyAbdEQDceuxDQCQYdLB1
tSI3tpePo6oZCID+Jk03+Lu9scrKYF9Za15kT45jZOSjiMgS101B89n2q4rV0jVpZ8zvqIbLbV2G
p7VQ0Ymu0IQ1l8tRTu3vQk/jPrjpuWt3k4ulZXkfqOlJi2Iv5j64qFb48fef3lajSErM/afRZe/3
p6GZgyqb4aYnRaTJyW8oQbXER2O52lxHuogdFZaXhv6+/xSKifpShIf+RhnJG3SEoaY5D8v0/F0t
Z9c9d7Zr8Mua/74UHonrgdQnx274YtOgVSnmCW1XMVzUBKH6+6O68I86bLP7Pbgvl/uNGMBMJG7N
LEndBnOchDDXN7flyKBMRQvfEtZXPL8/hXMQbNiPyew9TmX3j8mRPvDbyyLRRDFez3DM/CcniMy+
Y40+wR2Duu35P7mhc7z6ml46Rf96brDu4BBUe113IQy9xrmgXy9j6kNY2irm7CDk2vd+6s/cd9qX
RXGWjvXAwD2EmWpd+GcgZ3b3xQE1D+7+scb4olvFHtsZQuAMRwfXyE3L2WV7Mso17+tuh0rVf/Uh
V5glJzRS0Hpj29omB9o2HLnj7L+FW7Sj59nAo7mXXQx0zfH7C3xa/zZO2e2CrpjTdm7BMFEVl9FA
rwobTVCrp2XZxj2guAjPZtMmBSjy80iYH4O2cfek672MY0HGUdgxdG1YviNwt8PiVeVBzrx/0Df7
v+p1lKjASeZZjTuHVvwV2MUz8Iju97gN2XeRW4R8N4RiDPPd9aDugM73ZqKoLI5ERmuyUI9iq9Fe
HAWgzSYgan9q8VIqMe8NaVROXDIc3AET9ryUBZqtm/Jsb+L3Gow25ZSVT8NBMldfHGtRG2Vlvzm2
Ows1LitNl0mmiwEtxkqYOXeIYAxdkZgG5Rlu5N/CX52f3488X/usrOs/phjsp8t6+G4CY8q3yxN5
xZLcqSb/5mktvn9tyuXs4obWbeP89O4IGSv7P0445kHots9eVABvwWeFQWteLwHQGxhvr6KY8pJF
A7r1bYWUvl4C5rC87Xt+ApyYLnTxXg0LH++7JTCW/P7fxq5ed+4KYdDeCJb7jmluH8kOSmzjeHPc
r6ZK6ep7nxELs437u++Lbnx0evcScX9giAF1xB2p49YtKRp87C73l62wXbpobBusWjYdS3fcbaQk
r6vXPRfNuPwuguG5WKHEeVsPb4wmmsxN3s0RfvitBG1R52DmLElMlGl2gg7muzGzCiL43DC7w0X8
RRVcDRdoFWnr4KAnOr2ZsNxVDczCm7bvTfWVBQX2cTXhLkzkBfLl959cFszsPW2/vmsZCewBm2Uf
f5eCVs97TWHFUuEngo/tx1AtT5vV5jfG5tynen29U0VrNvPxOMNF+z1VoAp4A9EId2SxB5Sy6GAU
2+AIi3+kaOe3IHTQqHQwnYPJAj1cMAXwaFHYhpcyA58ChnN20MBHqrMoOYs9Eh/D8Sqd6kflm92M
wTkj/NjDsD7rud9i0U4vDvI8OrYuLle1oPbOtC93ZrvU2JRqp8zD2Z+ODqkxcq8Y2VD8UYADA9Cp
kDm5La9qBUpUh9GBdD5PdOlHx5maYScaEDGy2Jys8ANQlAHvHxvjbMnQiS3n0nV3yj1AaR9+3e0k
bcSSBoWTrdWA2UqJABsIr8c9X5rwZfLrX8qZ5EvTjn2+Tn5ubrxVYMavpmL+2SfLi9dW8IjdZXpq
bNkmwAGnvHPmdzm3Zt9Du4Yz9d6ZeUVrNTf7/vZpW5oXC/Xlcv8dGsbeG8uaU8/Zx93opoSPF3+x
8NeH6mug1L67ul+zphZfd6eOoUdPl5FjioCOdDWTCQH8QGSoZCgfei6mFF4F/IaCBA8LUAPAOhya
eUxCkBDBEPyXoSMwIiFleXuns78wiftg0PR88H2DOjmtF75sCyhCN8q3gBncH/2LOcW2dwLoXZP0
eTb6tMVLgRIlCjtk95ag4u2a09o0ySxLBTBkNHCeHr6LZQnE17Q/oEhARbt1qUO/Kbj3qG/cdGVu
xmV4EL/wW5OjVeXyeCce65qCcoLTs6uhWF2iugOoR8WaOWFZPLKB/iZQPn5CM6GHyXAHe3901A7z
D5XnvhnKn8mm6z9OV7yOgrVvXd/rPORtG7skbM++F+3duh//2wVRb56urv0pTF29B/CJyI0J9Ijn
xMZ6h3ChNwHM0Pxue6OaRGkYdmNmDHEAU7QPd+Pv/lLdriPe/jiJSqRkaK9s1tWRzgI1v7Kv5dZt
Xy7Ym1g7Lo0tIIcc4mP/zLT5oTZ3/CBj+6BqNPbcQI0nN3hw1Q088yaIeVlVL1Rs8C/LudhBi9xO
NWcq4WE4XifzcR81AD/ra4+U1pUXWxeXYFPODZHk3Dnub3NH7aJu2M224BfgcOHFm73wIkM0kkx7
YWK1Xo5rqNtMr4/9hFnYFzDY0SmvUF1uXGRRL7Hi5FGEXRJa8a8ofFANDveuWrQgEroinoYZzgjQ
G+F2XlyG5ZuixNtjvIYmHOkn/2ZXhfDo1eRosJfLX9jsjiv7h6UYMYqIwM0cefCLsL0GxTPyGRBm
4e0Ibq6E6e1lbfPAcUBJzyodQid8VC1KKyCa3ECwyzo1QMuA/FJXg9op28CVgZVpaIAhG245UM+2
Slsmq9SI6Atk9BqvETt1Xcv3DJaoM176ErLAHB5sZDzoWc2lr9w4YOs7+g83b3h0wUrzd0U4z+hD
wdGDr0M1ZMOe9tBfovLaVrWbrBwAF2bUr7lgIi2ph3jt9E8OOtq5tTgXa5E6IO2SUoArgnPwi23O
blnCcF+rBRptyT802tfDWjUnz1/iHrxoDFh23Pf+kpVFCEVyHotkHrWKNwbOA8ZZWonqRbblEd3z
ow294wIW0d2qFYLel+oqegQ6vSMtVzvhtgCSoTzHpOnOLVozwH9/qZAchPzGEhmNSyYz/G1/OfF0
XBBynSP7EBrM/gF1lp2poiopwMpReVEv1PPWA+7VhwyIiOky1Qc+moNeAud5dIobn/2zC2rnHIxk
H/Vz8Qj02amnLYGncwiF/upWSO0LI4gbSDMdJtD2kLr5rUxDBRm3v0U72cT1Oj+GXLWH9zKlk4R2
PZZVbhuXHNpQJnXnv9g9CvqS9K0SB8dXv6elLvb11FaxqKE/LKR5GIzpgMxgAByBbhnfzUF7oitA
TCFfQ4dm4IjaHKg1nmuWFAGeAmu8VC9usKMATBboNadFr1+bdJNK1uVNH1CJwOqOXW5P00RoVnPc
4HqE7Ic6CrURWHON6x6vrtaZ8Mfrsk0tbg3CEO5t0W64RKUcEq+WZ1tGL6ynMum1k2EqArNUbp8z
6y6rITohQJE8h+18NL5rKK/W3UHHsq6IxxlGY9GCxYzgYjxg5ij3XScDiI2vBuGHpFP4WQOfQCr7
sBT4zC7v44IFVDf6E9CKSBRCCXE0BanrMH7oRXk0CeFS7IOxgoNGuyeM6RntPeCCTW+zMoIkbdq8
MQ2oGQb2fauCt8qOX5W40QqwWWel/rQFO8OoECDPG0jVszTHqu2u0Rxla128N5DdEmDy/0BEP809
jMOi0DC7HdQCbGzogupfMpDvp21hHzW+UvJqiP2wjjKvr+xJqycaZLNidj9OfV77wc4uDBSxgG9k
9OuyuTJ1gWKQDfUuks0GxTKysabBX4OOCYGY9jkIg2JnQk8mptM/54C+6lriKbttG00H1LZgcg/K
NGklZjfNi0T6OoDA5AN7DtgXr2UKeQduCzEx8ZVMSlOw3TJ8mWnbNS2UXS45iZumpXHPbYYnoNkL
YlPc/3FxUyjBEDF4O+2KwkloT3bzNDlHOwR/t23LvQG+MorOVk7w6DdrMWFUfjaAToBF3v6IoA1m
dGzeNBZSJsGKh0Hrp1jRb3REeWqGLsQ3ungeaLgDOPbQzI3MnECseVgCpJ/cIL1/Bhz7UUo47N6g
wEk1FAamB8090Hu0Gofeqi/XhdfXbwLNtI9cSzxY/8emfrACBlYveQ5ler6RtUNiN3ZYEQDPpzZp
fplivghADCfC5ktkpudhcfvj09xu1RU29stYCvRUsjyjnZliuolfroYaSaIpsWZaEmANOjYzxMmJ
07PfY4LmtFszw7y30gap3lYDDo3DG9ALds1HRzWfsKax2Dsj08lZ86hrPwG+onSqUsa11S/VNk1x
40VXOpG/41Q0eRRVV6zvJgvH4b0sQfsB1TryELZCj+nuw6xRIqvuH9aOTeYJOmON9Eyg9ZpufXvE
83odSMfyTT4OrVqyCgNZDFd0g8s0n5yx8TCpwIKClYV/pOdtsk2M/YAduHbOtKoBLGC8SfhabHEF
Lc8Owslg+H3gz+rSVsDJGaL+xQp3AAQXJMpEYdbV3hpDvHdOrH8DohlmssNj6dVFzqSzpX09h1lf
nha8j9IAOJ0m85fmeR0rJ/E9CDnK6/NRuNCraYhMg4C7NT/UoGdjBjA2lr6weAn2Y+csMSZFltSo
m7Esx9tQPEN4n9pXkAg1WqHiucW+hD3S3dIBJYJ5fTJIZRJJNicJIaqHKwCJCHIdIDCdjBs4FOWk
XQSAD0bmU1i0X+vifvlmIqmg50AWTuoCOT6EkXOc3WwIojlzuAsxlcCEcBRw10oOcyy6uYKTXIGM
sx9wBmMCKHCnFuzCvMrHVS6niRu4pP/mAF7oSmD91wsHic7LRKzNEUOmSppq+xOORfOohglb6dTG
xFbyNEcVEnTiYfCKH00gGxjq/MH19rMb/FOmNJmlJouGrQML5r2oJTzfgLZ9h7Gy9sGR9AWf4nGx
IzgjP/UnOB18wLzjN2sScnAj44ZWiF63ZemzuYbrKoYS62VGpEE4Toxe1ccy0Tcui6KQ+UTloYZK
Q65l08+I+bh5r6ZDT9f+oMzymxai21Ga0c7Lfa/+23CvQrAKaDVq/0OIS9TzJd7WqEutA8C2r3qT
THN9wBjgoHnyhnR+tiX5IVzzc+6QDnTxBKcUvEI8G3wH3SBb1D96X5lDFyqAJ94L/B6SKoV+EBxa
zIwGDjTUsWO7d4Th/nRTOSch4DDtANiCnIQkAaaURIkazMXPlgyYkG+sV+fD0yEh33VaHOexCXOn
2tDW+1joBhhKd5zBZcy6VClcTTyMEcSeYtqq1PPI1xB0b1MPZt0C8prqaMeDNTx0GjByNLeJO5Q2
BkStfHsA21zmVl7YGuxxnwGQjOIMVnhDD0uum+LwsaolNarf/giEtECAvjY43WI3q/NQB0viD8yA
s8MyYZKI3Lnx3f2bEuDN6uZnMdFHLroghYq+Z37w6ljITUjFfS7RmCqn/CA8eApL30nGYEy0LtOl
bWc8LNWCfRi/Bg8Re+ROtW8jQHZbAWQb7VNZu18o7BNUoNfIjxAOWM0zGzAHYtXYmDUIBBpYjzHp
Ov8ZNkpjnSeyCtjJ4ikMs7JZupjIuct80sLxWV8VU8WVM/9Rq/28BuUbYjVJ63s8cSsOrgeuf24L
uGFq+KO9s6nJBt0VX66kNmm/tDahm3NBGI6jIgU5ilJ1covtrDwv71y3yGS9foXeAHOQM/wvB5jZ
0DxG9qON6GPrRQrEu1slHbDAXVjJT1Q7uKKOaY9T437CudDpMJGkLiTUEFtt+VC2merla4cgLA+W
+dxqVDQouzQFb8hwNSHK8I49tUt0XuFRey798N2R74ptg38VALoDco+iVM7ZFCkWVx7LxkFdBAef
wRzz5XXlCZI0ib2R8xsImvnIsxwQaHz0C8ceG7s8GaTGU/DVaEUhb8TiVoo66shMwoV35XVsPfyg
hvQgoRdYF8WWkFV6l6rB7GhJ6CaDQx/GvjPnCY4vNqWtrJt0DYc/Dsf97ttA5U0B0blR7Ngtus5A
CK4pUeGQ+OPwRQOhcNngJBaj/7y65W8h6BS7zbztK4d2kH4OIwVStwUV7initrFxfHhzy/AZEakR
UWmCxJXBDiULmVuKlCHtnD33iimu6AiX/8ZFb85Dj5FmbyXoT+/nOq5Y2sbEVEUVRjLfpm1XeVlV
Cfim0b4Uy7na5E/R1CQLlzDXBUVPfdN44NxdfctPlOgI+Iv/yNexztliAaGG/9ZokaCHUK02w6qk
RLIrrkuSLxtw596V6LWiASnUoDb76EnJEbAj/udQ+3hAuli3awNLA1SThxN4cgm7syjx+FMMbNHK
ypNzezHok2Z0qkFzqP5U2wy7kqxTqlx2Ai5CcxtZ1OwOmD2wGeCAtdkxkAtJ2QlQRTxFb4nW08o1
nVH5pEbykQL4qGaJHbpFI6LTFvIcoKED5rUqdmAZK037eN2OxuXTIfI0SiJ2hw4Fp+zNbxLVt6Jz
rOeexN0GpxxJ0DNHyI9hFlhI6MULWdvUD51MSFog1xj9W9coMyueVG5NwiL/1fW9NbVz9SOwww+h
6A4S475VyFD26CH74iB1dFpNUANW2UzuwP33QUJURjwWrIvXqfjcMDHrsbvIEt9QDbegiwS5JN6x
ETRJO04QG5zxSAaarEwsVzuP6IRXBbAHWyDW8w7SVZsOHmf76U1jxuG948IaEiJt+wXwKrDkrBcE
1QjGI2xfzRASMb9qDbPf2yyL/VFk3g2gF70/46e9hAQ5YruWdbY6VwczZryRwj2yGZ31rKYC2AEW
OyPoZ8MvgvEsRiidnbQ+cn9Asa/Z+xQRSI8S0WxQCnBnYt9GY259ROExORRZ3aMSFlV76FhRxx6f
P/t5fg278KbvmSlf/OVdjPN7WLE5RixlQ9RPwF36WjymQYbBMAsTaeEL1tZDBV+Q+h6hTeb9ogGE
0IDnwgdL7SkY/vyfh8YhHlranW61+LR2JVrM8aW8DeczgujSK7Yr8df2bFxn71ntnjQg1u+XcfVO
AI6AVXSel4juSyhkOzE9nnpmglggSJ8tZc/3zcauyHr8KnzGk7aYHidTBnHntiwrsQM007pbJuh2
hD9HdLtAbi0PwVw0KWkpErrcNoldOntBT5P1yVJil1yWJkptjSZm6BsRh6XIh6rrYqeEwNiuC9rP
iaNFUGC6JqWgdqrfUQNWQELei5W37MHt/15uvfTkjO8iGp1TFQ4IqkZQl6j2Ey/oZ/g1RbpIaJ7w
OxOilIY8ZUU2ew4aQLVdFg4r18dUGgzqrRJbkUT+S23pk6r719DyMO5wUkLYeEG+2fV1qRH8XGbX
pjToVDJiLCEz00hflH/9vuoySGLmAbTCE6yqFmpqBJ009C8wXiyEgA0/otc/lCiytujVYx+tv5ql
DXd8UGs6yOU3fNGV8z7XunIzSgJoCGQA4VN1hwKJpRgxI3koqz/EKdO5rNxd1w1hxvp9g50hGxS4
Gt9pmktZp5WFtGGj9qlaAIC5VIJ0n36oWfLHyF+xC2GiiaYlQ7LzmcBAB1SQdzB0GztDI8RzBkkA
0PjsradAFFibeCoQ+69AGlRAHgnFvDz+aNYJfmvLNG4V/RuFaxMLthaPLShKtHATQrhN+1d7m9oN
db0dlmDJ2UzP0Vi9TONapXIkP8o572fz5NQPMMslGlX5HDXta62uI8KU11HjnmKVZA7pm/fAgbRE
Q3TXHZIYka2SviwmQIGtzAaB2oKtm8A9H9aYWvPTsWrLg67FPUDsCQ7PBlC997OqDIq8tOxfUL7M
1cV1ur/UC1JAqRI5Ch5A15tet6J1b08ptuCatQmawRzd9nwQir8jko0dBWhozESuiZmOtbuba0ch
CUo0SKP+y98WdNY20pfRG3YKsE9chDgIQ2z6CXNKJdkGpgBv0xO0fyLo/20tEtx1xc/eMrzj6AsA
qIUDShDfvEEMjTTdR/OA1JwpyNuIwTUXNtiSmQ6HqROfjr/hAW2gXfbQzsXLYnrvaHxY334iA2v3
a1myhEnUy0g/CyG23RT0fUZqKXPsCEgn/a1Ytk0EQWwHvxMO9fAyTYF7Lcjam3IdMn1oj3Zk12ps
30I/kPsm6j9bXW6x4yPv2RSVzkJdoGAtJ1djeoA8/6sq9R40fJ8OG2xXASvOdhJJV9S7bGhKCmSk
+bNNBSBQg+Sup/E8wBGdnpEDLRLMtPtt7e1rN6zI37nrP1Y55NJwuuSO4AVsmoGi38EIt9YmSoNm
I3vSRF8rvDm0JlBUXdHEra0Q9fUm97E9imEJn5YVRxy0oIBqDQVSr3+dkRxLg+nKdZROi/CjWvVv
5X8OsH6XyqRrB5kfm+jOjNHHHI0IV7wawu1xnZE776LHFRtjXCkKcOGt1gb2NtmvMN8I9q9wsw9b
73+1OMVk3mSbKJhc3Pd33YqM3bBGVxxPc4EVGjMgvzpqMCpvUAdsBypxruIJghBgyF9r/0KUJ65g
D2+CL1CPsffTqnKD082dholdPo4eP4mA/sN6lD/KYZ53gY/Zq/a3C2zVITJpGQZfU9C81VMymW3N
/N5v96Zusxa/DUINut+PZg4BCHkTlFVoh+6EmRKX9g3DG0HUeoqlBAdMFcC4hqJ3gbt8nT1khTzf
P7K+3w56jWIWIO7HRxzUsOCNwp3U7o9tbZ9RgyWSOqzMI79wT7AZ/60ARr0QuMAEC9zxUGvLDVqd
UQ7Lar/C9NwXZ03BAnfitqFvy24BjS/RyxI9jNDVZ7BzRXmki3PG8LvzmBcTYNb7QW5BMlaFSaMg
nHelxZ+DpvYwU/QwbeRmnbdmSnjhK7IAAhBlWgokrTW+IPDU3mDQBw/puby4lk4UHbyR+blthzqX
03aoV8WRY4khNf1SClMwh58VT8Lf93LA3tKFWBSLl0uKuN+kYh1YnqgAUYigVe3eLWq7D5lVMXwg
C7kGt9OR7U8gmzuML05c1eBaaaTQmjtmgJVUpm4EITDy553rQGN07PhU9dGlLdFL6PbVtfi7l+1F
1suObrmDGF3id+urZ4f2dmYBovw44MaUUBQWhpUIeBeBHP0TFP+NXJafFawPZD9DegiYfJHOD5zN
8O5Q8YajIZAECVAHh+allZKgpBbQTCKEhZFyxHkAG4tB+zxR4Xz1vqNwogx/8PyOAOvY2rSXzZwg
2YYwu+TY96W/U2P1teBaOaECBd1ey15kRJYPfO5B6IrtMzyMhj+O7WSQlsLDzIcCohajO+O3KnE8
XifQZ3cSjVQSzsuXLuYNe69BpMYfhsT45WvR2E8DyBhrFP8yYxRTDv83/506zParH73DB/1ASrrz
0fv3G/sEI5zxCBLEhN123zcPToGrAjgvdiv5h0U49SUYxh8I077BDYJ0AckWi3JNMMzshLIUcxvH
nRuBS9zjoSFEqL6O6OGeGMU25EAN02u5b+rwTUEqgAwo6mZfGnYkc6hOxSS64/eRRA724G4omwxn
uM5IZlg4cPeXCW5EhFjbHlsCpnNj2UkG2nmDfH5Bla+fgMVhMgAxDpbERVy4AjB+O2XBL6PgaJFD
cDA1vgRBje1ibR78wA+waRg3W5jwsdCgnw4G7UVR0uYwL5In3o3XuH9KYQhBF2mcl6IOYu05iEwo
p7uQwV1PqqNNHgZegZqNpTSB9z7AkcSjB6q880f6OWy+TiuPLBd4wMWuFojlbZ563mbUctaPkJC4
8NIAiXAoLyF4S0Hrm8mU95O2T6uqfgGrq666nqck6rvwvAoXjj1PHByceuQ40uHx2zqmY/0g0EOd
Kh/bSr0Z+6m9+UH5fd6EEXkuKdImt7ol72b1HOAnNmMFlmeySDbe7OeiWt5wLBMw76189EvEVFCP
xgy1DOfBFDKu+iBX4Phku9jPgY409asaPnxV48iPrcOnfvMP2l73496bDqPycIhVyTFKBMvetX2d
sm6jAAIhG7HutydgB7gFbL6ov0jNg8PtImF1T4f7AUnlkdRdE9tbvLwXMsX+h7T97SNn2M7hqiD2
dtUHEqvmCMsJwHCzPQou7KcA4JUy8y9gXXAOQKEeSr12B7kW4SUMKZKOCkqVJ8G0brxGTRqI0ofv
Q1fQz7op82EGkTKqHuUtgLXUmGw3RwzPdsFDMQFE+2pd9IO05va6Fcfl5rRDLA+WWl8Id+Dy3XBT
TbCUwxHw6/d7O5gmoSWeK+J96sWya+Qu7CjKmUDZxR/wP8e+/Z+z1Dz2f05SC2gQBIziiNiQ4di4
/z1JTQ4UZ1D40V8SUVRIy47/Ye/MkuQ2ti07IsgAONwB/Dyzir7JyL4h+QNji75vHMCcahQ1sVqI
1NUldd+V7P08q7IqMynESFLMTCTgfvycvdcuI4uxbSHPOnHUcZizjwmwrsqOxHOCZGcrkVMBFwkp
S95VN1e1UY4XHuvheJN4jM/cViTHui6jB5701QQpZeMFD/gd9NZThbuJe5kf/+YbATz3JySc8nxb
gN60lOl6IOZ++UY8NbA5lzNauVoBJGjMvZ3Xj1FnbCuQdVtaWPVxkeubZfjs1X24YMB+jJKyeYqB
vlAQcshE8FBIyuNgoMiHUMC2puw7IzbOYxQaq7/+kl0woL9+ycp1hDQ9E5KoCzPvTxQ7jZ05jOq4
WMlskd46uZPv0zov9m1GPz/FAvSx6eyjNxkCR3kaHovZSi+lbumTzpWNx5Z2zb5U1YhkMgtOoUu/
o5DWU+smp3yRxCD5Qw3p2Wd/UV9fX6oq2qggrDe5FwQntr7hFtcAXVHLoxXk0hOALdFs4nlWG89N
nyJztre+o1IcCChRnITZi+mDGuoc86ZdXq6/Up34JIBcwN5xaDqBDrvQiu7XbVeO+ykAblVQOM/0
p++ZqOKK8FxnH8oZ/YLjeh+KXvMrI7qrXaN5W9agqK3Kp641zkEWo9dUCaYiM/PpVLTObRrp8TCO
1LJVhR4MjS1Pov1KV9s4I9hJHgdld/clZVAqRPM3z4z/L8+M53qCm80R/McBd/jrrUbFGNH1MmCK
sMXHZX3sqjl8mjrVXOJqusNosbIjQ+V726jitWg44lQmQ7YrQA5MhHwKvYB+ttPiO5mrvV6oTZ0s
0AIxEjxe3/aqwh1YLTAHs3us+yw9GpGBMYZ+6GMdW+k6cW1v73gNW4Nj6e0AkpaVCHtdPUZPbTM/
qclNL00sUbbOnF8XiWY+YlYWPkO82C/kjVIFwzvEQdflenLHYaNmKzs7IHBWTCrjs3SccDsFPh1f
r83PiDIOaWa6rx7kvEPjZdy2+YAvKMoMuroZDCQYJ0P0/l7W4iapeyYC2N6eGhXXh3nw3sbcf7jq
UK8vyIsfwK+h2nECdxvklJrBFPUvpYHWXShzfOka6z6oBcf2MUe14dj0ZKYgxSBdMOxIcVPchMks
N1Ehq09MczZV4cuv3qLSG3oYZGrAhjYogy0BZzqmicy/zHHxhZI6Pfz+sTJUl79+utW/LEj+QsKU
vudRSku4Fb/eJUakOBBZQGrwpvq7Fo01REbV7gxJl3dwIvPQzYh2QtekzaBb/+KLtH8SE4vRxB0m
VkjcQDQOFe5bD8GfG1sbyxAvQx93D70xRXez/OBijXysE5pyYRBTfTUcexLrwWy7HHCOkf2odPbD
r+YLykzjLHuOsmPDRKSatXGsEtFuqwiN9RXGMrcoObUl9kk8ZFsdZtOdh5Uobrzy6fpS9j3IENRP
z3ZFzTKNo4eK1JRrAbps2y1rwSgadFNzkh+1tL7HWdx+NMoIhXbZvYUA/mAw5JIGopm9goWc1pA8
nf1fX3gH2O+vy6rP8u+bUgBgtgGjy18vvBBTL3FWZSvX83GbqKpKwRKV+cEVWzPXnxIznWHpReY6
KUp1E1QBCI2i/dw4aXPbmCi6EgR2CLhKxjZoLehxuuGlle59mCbjY5JYKWs151qnwey5UANZXN2T
G4wfr+Lr60vQ01SPrfCLN9m4htTg2y+QgHYM4M212fbjOoAOSSMjb1AjITbTjp5vLE651MH0Y6Ly
NhRmvvnra2OZf744YEol8wVPojpylO8te9JP5NQWMl0V1CmMDDeK9sYUmgdANJTbUXW4Eqc8/IKK
IzetPnctC1O88LNtU/ac9/qksup1QO/9KRexRqIgm/Pcj8GNcPWbVCHDFRBQ1vlKCOw79Z0DlAW1
tD3ZudW+GIXZnUZMSpDOwmPSBtPWSksBTELnuxIpI93j+APOpwjSk91vaDHmF1t79M+dMr/EfUCf
c6Yf7k9+dGyjIqQJ7uVbg/rklXOHv4E4tBnNVF+GTHSciX31wNwRNQ1XlFXUvvFqverR/1PXDcG8
kehHN1dCWSahU2IVQLZdgCVKK4vO52CZ66VIEOC77uIZY3ea1XpnLW+vH/OY+xyMOgbxiO0irBNY
sFLN277zV0hhnS/wdbecVstwNVpyy+QpRLEwWtO5VgZOOy/SpynhWCg75Tw3ormNqxaKZu9+Qovy
owiS6sE0ONWUKVLgK6TUwADPNJs2uJrvcVKmj9Xig0L7+A04Y3y+vgurPv6bJ8sSy872M3eXm4aF
TFJm2dJ0bNP89e6BBTpnflSnKxyMzv6KN60XRxiazXnN1+0xUXL1uZQ9Yw2n7IrP6eB8Dcvo0yBl
88C4J4DE0EE4y2d/Izq0kmwc475pzP48doN7moFvHqoOw4HVOQ9ademqbOrwJqpFzgRmUVP3XslU
7eP1Iy6r/Fnm0Kiub6c4ae6MMjC/+Gm/0WlS7Vqn0jfxaFknjztxLybZLrULcxgLU7WnlA+ioTv2
UVR8bbV6dCr3lh17Pl9JQgNcf7QfPhTGWs8HPxhA9xqQGNMyQivRnxhCVV9ih0ZXRBftFSd0uYrN
+Q6fRXDjDP7zuw/GQLP4ftNpCwmdD5QACF+RThtNi/tkFnXxZCrrS9S70ZcZak88jXsGhtMHRjXF
VrSWOjDj22Sty+Q1MrW9zfiNddR3JiP4CcDi2CbgXWoMqxlUM8aChnf7vkPHJWrO2rXqOx+l6GLL
0yjC1lMNbuV651+Xf9327ZkD04JtGe+ZU7TrOeud3fXtsGCHEWo8CC+/uSp9xSL3NTcljMCLKCqf
K+hgU4v97g4067TB0lq++tJikgepEycx53rVGtvrsbOt1XrKjAnsVbYZkpErahvoDtjm3xKa2ht0
icEeWiZLZ5+Y7Z7527yeWz1/zLLxTgnt/IC5tbbY4/6mKrec5Sb+9SZ3XPZmx/RB/LOB/qm8m8PR
yt3a4hSQpCmswTrbJDxSryMgz1XgTuE3oDUYnHs3XLmgIpmlt3i17frBVtbdaFvJSz/ddUD87ioz
ORRzBISEIS2t51CJfVqi0+hgLwCDBkLCQBdxpITOysRijrZuZtrnLknW9WxiD3TdAYpMHFNpMqxI
7FbeD9LtX6qyXLULkS+zfHnpNLedQB2UFM8Vo9lHd7Ten4guGrv799NC4xvrMNY4pk3hnPpaRE/K
Qvo5Fs3J0t3QrVSc5DfFR7eLosv15crhlB1VEo+USdcML4Ppr6Kir94meuq73OUectyweks79ax8
7GCRA69vQJixMmIVLfQ5BG6LSYivq9pIYWA/WZTy1xcdSpcSKBXvHwutMUUqj/ROwq87MbXJNmYt
/EuLZBWVjpee6EJEq6uZwM9alFXNAIdHMnNdMMBuh898Kgb31ogn5kXgw5jHPry3J6xpuOTG59GR
00GaqYei3w7umly568yrIwgY6CFKy8r2HohKOAfJAjxFdOoWT3GvTfBLotxrqm1qWQYa7TLyZkFu
ThTrziOQkg3CNPvFFm542ygEcGnz7vxEOvfBG8fsHASw0czJ/BiDkrsdFr1nPFlQTwvt9wcvTzmb
KXYs9NTM9mS97wN7tvY2zfsBhTsau1sE4cbhr6sCGzL7T3e8a5vKZiapnGVpNx2ANb8u65G2pslJ
A5RFOEAyWx7cFNVBOT9G7DkVqNZDRW+Y7iYW2dE7Wk6ZHLrwXgimn0H0GqGcTuCpTVZxdnUvnoOs
uPVDb/u+VVrorawWOsOIxRRMAXi8ipqzp4d7VF2x++tvxv+VDc83w1OrJPuT8JXkYi3f7E8VzsxU
lTZSm6z82EAyivbkzakYjF1tIHbFchkuMLBY1DOkin7v6BpDy3JoMqsaUWOrTxYjXxwGnLDD3EeT
cIUa4tONjzNwWySG09vgwk7IIkzXQn3DrcD0Oak/vf9JNXQGAz6jAqTY7zIraCCQ1DZkw2HeXt0G
08iT07OVxIvcKY6tG1FnSMKutkYXteO5kdZemn5y08YQeKsAFZcdw5AMmXY+01Fxt92YOjfe+JRN
DHOSgjvH6OQTdhZ9sa5Q7Tr7gWsTP5fOSzADNQ4MHnVKh2k+oaIpbw29H6IOuG0Ju8IKN63tp5ep
RRvAebPbFlra28ihLd4F36I0YDBc6eFg+PI4g/5ej0kl3nxQdGvU3MVJ58X6Wp8kL6EM9GH0mKxe
Iel1Zn4Fu+afMQ/FUE7T+6tRrrHpmCdNKA/XtxX8tL+5sb1fT+ouHikhLM+zGBALdFBiqYZ/uhdk
pGDjq+5bubAxp3lxwNvXa1OJhTTN8rKqzNC4TxY6VODZFxeb9aODzHidDANF8vL4GxNd3IW6Vrgj
MvAeo8YojGCN6zO9iAiYtu67fU0/cJcUlBKYFIJ1ljQDmnhnWsHsGO6nfhGpMpWyKK6OlHvgdYJe
nMoUTeH1lkA89k8bXlNk4X6Y8C3YnlN9XIR6kjXO1qbe8oDNJ9vP6WjzQUj+AF1NVyGUsO16MSHd
IKYuOOqLTVGN7T4b8/YhmYEpp3MN5/hqmFbVnWK0DL+0Bgoda0A7SdCSIvAQTNO6DIS5uvZq0OpP
N7GdP2vcLydjKJl5Lr8KtXI2qu/Lx9ljyylubNV64J1CyC/hfO6Cee3FsD4y60fUyp6yLqEZj8rL
Dz7HWfP818+8IJDilwWMn7NnUpS6gJUt6Xl/qktBrbmZLLNvo/2qhTu8n2Q4fFcb9tThEGdRc5fP
HCz6NHp17egA8nH6ZA1wFbrk/v2W0DHekqQbqB0n2lKO4joMov5YB7QJ8qzBIzO51UekkbDlH5rc
zT6jv/k6Ky99MrIhPVWjFFsYGeuQRepLGOpxnQpORpzsqvVQbIxZhJfri7dssEDH//oqcAD7l8vg
gca3BMJiC2ae+6ceKC2/mKMx/Uvd5KjmLCrHZLDnzzKDxh6En4rCnHd5kr1NDT8bzGDOzrVxwMKJ
rg6oJUvYBZQupkAVFjML/1wXe1B8F+G1zUcZsTtlmQOUNKo+VBEb8pTH0/31xUMJenKiGTBX8MHK
S0yB/MJsqb87FX5Y3sz/+CjVXotl+k0XTYquBswV7sl6fS1I4qU+UY7xzHCuvAVVkjOhmxFt0S/c
zWG454nyGOHBQS6QU6L2AaYVJT2KRajC5ecpR2CCB7K5hMpfOcsYpxviD/0oU4wf1VddF/2dK4xH
hvXpTTEGH4aZWJCMn+/FiY1+n3Xs7JhG29W1OxXnfnluU/FN2DOQE4VxGzUlvfikPGC/dd7qQEDK
UziWmqaBch/08mWIHMB/CVR0HKYHW73RcPjWLFSISnQVe0iBszpuYCqhLjwNAnMID7lfra99sqET
zv762DtTZx+ypWXH4P/9D0n84KewX0xhSXHfTb/jkYmXQLgEt/NgjYhHRh18H7v80GY4UpsG3Aau
6PYslhdO5+0ZB47UZnqm9Wof3k8odlC6+7xQ00us8k2QDLt3v23YpPrx6umcR3nnj+I2iNPiMjRh
cCFFhD5kxpD6/e9IR/fOzJMGJv5bhdb9Db3MBbmgsUNgWm2haERfIF5UfkuTeapRRIUFBVj/bNOv
fcmjCGt97x0qB6+yL4rhvirVBMQtc06VUv3RdjRzFs4vpTln+6KPwrXRuM9FOZUPQmTdrmQ+f8hL
+ymfSuNBdi5io7q7LDMq6L+pfzKEyeRmFN1t6SJJnOe+24IidTZygs8K5SfbdE3vov2OyxPBMhSE
yg1hbGLgNaRhXqqiNl/BU+iDHNzsqyqQkF8nY4H5tQeuCSMx7Q55PR9sIadLME/BbajhfzoyFPui
deaTYxqrORzKrx3LFsaE6dWhPr5tYZsdkLvsi3DCfFT74i2DZb6t25q5poKYMXGqsMa3aQoaCIvU
H2IwEpCEdKBq0fwobC6HUQAHCYUDz7HcoS/9Es7JLRjc7qaVZrdP8ezugj7Uh1Ym3WGYTHQ/dXsM
VTpedAybprOyRwHhDzyX+9g4rt5cga2JzKfTO+2YWDQWBk9fisB8DJPY/512bMtsjZ20fC4DeJOp
zrah9ufXls4+7Wi4hhYHJhwtQTbCDANA+GQOTvdwXQR/j1i6fz+nvacFfS2rqYkxbf7p7X88lzn/
XIMc//gz1zSlf767xF+ba5jnn//U8on++GP8xb9/4iVB6Zc3/xLm9G/imh7xJWbdv/nNX7KcPn/7
KejzlywninMq8j+yPP8lzQln9t8kBF4Dnt7/mveIJ8P8zRW2TWQks2fTcUhNYzPR7yFP9m98nAfB
NAWsKFcuSU5F+Y+QJ8H+ArreQbwirv3D30OeiA/1TY/DisUncoXHKeMf3/YvPzYirX5//3PIk/3n
RiUEV6p3z+WLFK4U5tJe/6l0I5MDEdIwkthRzZIuNXavmRmK9nHNOZGUuzxMzsRP1VhnLzn4Fz3O
N7XCt4dH09vDPXyLayQoCOCZXRue3jRhPW8CelRUjE8RyKzCNqL1Txf+P/uyfz1KSbV82a7N5VG2
ybnK+lPXPyASQ2Q1KiWzt35YNXBEqb/FcvqMMBHJAuDVlVMgO1JBDNhfIolE0LydPDS4KszRIPXe
k6zzO2Hp8SYNQaobYz8d7fIQW8hA0DnfG0G3wfmFZLBt5UZU5o8p5buyrQ6GDOLZv/6O6In/UlXw
LfkSFaNpOXT7fVcsyWI//ySwzDWpzGkZN7rMUBq70CewNprq5FujvXNb5MNe89bQQQ4GZCSQ9+b1
UOkWJs4QnxhQTTZOFKOp1UfGG6sKtXDqJh9th4OwoMRw8dHtei/NV9j/OCH2QPhqI/rWztNnG47m
CvCQXCUGFjnLmsRutIZTm3kCwWNwn4Cx2TMbdTSXxe6nN3Qf/lPOfbWOKnsEptiVZ3JK3nqzt7dO
q5p1alNudEFZbf0ARGwU3YalUaxTV3LGbdWNA7lhFaaSNetzDfZoF+d9SI5PgIg1ZeIUll9Th3lX
XOqL0+T70i3bXWXjVzFZPPuwn79AWP/cgYzcBW2qDmrxdNZQvrQdRocJnQr1O/Jo8iMQCyJrJRnM
TtHfaXh6XgEdyzFRKiMz3MOL+KI9FKeZ+dTObfElx8yQvo5NUT9CESX9pKutfWb4z9R9CCMHeYPO
BCceghW63+ILhzpm9Rl9Nuki+jAxCascy+UIGWAXm58SIr6Ql3qPXZi/thH6Erocu2yEpVpTIuyr
pAsPfumXB2Fq5nqqxAeU+agkExZxg5QQG9XXUirvVJSwpLsns81IGul9vMoO8rND13+wENVPCi5c
5/VPqghReebFp1nk9mbmSHRxLLEdUuhJfY1a1xD1IrdJV5bCOTIU8qMT19YajvRhDrjxO69DxBh5
x5mGvxs044ra0lvrsam2YTwZK6+s7nnuCYGoXFrHySWBQGkPMfdmrjDvWmLjJMWnMECQhslOIhyD
m9+HxFzUDtFQYQ88IpzkQ19mD2HCpDpEyKA59q50ZqbrMLHYXFGuw8E4w3seTgpi8lbPBucGi6AG
ym8ogdOuqD+VjfHZBA+Su854nmP37OVxtiXziCoGMxedJY7uhRfzEIVfnPng9oOFe5Z+6WQz1450
8iCnANZPt0ul57PFdiDNw+h7jWx467ptvw2Lsti05PWt7uKiS2GPI8xP9Nk1dQs2zcPa2AY3g43X
uincBNfzmB1GiepDaecw/ie8y3F2XGgp4v8U3qXhtwkS8IGbSPx38i7doTJWtYffnCPof5F32fXF
TWKW/593+f8C7zJCz7fu8869zUOpNyBXsXItbDYdGffMZ7ZYPvUZOGO9C0pnp00TJozEytK1zlMR
h8ND5HVEpTDED9stAp1sTZiMzZgBfVBta+h2DSiiVpDWlAybzmYwltWJXjzqq6ku3zwzkGvtBMwe
iJGrA/0Fg8+CEDMPAe3GSaFjbdvoGDSUSOB3cTVkxDjEKtka6HFMsyw3E6dCRm9WW8HtieUmyEtk
CGnqfSJOa+zVXjpz/qrDApuZRcJgWj7GlvmI6VlxZkYpTf7Ytx45K2TX6eLO3dc5w/1iomxCogeG
YnDP6fwW+RjgQo2nDB/ovMrd4IGx+DMwn/JMFXcPQZoFPZwf7Fw/ywQTKbwo2dn0p0d0vXkDDz6G
3ZE6QbwGwaIOoeZbaBlurDhXlXTaYBb0iYAg3jL07ZN9b4QpE5XwkqIwOU8pS6UeMtCmegqfMFRt
C0Q7vozkhgClYh1UtUQOpvqtI5t7WA9sGtH0ORsXV3cSP0Pj3rt5+CkxHG+L4OV7Y5f2OTnJih9S
ycDyELvYfw2O7Q7tgluDEx3oklfL6/UawuPDzMjgHHlnlF/xZtYpoms5N3ze9NgoFNqhy4SJ8yRk
9b5fMTp3N0VgPMN64GioPrYodFZa6pfAoroN7CFclT4Nq7g1L1PilmdGkPBsubgJvn3g/eq7iSyu
tx7pO3wvYlvsvXF4wH3/UaM/3QRIQf2UZgQ6mu94DnYeFuUbQw7f4X65G1Ai3HtxjIQDzTnEwC3O
PmftVdGHMYxeKitjzzHeYkW5DuC22MQ6R0qUXnsqr8HMG8vFpEevDB8lN0MSMoAdCmSqbRF+tWFS
bgdj+OGHyAySoiPGSMcXdd8TD3cGGZIeQLIO+2YKp5VVwBoq5oGdNoSHYJZHjxbVsZJlcV/BjOnT
6tzkWfa8XNoVg1q9Kpjwtq/zpM1diJRjU/kjtKvywXQz0qPiRZWbGnsroAbsG+Ld6sBZm3Q6sKFe
ZJHhrUgwyZpWcN+1Y8gQrsNe6YA3aRImNGAKy3H4JjPQbY1GZef6j4B8jnFrr53cewn74DgiFitp
pEOgFGTDEpilyGBS9U3VO6vAnhzuVgqMdvT3wNCwHavmJQCkaH4SGFTXhgnkxo64d4C6YW3nS1aP
nlfXEL4TLCmEJ664OUQRkQMAij6yBeRY81Nq+xHjSawnLfe6iQgWeNihRKJWHA0XO8YEU0cV/pJZ
Vd5C0InAXvofcQghnTLSM0l4DPHu3ciiuJqh+bvTS5NSBhJxoxbUNMkTE4KqguBNUg/N6qF1mIvr
GeZhVfanUmTjGQIsQSWF2rUy9raNNX8RUWeuKE1wLMXSuYjklqm2t+4E7H9/6j9kyv0B4PotsaWG
jVDdtb4ydjri5Ne6GJVq139I6JpRk5JCIC4lvu/G+cCDSxEFSGk9KH8Dt38TVJVmdAi9rVLIzFnx
9n1uvmXgYTck2kVrvxM+Gjrm3kEE1HiEvzza1ZZ42odC8awXABVx+X4ewOeMzgisaByHXeHNRxX1
077xa3M1EVG4ygZGBn6/+LE9hP+6MSBaexZhW8YxGQS4C3gso1tctA/NaHap2QLjE+GWJA5wJKJj
v0ZuzBSZhmHeoM83cOY1U/TZSiRVfZnm9NNbfz+i2qMzenBmGF4AVw+6dH06ki7km/iTFKDQtPEh
0hRulTflN9EAPKZPcdXGqcA6MFL7nZpuxqWc9/HOKIbm6M3MiGiro30yzb0BtP0ozXLP4NQl0kg7
KydzqS69cm0GDlJGg+iewJz7HVE0ehVj5Tm7aJ9t0wgOuaPBSFFVa1hb5KtMN6Tw4re12R1b2kWT
kWcn8LAHhAYbq7CMZT/i1lyMw9xHm7DOwWR4FWlAQU/l1czJZiRCqJBRtssJwlhNtFjXpRvct735
MqRD/iJxv6+U5d61PeLB2chcFsOyO0WRweFZwVpV8mH5t+MsdrTjmc9nlw+RdHfDSM7KzFeilUuT
qm53kRWuaXRSuRGwt7JkayJQArbdW47A1Eyp/W1IiIwxoiY9mi5JMzH5lHmBJGbaJyEhglg8xhNU
Bn0XcU9A7tc4RLvxqDTZlDWeUjmBwLOmda0KIqtl9YFoAy4m3smtYRjyQBrkax31dJtNRCBu0LL2
K8URyKKpwPZImuqtxaAZ8jNU5NEIoLhmxJj6hmh2HYCDnGNhXWSPlbCqDTb3T4PhBrfd8kI0UXH+
7+24/dxw+4/993JJKG//L2jLMVxDWfjvu3L/o/j2Oeu//q//+fnnZt77//V7E876jZEVKirTRAju
IV3/Zw/O/Y2+nMcI27cY5VhIxP/owQnvN6S9ku6cuv6OoAf1ew9OqN/4sOebTKGW/4nf+i/04Czf
WrSSP2thXOHQ8GF8apvSk87SJPy59+P4TqOBjv5gkoJzrpe3Ku7vMFLQgI2re6ELdaPIxVlYYeae
lDFnN1KsbY0K8W0I3nlPpNwNON4WQaB4Vqx7uKr0bW/zVCjNJq2dj5bdbdplcwslOH4QKti14XGi
v9rIKgRx7zkBSSjzdmorDKHZLdkz6VbCLzjLwv6Wt9m929YlqrMznAF1iMEcdBKjflI/XsXjdQDJ
RBEJuqqhW6MnoxlRBDCuSJvpt3Uxf3UQkLlYso7atsL9LPhUA4WW5VeU82V9C32rqVP7UsyyAtMI
Z6ojxeZoyxgRbvdh5Nt/rhnXbn0JlRA3EiIWqz0Jc/pRZTWFta1/XGfJSdSGJ5kXL54NsGTwx4eh
so+pwaRymWB+7FmzYW83O9knxdYXQ8kkOenvtJ3QUjnaERgQxeq3CqdRnI0W4yppH+OdNoJbaSIj
KJH5xpnnnytPnTERI35QujhlM/Ie6STD1jJmf18MemVGNixOCeo0McqUQLduOJP84O283P6UNBUb
pjECI1iQPN3Mrlo2vcCOWNEJHDXULcgUfl3pM+O+bjuWldro8nvsAcgy5opiiGAZWhXy2MrqZqhD
jilB5D04fnjyJy88GA7pk5GNXdDKtdyVfkPlj6V90uqmsII3hYHGcSIIGSXYmNQT8uiEZH57IvFv
y9r0D37rxUcjac2z0UfbXGdQuZLozFWL75HZ7xAwFNu0tLJbQhLXXhpRdyc012ziaDtq830VoKgv
ByibXtB3jBqR3B4XZMIpxvYE00YG3Ql4Zxb3J1/0NkIfWrMGGUW76zVmczSQQQCkTuFQ9ZkgMbML
MR0o+oUc/KIzp6I7z+nEySuNdS8CbiVhn0i/q0/gbfe+E5hPZRjA4snq/lxhf8pUVJ8qsyF8FM+M
IvK2r5rxaKQ5gxuj/9K6trrzTTO6VUa1MeFipZBTd4x3w00z2qRF9IN/aIJqWpmBaI/IfKkmSpcm
IUZD/npH7xnp3Q393mxMdXBt+wsUmuimiwmRaZcYEztB8BpMKeCgOU0OHN+jFVVcdNdOj16HtL5Y
smWSJKd3Rz1b1YBGkyXVl5EnPPkeie14y1FXHWFdOmc31c7ZGMLbNnAIcYWbOJhZ9wiEgpkaKuhd
BRlT0NJLTTnexQRSAZOyOxyHeBBB8YzrKtnaC5kEzOJ3UjiMNfPkYWMSO0aQjSsvJJvfXiXTNTij
qdI+KWkgBTsiNDeymEpUtrLcOyG3r9R2u59wmqyaySx2meYGn0PQ7aMoz8Mfv9IV+VSoapC1BzYK
jSTHOCCMJ0yG7X5GeA6unIBaqzeCfSPQsMVUHPe1666jRe4eCK94qhtmg04AqSi1rQdgt/VpIYVk
PAHQQ51NLsv5rieQq2/o7oed+Vj29zNFMP5INICT69cfmj6J4Mk58pQIdZ+OPg60vvlgZ0+t0X3z
8sh8qZa5vItqg8iL7r5pBhxXcNMPGNU3hKq/TEg/7iEAkMvT2EcT5Rv40yQ+R06+adRU4cfHHVlr
v7iZJrLbJRK1NDEKOrzOeBQxcUyEcZFYUIc9UVJAwjUmd6z2hGskbsDI2UfNHuX0FceB3LnraBAq
9LRvfUanGGzB9bXSu9NlXMMCSsU67RllCBHDhmrcau3amlUzcIB7oFI7M2oYzvFTmEuWJjnfWUNf
H/HMRit+xu0l03iwY+nfkdDKvFIhvkwT89azT27DZZt53TsmifNugYbT75pTajvVMRZzzMKkgxsw
b5zGRru/TeunGQHTIciT8ETfYHChY2S4l0GwAYII/Q+jqBVEs7zcGD1Lf+QilUeXgelaexIXrp/h
9ObEJdL4yLjCvGXavfV6dNt6nRdk7AzK+2QHZNzNKUAFFvX4hJOa8AF3vEsjMiQAha/p3KenEYEE
LQ0+latTewfw57UlnQz2TRLdl04HyJDFLQznfWgxKRmLYZ+4xaNdzsHTrPqDw7qGStnES3wHsiY5
m/rRLgr/EW9u91yFX1wetr3lEpgSNN1LLT7Kruu+2AwLBJItLebvdJ2fQxr5vpNkj8xrYILAdGCA
kj86uU+zqN+hqg/eWnaj2Q2AcrfntK5/qK56TuDIt6TDbh1fHB2O6pS+6gPDq37tkQkKlaDYGgJk
fgqeH3lzM1wcgWzCj/Xnpizje7wV/nr0iuhkDk3xljbJi+NYy6Nr8QOaEIwSMmdacbwF9pJhEUd9
iY8X/bBvkqbSfTCd2t6jmf2mu9L8ZIeEEFnhIym98BkqRcc9NjeOZVlnVlhFrEE0wRcrh7uqhy1o
+KQq2pP1KgQ8OEnm7DlY5lBJFxC512dkGrO/pV6yRQEwbknv4foSyZOqemUmuMU7dWkMIdatO/9I
Wgfe09RcGi8qt4B+0Ln9b/bOLElyJLuyW+EGwAYUgAL4tXlyczPzMfwH4uED5kExA6vvgygKpTKY
nSVkS1Oa3fzIksoMz3QzDKpP37v3XKGXqyk9tY6ZHo36OogEWkJmC5AvwZ3FChQQA70RUbQy9A6O
Ib7dtSdJgXLq7K4KhDrCKyqPRrRQpXam//eKUi9YioAo94LQPxLJ0BHXmol9yLI++1Z8T3abgAce
s4PQbCgO9SLr/a0T6g9xc8KB+llWBkdwb1tppTiN1b4FwbT3ivJ9Pliw7KN+tsiFzsNPRQxNj6Ac
IDknQAxIVZnnK96BExgcIv9SxSsZq5kC99D6NhDXJI7Wbk8joeIAq1ndHWNod5UMNA+BMS8h/Osn
awy2eePSGRphRIw6S72ghbIjwadbkakCJ8GbbfYkW1k0PLdeGs9rTvkD4iBQUau2tk5JjhBGAm3V
hZ5zMKvhzIIXr8c+LLmS9k/cyoiLvbBa5rZmbTCEAkXJnHxD1g3vbZqm17Z7zBqk1o1wd45O1p5T
eIcs9OnKUCQdciv4nqZ840+gpEBIvCKnh07gDFtS6r0HgJJYTXObNh7jn3lJ3pbjtIZ3CC6176oH
tPscAY2IjgV08i0dhocuS71liLZ7O8zQULxZLaTE9BupHKWF5Tz7tihwwLT3jQpIuo2yZe+hYYG/
yWbkCTJJ6m41Ejs4p30QRA9SMmMLgZld71F3kxcq0CpqSvtIGoZieY7026PbMIjdlFADk5l+L+NZ
KzXjiYSo7yzbOjbYvUoZ+UtE6ME6pxyhBi5zGBmMlnGLAXFjjkiIHUIngJCgL0mSGi2IlYVlEzJr
c+wPkYd3DYFMWpVuw8R6MCBrjmnwaEXBQJcQk3juzYlcsbpGhnHFCgmiDddebDKxp7e7wGTxw3aK
12DqrzKhNSrpzrE9Uv1q7lKZ2lPtk9AN2PamIHjhRCTUqu8eRywalBaoEx0ZgB2ftIPm5R+jr3AK
jVp5QZWD4SEZOb0DvWTfjhHJF5l+Hdvhw3TMO9um2anb0H68svPogLguKNKvMoLU3ddowkWdPlCb
edtOpxlV+UG0C6NqSzzYxfFC2u02uxEE0iNXTGFNJJ+2tz7tmGU1SKpnePZ4KgJo7xXpVBXTv9KZ
w7RctbNz55bZZrYeiXRmdUeV5za+Sx8c8rEukomsiqnmgPOe5zB86MruWqd5KDpw5Hn0qae0Pmpc
Lseu4ZzjOyJ484r+q0on973v46ec5jjHqVZsq+ZWFrH2Etdjesrc/WBnYtkNCBBm3d/GBXM4WV50
cRnVrgwAsJBZc1SsIBDTbIfsA4JOh+YtS7ndgV5vGt/+pFQjorFuBFw5Rl7NT/ImtAuyhJ9+E84j
fSNlODC+m1pbb00jRFQaWsZSTN65zwayo+3sMctftTJtUESlYhUmfXUKMocqzDTux8liD9THS9F2
z9BhOFXpPcs7Nayv4VKXzY7WagYwpki3cGLhNurYbzLpQQOEi1PTOCHiCqQ04SxrCdVlxYkXaR60
lnxm6IUtzmXl7LG5BGud2PQFyWIIxdHBxpXiWDXX95Wy0R3oC0slw96ItTe2H33bkqcIcbg29qTK
wa1EI7NyGK4vmypp7pTKYK1MghHzRKpcg/5zU47dMWuH5j627ur5zcl5CmQr6VMDWV8YytjXgeWe
J7gwGXoFnQNKENDL4S5D149ycsp9j4K0FtoqypWD7oBjrRd3O/TEtxSA1tkh/TaYNEWubdMcW8t6
rlNP7XRh4nNHFb3uywaWnuuSsusPh1DrzrFXoMfv0r1NZIBrqH2aBEezVuJgD+OjJic0c4MJvspk
kgQv1p2dPg7QFI+4kMl9mAL9K7OILZpkPSwnzMX3LiX/uZu1H0l/kMawEkga17UestqzdrmODQA9
Dv0loI5nzC0hDILkgW5avRaSp3sMGX6ZTrUCPZkpUz0aASsu63ZuxRXg2LlA1XmLwQglTMcn8MfV
S4Bum2isNaCQaxgP1GB6c9arAE1rQ+OfHhtnrzhA/u1+hvX0RBQtg6AiJ+eKWp+iDmJ5WcyKfi+v
N35aPFepumSFNkspobtMTJKMWWdUIyqKgvi5xinYYWsNgXmB1c8+xkapNSglwn+6s0rtr1ERQz7p
aFvN/DBG7HOaSDZG1MzSkEeHT7Bo3fItzKbwBK+KUMJIfpBeWC6LxjomMSW01pe0//v8jfqcZQ4m
EX1/jmg2NgYkRM6+8Y5QEWgP5PLVipIDg64BlQX/M9JM2OuzggdmVrSGXE2ze4IkLPSe4Cpt4DKh
Uc/JoWogaxzH2N1lnaQFHAngbrGzDYYcjQbfNBo/dZ5E2g/2UiR6zrvk2VAGhXEcZHQhjcZZEdRA
BQUT1CJuZVc0tUE4p62vkw6KaxYzbsp0n9N7XDxIuypOZBnctyTwLmtTjXtOfuxlX3YX3dqSsi01
mfyH6ATdjMY6hYq5UiPo2GnyN4Fh9veyl2u9gZ+HcuS+7vZEPepHuzr5RBourMYJdsIC7o8Uuegf
gVocCCMHNM3ckROAFmXBpiu6lefLW4pn/0ioJkr8Afhgje0MzCHzmXZju4AL2a8JHDZPkRl+oNln
ReB0Qlgr87o+/jDA9Zh2twcUx9fP80NX9aQRBhunJY/QT5xV4j1xpRhhQTTZUdF+JqAsDmS48A5N
RcyQwN2kE4cTKyVRj/EVd1dDMFYMqJFDZC2im/tBjTpBab9FwNwA9Q/fVdx9Ugk4y4yE8mU7OXc1
180rFLKVYeBA5iVwPIh1n2HFAmVKmxgMQwKY00Hkb0dSckXB0Oe7Gj8MU+lrpTDr4Jzd2Fbx6Uj5
6AHHymx0/jPFUy8fezXlC3ckPswq/e8wQRGT292BeQDJoiS1Lg2YVbvaReiVNXmFdMvcC09z2FiG
AAaYvieb8D5smmRl1+W1QNS1FQ6siomxyioO+60W0lQE8NPv/NrbSBI+ZWVdS3HFPA9rJYG8qq86
EpyPU+49pBVLi15rMHRB8tjFxo/rbx9zPrjw6dB1dnOvdyX56GFLLQq4eGkUsQ6saxfZ6qtwS/z5
vvGVsi8uiiz/CurkwQ8QCnsR2UbeBh3Myi0ASfTR+B5OydmuMUtomNchgUc7q9XyvUHwQBHlYkt8
G5vWjBaDUrwAOvQYtVjR4pzkU4LUFfWh73Afa+Yai5o3amn03Oh5sgihqaKE6ki5HfpHMEHvYT6O
qyA12yNeNQXtqD30eUwjMhmfSosmqmj7/BqN5lckVkw+ntD8d09BZl4DCP37IsX3Y+bnuCjQ5jEm
KfTmh5iufUBEoKbGi55yQ2yNSrso4/umjJ4gkj6NFQEGTdnwZuvVgzt1EDyNkgYe3EjAGvbKCmV9
sMk0dAwoDaTXXvufQ1U3a5FAABa9cUhgg1N26i/KOttaeIGmsVZp/9ChLLYnZEzDoN0mRk26JufM
TjsgCwHRGr2QezMNAa+MTLYFo+UFGj3j0oro4AEa8pN+6XgpzyreHV8ToLAM/0a4aTKL3DKacC4M
OB8hOWo44KrjIqozf686G1Zl0d71MLuAXwHXCDtgc5UmV7Kky1kP4VEvbG9J8vW48Idq5yZqvCuB
3uNz39ZmZz1Vxr2pe/XSHIoLkPJxPyRusAD79krdR9EVUSEGWvAAeAxuMyqygBUL0yxp0B4Osx48
Odo+nEFLpy+/axpqanjI2uxLhWgRx9LKDnlRn4kd1kG/syc4tqGvpZ6SktAAEbEU5+hCUhUqSrcW
DcFWakTyhY7P8ZOQEcvwnusqvGfiCMILXG9jN/Gu97SfeWwOR6234aCDatwDKB6pz3rfPASlftPz
tmBMqW0dnc0dl3e9n0rnKSPxcSEqp945LtWT9lGGSNdjmGSLoICvLWNWWJ7bH9HU6jsFf5ccgaTb
xLp5NxVYGBOShqXpqm1GJB6RNuLi+5+w2B4alIk7OwqBpVdvIynpNbiZBdD6n2ZpzDzYjRPM7IZ2
YtDuWofRCS5JbqXbvuueZc+Ogjp93JhjEN2lFOkWm4I1lhzJuyVuJkg0yGOaBO2hn1vVsSAFypiK
La4ZDLYeWZVmCcykbP2Vk7trM7NpwHo5zm0//BAmU4jM9PW7PsGblpm1WAtbfLkxdFwyDYAH5/He
sTWIyqPPD4Q5gaMckGcJaHQnhsSGH1lcoogAohrhb2s1G50DZWET+tHPuRM0oeO0tIl0KLVtao8H
xyl+LWAgfUT3o0hpQyEu0AmLJny54mi2JwqTaac82MZPlP/QAPrU5dxONIadk6CSY00uKybqhMpd
1eRuhpT1LpZoEwh7vCELhalLS7hvy3gRMDZZClty9OAMsrTMXIFEJRZIouhH7JpjawwKOZtkww1g
H3rrKEsKcaPExvGNdX2Vcvu1qH2UeqVxNLXvpuZh+A/xGBUu3pXfGf8OHqPCn71JEvlfm8fot7W2
M0Pr389jBKKqrz3elv8Yj9GlCQBh5795jP8f8xjHMstXVul9/JqYVhwZV/40W6O67BRbuPhrZApb
vXMFZyup7VTrI2x3y7us1CYDWYWWryBIOtmiSlx92WSy/wgTRcIiFkuC9dJTnVAgV5hvH30vcY5m
j5ym7drm0anHO1JesZAJ+YNDCZ5x6Ren0Onvq9Ib7wHP1OuwDLWl3nQr2irF2Q272VYQRFsixOt1
wDx97Tlh9xDUHrPPjhRBvTBZwxxKXtqWl6kqXkgBrF5y2Jn7qTZpqpdCvfQxttXegQgQZg15N5P3
AgD+In1Pv0Yc3G+mcI6TEP1S7yvzPpyad8Cl9Wvf4SQIPa2AcB2Na5u1fVkmSr5b6ZVSFeuG9B/G
QQNNMXpHOL53jbLFte/K9hFNzwqu8Zl4iPZsuM+Ak2k+Jubc0vMflEOcaR7i3BsLEDsmHNdfslGd
JibF8QngA/Wng1tANSQvm4mX0DzPVkldb2p21Cd0g+vSt4d92RNvPMXBW+RG47XoqJALL1njsk6W
xtwpFhiNfffGEX1CHkIHNBTDgxsxpE+6OuG4TA80Kp3w3msQTJXTuWLY8xhXnCDNvv+hYzQ+QqcF
11AyxhumFwgB1v1ok77VgXhUnbOaKqtYG9i9G6dGBENQViU64lcruW0AeDh4CdbBCKFRlY22MvB1
rBMTswwjQrnJRD1x5GydH+ByqDWl+wLAsQHc35gU8llBEpDXLQq/cg7lNHCoaeofo5wOmlUXgPNo
VMYdqTmaRYGvFfSfc4ILlnbn0ceq+/Rp1OGFjqODTdvOGZn1MFEt8RipscJ0B0kEocJAaT2ZS3Rt
w1KlJOCQWdTc0p6gNz+q4i3Fj0srghYBPBh5tAngLSa9vhg8nRtIvGvkm85CoUQ1O3u4wWceSDIt
IRTN8ekikTeHtNQtuqYWDBBw5ZLE9GXHM3wMByY6wMJ+jCV4zqjp1r2Th/d55vPwZ415Y36zSyxE
buAn4ezqdG+JGtKq9qwDTdnYafM9Gd6jx/uxI2DZXNn9IwweuavNEi1f41zl3KarHYKsalRQfsvQ
LMHBAvuZIWugqTuXTmdQ1d4t5kfXFhanu6Yxp78xGv7TTHr/ZSVDBsTHv9IMbd/T6CN6/6f/8U/z
/5v+qBz627/8L9IhiX9PNzzPNUzXEg46nX+173n/jHfP4y9hGp5pgp77V+mQZf4z0DPPgY0BJcMT
Bkb6f5EOYd9z8XhZriuEjt8LMti/Szr0m3AIMZNnomACxIaa23Rnn9zf2fcAooWEOAzDAj/6ipTJ
xVCMa2zkW8hW5J6KpR3+mCc/LlDVItFZQ4q3vtQ30vkYRXSu8/HqifGaowLPtfrn313UP3Hp/YKB
/r2sSUr0yTY6Jd1xZ+rJ70b5yWQaX85ycalqVLrZvopPU4dcX3eLpzqIP1CGXGxeT4geBC948qSz
PHfoZwCcyrXhJU8D89R/wB4Sf2SXYLWTKMGkpTuOzoHYtmbOwd9dtQ65jN+kGapKJ1tiCDi2Fb2V
sXke8ugxsF+mXF1UwZgwkE8pxrjECj8Kcm/KLt+FhI9kdrO3Qo4XtM62c1u2hi9G1wVOhVLk7IjD
P7iQf/6BOYeaOmI0T/wGXpCTdOBG8YGLtHgqcpjSs6A58r8KKc5l5B40H0SMgZUx07Dk0+gy8zdY
J8XfVhRe9D+3i/6iuvx2R8EtSgNZCUo13f6N9FHLSCcUgL5y3fg3Q/EgWe1eEhPdVvJU6u5NZdYl
de9aK8MU0a9nCOBiaMQ5IhspIMImN7HDT/5tDJzT5CHOt8h6J5tIS48jXEnS1XYK3DuBrOe5V1cT
Zh2n4pz33ZqkmMusYy9QfZuRSd8+eeqiZkVRQvAo3qHB8E7TFB4HrbsXWrZJ6g/60Zu6YarjdrRv
2/3839U17FYh9YrSkCZZjIePOTmvEMO285PX10wN/F1qvbgtzcK6YexIsDNRrqRH7lF/XiaNPDov
ffrrm2zNb8Nv1xa6hoGx13FsW8jfnspW75VV2Yxi1Jou2m1Gj8SRthU5nynxoLvyKXzxBJe9Qqrs
98s+Cr67CLsHDpQoLZ+YNfwI8rWIHFLRte0QeHDDgtWo9IrWzyy/CsA4BNY5V9OLzU3wPH/ZMNYb
Ef3QOz7hcdzEVfQz83/QEz5xSF7nGrZGTS4JZ/r1x34FE0Ftfv2RHx4VkdMWRIO/vhTG7Dr+N5cC
M6LQ5byKOr89ZnFhKQPvAzMOc0nO26Ua3FPVAi9X7dobjU0vjTMD/V3hqUN1/etfbv7JywamiUUb
OaZl4jD+4+pgIbaTfj4Q5emQaIi45qHTrVMondNs+8TqcNSSzTCacApb5ibbn8Z0DER5iacT3SGg
+bp3q6V4yS0uOeM35HvNCjG8XKBlQuZS0SfS2v1URIjNnXtTMigp7Eup5I0F4IwdEb1O+PHX3+qX
ffj3S2p4M68JGZNry99wnbgYKENES3exK2OG+h4dt8L64dNYXzhOQys0PEaF2CChf+tc78Zs82IF
Nvr6PPxwyO2LR4Poo/xNn5zTX3+2P3vwYalYwM/R6bIe//GCm1ZdNgRNdxDpxUXU1sXQQ20Rmt5P
vYz/IXjuz54tS7dtbPWwWzDQ//G3EcgRNB3e40UkNxgX7sfZ6tzyLM3j795FO4/p1IyP0HLXDrr1
v/6uf0TozFsPDxaGftNyMbFTN/zxt7dYm+uW1QfBSEg8rklPimncPO2thkPiYx2ug1XWZ39Tj/8v
F27enH/zWDt8XehM0rRg9+i/I0k1KX2VZWWzYEf93w4OjgbHWgcpDc7/Dg7+fzs42OhH5hMhp6Do
HwYHD67FUTQIYGD9XxEcrLXxOR18Akv+s4KDyfKZfvyfCg525kRYOB1r0WdYBAxNXBPrmjQZ0aQ6
Mcpj/Nkpa+/J/tVKhicXRYYPXmxJHdxsRE5x1PjJjqDUTd/ATkuCeGunCawJc5d58rEZs5/pWG+N
LJVLUy+YuGE+iCq0QoqUBnIaoeN5IqU2L8m6QYisdwaResFk4+kkC0lxJNd9cK99iC4jyUlraVGI
zOQfvHL1K8784TEN+mY1hK4FUaBAqPSAt7JZK6S/CzFqpJe4EFHt2RIX2Ea5B00DmyPluZoEMSJO
cu+oKl4lRklAdGE9g/r5dlp71Y8pdjDjte+9166zfKJwyi1stHmnhurZkUhPjhD6ooz/HrbYTFlM
6Zajjr2utQLInFb9XJUmZwJ/2EORfMo0rd6xY00r8mRvswLXC+ynxpdQieh9+V22Af9sAxFV8TYx
alozMHpaHZbq0JtINczE34y6V61Eqq/AIWOiLTatrQVrabuk8hGoYYGaOChci743ropkyBaRGxyk
UDvlkC8YTpDAgUmSjA5KoyAgEEnloZvUk7KoTyqfHJjwCqbWXBPZ86SFzZ3kYGDb25iY8lfszYQj
Iqm3w7NnEUrZmPI+E+WOGx/Hisab3vY7RLzs/pP52UegxgbUg01bwLElszttnbtAjK9mFs+aHv3L
DQbJHMyj9aKs1643vJXUBW7T0Un3aH5eCBBpF6gorTVjTbxxAZka5rRlvp4iZighXtRWvcta7nZR
WVCea+3ZIlDFrXHiUse/+g5/RBuU6IKUeU8f8DUvgHWKp5FoGyZ4T1JHf0YIs1gSFlGSkcW4PavK
g20//cpsCJ14XCHpTDYx1lXIVN4ekeCDQLS+0HJIU3H8bKCTijgyr2lCmozvolVgMgF2eSYG7gj5
lcc6LzIgnWI7VGi+IBwyZPfSWzDG29CvvkC4ELQ8RFgyekCbWT2tCT5DAmWZhJj2zqJUiAZdEqkp
vl31oZlIBDKnmJErHg7V1K13leesIObci6ImwDQh0izyrP5B4Ar0fWJaGgZQFVLTi8MrERnmPkKE
zMVrelzCQbSUUXm1GFQuMrx5GKYHMmx1HRUYo2P561eNXCrsixoTf4RXyVvR0S4dy3JVkA+MfN5u
N0igjLvMJuNBZz5Jijdqm9Tmy5lQzxIcQH3QbyqV0/7rN9JLo01KODjBiaVaKTNxVz0YWUsPsrfE
GB7btKqOzGN/2rO9oyzcY0S23zXRYob6+hUiVnRqJQCY0cEKmJcap0SCa1pcLOhByZgqgvwxAUi8
6TX0V0Qv74RrvqEhuQoXiqTvoLJ0m4BISjiYsh/vIFlbK+Zns6un6vH0Ruldy8F1E7dlt8P5jugo
tT4qW3bLcEJG7GZjDeoJv0lT1DfHNle1Tf0VYB5fOy5ZWHn+lKezqrSAneYbxTYdyxSiR3gsqO42
FrzrhZIE1YFthvzX4gnswgwVZq/urN5mPaXDR1hisC5kbWzKwdpCTaN/6bMe9mFwrCbzxjK3KLQK
iXoUwukx8myBnJr2oDVurdhGM21GzqrER7Ku8c7biXso2lFcdaYEwoXo2SomiX6p3zMWZHmtQcCk
w+vom1+KsfXKx+eEqnGIl3Wlr4BA03Ppvc9Eh61iO8SFmSOxkD6Sk4WwCL1MMGRZNYhWnzAHLkYA
AyrFv+t2AyI2Rz4XWbBPTNzYg/7oDsSko6X30UeRNxvE685TXzn8d01zeGoa4PCxi0xX0YHCHlSt
wrFvj4ZYy7IQl4TYvor866DTesYESbFJMHGgkomeaXxPC1013npqLyVJAcgN6B/XCYLF0U1Ik22t
fV6S5adGIpqFUXzMfxVh7m1E+cTJp12R9f4KCP61GOQBHw1kNZlfwAUNsOl4fOmGI9c2rH1PUMiy
Vk1Dh7gRZCoR7G7r5DU4CMMwrS+jWKQrN0yfPcHLPMnh7LlpvBstQxI3FNazaAZWX1fnK48Dux85
3R7OJ8Er0xIdzUsc4fOO9WueW9qF3vmvv5Ekqy4qZZzHpopWGtFhGAxJSTOwmfewrxeAr7l+DIR4
wxZ52t6aeHouqybajm7x3bAPCcllrZr0XYr+MzNPQ8AYPqo6gMKZihjNnETu4PGuwm8jzZxFijLD
s0ZnW7TR3ob0dsjr9Kl3cc7bJHCmaaAvGhFsYlKWV51BSDVy1QiWjpGg+Qs5A/KcrVAm5JsCcjQb
QEMOn55i/oZK6zo5kqksfpdNS+Rf3b/L4VHSeFjKAfVyZTJWsJz6KSZChEXfJ8Oe72Ar/nHXlWyW
ofPVpwOzh4yeezM4OK/l2SMwLMtJny/6gVxITcdJh1yxdXt6EVk9+68k3X5U1QVkOII+OCjKgxId
UzK7WcWtQxS9v2zHGIbFdHUCZPA408H+EVIv9U2jHclUAKbvbqgldmqK9k7H46CVu6npliQQ7HLc
bJUwsEK2y8pJmcZBKJT+SovRRJXIGNhjEUhkG+EwV5vQR/YMmbV7PB4Im7HfCB2x+ncUOeu595/h
MSjHccFA5CDitex3OiuaXYQvVk/Mgxaux2jcisZZubGO1G7C5wd3MqkfWUa2EA1X5p1TLYygvI46
SWhARtLm3WB9s3MsUkG2jWSP/W5tqrUoEIjJg6gKPFUGsuMBAGv2DtiRZxmZPMvXVxLVh5TJBJmR
z7+etSgEQwK69FWLmdYM0XdSuHdD4l00t15JK17MwWaWP558QqkdzbvqDaTmoNqR4seQqPwC7pzC
PIH4VkBj9MUhHrLlaGdb1/Hw9C8Ge0L9mp5Z7Df4BdolV0Sd9KDft+aw9QuQ14o435HOXHnLLf1M
Q29Wp21Z119MNLZV8eUi32ciai7Q8b/nnJOF8s5aayAX7vFgyTuoWN+oj3hKPevcFB+5wGfRfAvT
X/KjJ91KtpqOxnZbjOPdHCTrkfBcWnCopmrT1s2Ku19o/PMYDprmSRC1aL7wky6Lkgd5bLYsFM+J
w/Jfg0rizUHWNIh+m9tEQ9fo7vCt4F1h2oZzpsmMbet0z7nTfcdVSlNv2gx1cmCWt5w0c6tPwYeB
nG0JRdFk5NeQtU17zwzssxc7l9DLHwsx3nhoMXlSnNZJ8h72fYKtzmwWBb3V3PpOKswMDAHlEMNO
iWalkj130HlnprG5GSgjqZXNpWuWtJ9UnqzK6d41EAq6hGYKr+eBCJuO+WT+Pbihz1CQdw5G3ZZs
0mAhyXFYIMb8FqB1yKVirWEgvDb78aiX0TcsTDJpGT+C0dxBSBGj/0hyBmXxOZTNTTfK9cCmNsM9
kKsigu+niXU83xNg7K5qEb5bMvyOueIJXS/SAs7Ci78r1d2QzC4JB2TdlGfcTF8JJEIRfwOowLif
fTc8zfAeKAZdeSYagRNRtUk0Prodoe0bkuDBy1roGfF9Fn9pkYWxIOa7Jnn9onISlqJRLc1W7ilo
1IIhyqxjZMXml00hhAwEzqQY/ggZIi8SH2HbVNXHOKIoE3mL3s0jQ33A4ZtF0bdUiJtNk/+Ol6Or
TUJSN0XzkDi493S/g3qgWSeGqSYyUYUPQFk/tYyQjZp/w8nnUX/Q3efp63wpWoevEBZAH2hkby2w
ar82h7LnZw1H+5rZD4SSvuG0Pf76cI2HQypucCF1YXub+96EohiY5mB9RKeBgltOAysxrXgrhZhR
j0ibS01rliFHRSWLwzBQQGYY4hbkaGdkryRAYsTrqLn7kPFmxp0L0TGBNPaFfWZbhvoXDisE0Yxm
zV3Mz//ahDSHD2Ho5I5bWrKo07ck5bsUk33ucfMts/khdzR5tkv3UIrxmOwT+IAbWUk6pSUfTdUZ
6mkIuZpa+039Uxjmm7Cn5y646qDcqHbPlFO4u/AMVfetzicLlP/kZ9BLfPs8v2puwtcQAyuOn1IF
ymPe8CLMn5u0oeoSqiVB5O4yzjJQN3V3hGP53top339Atu71HK/1cv0LSttHs5xZee9dJ6+IfG+t
qu2dPvEtVJ69D/NroozwBQ3lpo+5qD4iOeXaB2u+ZIYY+SB6TdS1DkYDxkT3Xufxty9dMt1DB7Jk
DEGiib6jKntv4hG4OUkHyni3fDbHYT4EhTrZDqbHCpNaO5Upb00sDhVWaA/kfy6Miw7jtQdWj3Bd
nnmyOePI4CceqgXSQIQMlbPBSfBtJulH1shrtWoD70o1SZ7yrteWUdKjyUX4iHvNc9XnUPd7PSTW
so5v6O9uWuM9Fq3zCPD6ZUi5YA2R87w+brXJCIce8/F+/mO/Qk7NseMF89mb6KCMIHUrvMfQzO+G
yX0L9DtqpYAc3Ww/5QFa+b64Sx33bcSmV4Kfycp+C63jo1shO568k+XFxyGVj1gF7zUR32w1sE9z
kGCO4/f7LiOmW58Qb6drFz1GkybHlORIBnHpDfEiVuSGAU9f3JOWeY2KW2mStW0/Vv7WhOa8CAO+
mqejzPa4Rz6cnqpgXRvs9DY6H6Lr72uV3zVutyUh5a2veKLSNj2SNOmfPBR6ZAAsajc5tmEKHYBf
Z4RtsbDsiSrJfHESYkHIA77h31+4DKOk+dnKCmgNK5gU6c/AeM6UtlZOd5816aedZXdlR0S8ewoS
BOSu9+aMbxN58UNI/nmT3AZ/vLdGGQAEm7Z5+lAAMxSMSBb4Ln6N1Cjrt0UPFtp796P+XlXp3jGu
TqQooGg58267b05LV6aT2ltAAm6MjXBpOLCsDO2oQ+mPQ5d186IX03Yw4nfGRRqKihaHX4JiMSxZ
t+cnPDZKnMKc0+zPPhvPQ4VRsTJ6qPMBfkuEwcWn0HFCFgTxZM09h8i5GeiC7kmrn91ccvrzGiEz
cSk53wfima4H/oaUZVWG1RrFHK5fQ8NtifrIosIKTQ7HVnvAH7mzOa50g/XCJlQvcxPcZ1SSw1xx
4kfpo2Ce8s6w56I4JrqVvUsL+WXxJJNlH2YvLXH2izHc9lb0XYQ1iyY7R1uwmukeAUgxeQIc0HPV
bAYAL+wr0XdV+u9k51HocQVjkBdRZ+5Kz7tgPTLguPM685iSFQxWYy5/qwlzaYAqFmEHHvn0vZiw
7QcDOvgiU2vT67eNcuJVoDXoMdPoO1cRNiPk3HWYfHeAnNn6C4Y1mwL9zrzHdgmRFUrX7gxFZASs
J7k2r5z3dsw4yJbgunlFeyN8Uy5gNBAaRiUwr7E4GRCrih/MEtnM+ZHKHVdhj3lonNjZGk7m0VJo
IN8mPA0jsPSkYne09RQ5/ETCCPsHw5J5fwq/XCM7mSkdAYfsnAQE0WJwIxxGvEaosfzYf5NacdeV
8iVN41tTeY+NBjTWKX+0X2463HgIT0VUX6Ub3acgsxMNF19voVvISm9ti+E5Rhq7TDJvXZtYOCI2
4bi4ZCa83oakQZ68xOYpi+L33K6+Lel9+Rk7SuBWND/FpYnUQbqSm5v7UL/ZO7EezoxYgrD+J3fn
kRy5sqXprdQGUAaH9mlozWBQJicwkhmE1hrb6iX0xvpzdlvZe69aWE37Dq5I3mQGARfn/OcXrlyl
Mto5Xfyj6ijfxkA7UDXU70qc69euABuYXIPeK2Sc7itSM/vGCIAz8YbyS5pTrQmvo8+bcAuuYctt
z31BGlWi4x9SFQWHZnQ3Gv5DFWFD/mDifrvSEtaY6XIo1xqhvTSKYHMpXZfulYs/7cANXEaUjEgL
d9zkb4mHa5ykr8ld94/JZH2iOF2SKDLwWsdzKWNtWfYWSlKypl3tr+1jbRSRzk7OJ8VpoUWfjaBx
rcBfYu0ezLD7wjH9bLqPmRVKKB0fIgdoWBmOvXez+RWixBFrDwrV0jnK3Dmaakw5As1U9U7iGJM2
5mnAOGPMxaPRWcd+qh9wt0XVSZxbOv9ts5ABPCkuhNcU1XfuUH62Espz5hJCCzVCn8gxi4rhNob8
uKM+vf4WCXj/rkUgrsaYo+MFN6uD6whJBC9nEJO6/n1/jEiPdWXBoMS7FbknokCjlqeU+xN89F0f
uh+Nwto36z/1cTTZSHF2/a3mphoevkf7aUfjCqL/JVeN56w/ViiF+k4+SHe4tFPyZ0SASuVxt+Zw
k5ThcTL1Q0TyZVHlK7VhaUFJ6PZQCFMcjN74CBpz8wXlQiLMB3dM0cMa20kJSbPJxp8D4rdIp1dZ
kAFQctzkbk1JlPhsVU1farG1+i0bbLt7RLn0F/9FVIC0dVp/TTWWFi4KO+yjjk4z78XcXzxBO9EP
aze5p4BEM8+VsImtA2z9VkAxlOIYhNxkiqmYCIzc5vQSac5Rg+DvImqVoeEusKTdMOy/E+nHtFfp
ZSx2t9mxrUZnfCVF+Rg16Ew5F12wLneKJGJy/LAhXTYBV2RVTkeppZ8ZA9EsaV7whEQ+QLshcByz
4GpqlbUTNTsnblkBc/XWxhzFoh5f/QJ9jcZZVETzx28Rq7fDXzNGCVsP3c0psQRokhe/dd5qo73V
CUeO3Wh3n2/va9FP1ToXOmEkEBy2ds1XVW/Q9cUK2/KHMlF1sgJApoEUVwdpqDrUq0Zd2bp56XhX
i7nx8RPgh4VE+mpjjbEw5wzTD4Yav8+cvGLy9lDFg2L8HoLq/EFoASOUBF94jtT25PHRKrafYY0L
YECh9lvyB446MqPXMOMdJgPbvVNADmXFoQKwNSqQCvj9y8HWXrKY/xiwV1hqmNwsESGZi9Yyd2Ji
acoB191qICieevC33ndk+Mlu3LvdrZkwMB2sRzQTayM330edW+33USCp+HF0mpCS/MwQMs3vl8RQ
PzvB7+1UmKTX9dOL7vDgGP98/jZwcXv1B5bQbxsBHFQAeplkN8zD7fd8a7EV8SQODfCGf1rRMKko
8gu52D1G3xho16l2j1moRRp9Ely1IEjnuWchWTHObFpDsWD4+pEL66JwhKDrbzmNW+lFW38isiZF
CKUN4y3I+OTYd3Bi2Xu1+DzThw4JCCBzwpdtChf8gfD+KWZikiKMBGPJ18f+Vk3IGYageci87KKO
ejca3mFTXNWKc4cJLal2zwBVlo4rgKjSbxQbh1zX7qUEPPUrj7qR1nFEH4i8GpPYLP9bmomGui/6
GSr7Jdw5FZdxAfdH/7KYNyCJD4GLBUwJ4j5CfiY635+iLSBcx9khU11GDaa0tgPCS6meLEXMjSu8
iKjKPHdC9z/umsq9YbAFDF02tySEkZfPr8Ib6nXD2CtcIop+Vp3MMJln6ZhMXZPCWHrc58k8viJp
BqenRdaKXcpkqZYF5Rfbwe2Knzhho46BscLqsIHhkU8YtfPMAvTbqm/Egvx9DM09I59RrVEuBk6/
e+SmP2Zh76aO7x2GPIJEq58zUotg3H7PdbcvzylgS+Xx6aoHrxf0M9pSG+4e90YAXhVSFRP6xDvX
MJY4DBNOiwlmYy1CHiB0fTQWlYVzYU7FafDv2nNkodCaTLZLo4WPjh44xA5gxV7sewvNiZata0y0
3SlcVQVitWnZABmNdrMlE2M2OsjDXrq0C/0RqeS371rPE2Yyyt5+Sry/RlWcbI5grw3Xo94/EeHX
BnCG6gZbpndHlsWqBUZxgtXclp9gqRtmcy+mmW9TorCTdtHmb9LPwKiLbasxt6r2BqW27FLsKFna
aU0DI2WxIUgcwMxpjWUZ7gClOWyzjiFD/teqOZXinq9oobsUJU4yv7uIoKJ1qwVopU39NWe35V76
KRPqzQxwJ0sxyGquYiTXJqJt7AXnHFtWdKS9onkeE/GGuumzycwnOBy4cLbWc5YWa5eVOg9xsSZH
ci7013oOf8yZAJUUR4vqtTNkRBkd/tgFDSsc6JvCbYwmAkDjF7jWcTuPv9OaAMXecSN6l5JDzX4W
iAjDeGBkNh+bwPHWO6ApIT7Izl31ybqbdpZbQZopztHUG6QeqkrT5+SdO3HO/+Jy1i1c0oXAfdoN
4TArTC9TnkRwHuJ2jbEIZ3l8QmIFnDJxOBZAXbrDo9PJ/7RiCtoaYhoWvrOr7Tpq41EFlaqDgg2M
Ay+mdU2N6Sj4Uz3f1OlW96chE39kyJv5RbEUOONh85WkWOWhBv+0S6ad5Xg01Ssq2OyZJ5/twTxp
Ssymt+I8BhgDmFw4ZsJmcBtgvQFbZwea6kBnZMVcBxZpuujUU+xE8k/LkwfqFnMRauj6Qr14TBzu
/JqDUg87bnL91k41a119U/WBtJgoStg4KMGyR41//t4FmuDGpFDmVGqSn9/OxdWo1aR2qTVM8HN/
zA+zy3Cz1e86Jaia6gEJ8lx8TTuXIWpddWkUtEU68bDqtPu9koyufk0KGmdVMbvUmrkXWASKW5cG
x2IsoHdGUG6Flyx7KTZ1563d9JErM+nsh7oxAL5Bjqrav81x8038KcIMKGRhTakIfo47f4udfu4w
bMCbsw3SRU5sm4m5YCzsezh7KxPBNHrKW9aJfKla+6HEkQd6n2eXT8Q+XbMkXiZViPIAMy27WokG
bYRs7ItrT/Ei0y6Z4xDsal7aocT6Xxkj93u/dG8uVmWV55zavHjM++JqpPVaN1Ky2J2TmTDoSRzy
QH0AfuSgdJI7vXMpneVzMvR7azbf0tG+mEb2Qnx0yiW/BULeDhlWM3m/h9T3wqCWojlRw2vummYV
oTFwU5T5ln8jnG+ycB3ofSpC5+TCUIhK8xK17sLU831pAFSYwGWQ+tRj7PNhndUY5IzF+1hLAIh2
ZSdfaH8xCvROJJlsJmld2yI5Kv4fPldbuzwbmXVJbPKbA+7ezr2pZag5/lcUWVesuI+Nd0ybfuNa
2YvDYHoRD979l1yLmHCGwqERclsBFNMWKMI1kWDHgWn66JAKGdrXwPijj8HeGnmGZomFKazmKtS+
sCPgCGDHunJvt8XS8axTx3zWaHgG07CvIvOKte/RhxLpQB9UP2Rja9scQrIZQiOk4c1mBLZO/jLB
rlO/rp55hXlXagc452HcHXgn9SMMuB6p368+U50SvSeiY2wtW/e7EYCOrXcqsRfoHfvEgbbWu5p0
QDwgyXiY8WVBcv6iqNAhZu7Kb+GS1uYljZ/x/rqqP0F9Z51XFSGgivQ9Ie+wF8ryRcLmtYxO+fhc
sLE8/T6ZsnhRDGUPbM3BMs1hhUTZc8xgXDhvOYRXQ2g3tfAS277WnnFhUL+HZPw91tlHyMu3hHti
1P9tB1T8hv1LsEEw7J6Gyf8yRvMtCN5he27zULz9rvIK6g1eYsaW8MMjyllnIUrvZlXmxSg4RFwS
ycjypCyR4MqTd3cFpbSZ8dRwHE9AWPWKuNXsZRzgD1ghVupT+lJDP0306Cpad22X/T62nVssu72l
xYuB56iY2FFmX7tS3gIG2w7Q01DLl6gZt2VlX10//Ri6bEe0RzV4VGGUx4yG6qVFkV0YNi5W8oZb
7gllwsV1cbnTs4+8d5fm9BD41u1lSPMX1U4pzjUamaPbaa8V47DWeOsG51r5+YfMeC/M2hWVeILq
TQDym+EiBTAfYRE8ot1/MQrzqhnOrSJlWqHdVundTcTZU+9uGNzufT9/wcrzxWlZhM1hTEmLQTdE
L3LBWJTQjn4vTFZFMpYfNNv7gkgQ0h3bPfOdPTab61HZ4sEjHig3iTC/RwSzxpZzGt3kpWWnyDRD
3E9SOc9OcUOxdDmmrOJEl3dG60VvgHfA8lW/JkwiwUOetSFvWTzss+DXHfzJxKDH/WDDU7UAEkqW
KpSLqx5pp7Z/pogT2FX6udi6QFlqEc4RqfWo7TOjeIG0gpOKv1UbYOrqjR7RYZCLphasVnmn2Tav
fsKENmfU5ifa2YOoN4OuIAhRc1sne/l9cN5evS2tOOVJgdeqebWi8Njo2hcH6ZrdtO+G78YTj5WO
aQl2at9m9lVZfYpvGS9vlLe6weJyWLlmeGRp3yEUfGGZddLQY4/whti2+57/JdKuM1ajUfsjQ+01
3RpLMedvTP+xxig+opRT2WTTJwwK1dEYOND4y3bDwGqvdtOI05k6AVo+VU787ZIM9l3A2Vr8HuXi
Gpg2DnYcyWphKR0BAQnhQuI+U2NybXa8X3WKqBPdGzggffOtwGrI8ZZhHr3GVbjrEC6oA1CfzUsw
W1dwuJ1T20dFMUf1cEJSA8atW+uuMf9UODHEOPGh9flKAj40GNM6aLWdH8ib2uZzEH2jibyqFVhz
/EH4vdgh7HqO1o6LLWTkibvvOk/QysXBziNv2zQUpu/r187w7kEf35L9nPbrxvBuOKWq+sa7xY3L
pxSX2mcd2PFHYzvL7C+GmkzP8m1tlMUiM9UP24qrOnb8HIcR4VxbzDUWeKMRKmOdS0dxqjXq32rI
Xio8ChP0BAPHvMQZpYuYj/buyWBPVlhO6Yzne9e6KglGMZcfCrJDCzNCYfEjDnT72EPYymL7RMb5
JoSJlfPok0a+/e4g1BODrr9lbfdIHRVW3V5tAnUVcO/t8wZVxagc7ctnyxeXEsEFhSFe4/ZlDnBO
jQMOrmCndBlqg6oDKen0N1UsaLx/tdNd8iS7oduPksYTH249fSk5WvzIOXncTopyT3e91myxmUMO
RJ+NOTOQlFELrEXUN8bzL3XIAsdQj9LFZ6F6TrHM+vYch3Dz1DFKwDgB7PR3VGWy9T80y7niK3Up
ak7Mls1ZhE+cvBuP5GMvw/bXjo5Zn6zcmkq69UaBXRYfOfBW+V1DfDjgUgHV5g/eaT1K+toKvkM9
fy3e1O4R6IsS9EWeyyGlbpZ01jeq0GLpJW0KGN/sP2qetrrQEy/6nlJ1vrAv0sE44Xa1yEr/FmX1
hzBw4+p851SJ6KHCKk4f/VvY25fI8ThQqK9z/6ZHFrshQiRMJgGHudpx4STon8uPuafAas23xKGu
seUhCue18O2TzSL3CimWgYKT+/YQ68G32kO1X3GFiguJ4X+sx19RVzCiwDW2IkfgUIwXd3jFUvBi
Ov2+jEDtWu2xny+I2K5hTe1Rf/Qzj6AUb+oZh2n4DaKy1iP3bkX5x+/exjFo4edcF5p1DuD5RRP2
d33wjZh1reeWoDN0701yC0y5UfeA0jCoAysYxJscKEb6/inD0dOlvJwb+17bNrBSe9ahAhYlq5eZ
Omy92njS2+5gpFSneYAlbN0dzJKvKA1EV6voU+0rkMmKhOcHtXrhP93o69SOlYCPDMdRJPH6ZMIz
stNVJFHi/eqLPYMEETF89rb9MFIn1vpLSvpE0skd0M3WxY7OHey7VQs22sY1p13dM/SOm1U9WdfJ
4SSYkxf4puBz7h1we+3q6YVA01uTsnzLxvoqnHkzRFhZMDQhgpsKYZS7Rtyt90hyNSJhwRbyaFnu
DXgJ39XCubuzv+p16vLEeuugVS2MhG+WJJdUZM+kWdxKMloWFoeoJlkuXfWRCiD/2TOUBSvMBW4d
sgmvCX6IauhFMEa/0LMANx+DyG4bWVpwVLspaJuNLbujemhqGzv7RnRwipBXWMGb7Y2nwqXgVEWg
qtrUrvfBhkJbOxpO9eiXj0oFMlIPanVuL8r5XIUUFqD+CzTQ9cJJwchhs0Jaulg9926gQ7nlQXEk
jtRyQx49Nk13xZEFRxj2CgjPDf4wLQENfSi/VJURWDPyrhHf5P7Nw6KkcmLIU+RVL1yukCkgs6J2
gNGitD6VTkA0Pd8szM233y9hAYw2j55ZVB/jbDigk9qtlfxuA8MxSMz9qsIacV370T0lpC+c8Wfk
Rd7m0WLO0NlQYTioUP/c1R+XZ/A6BcBTzrxQFdZ5ZO1LDCDzOg2Xpi+B9SocSLuMuQEMblRKnnjA
ABq0xP8JAjNbWFzKV4bHJDaSoc1g88dLmTf4OMMsOP1e0cCh4QqI4q5l92hqNEVuHK4bDMKYw/X3
guNYr/JLD+aw6H0sxbRqbwZuegXZcoTMbmlaMOoersLp5qcx3dggYQsThVzhauRDpOEWeTlBzs5M
SkVTFJtAIWFRAY1pgjzpzely4OA86PjwMXhJI4CZKloNvvzM9J40Hok9cZZyMYfBmz+f9XiSi9Zl
HDIYW5gFZzxmF7YzvtvqhSeePHNnmltubuKYbZzBS6+Gjw5NycoRYcvwmkZ44I4ecEJfjp8tPgJM
ao17QzALOeJyq8c+tLNgpYGEqeR5DYfL4Yuolm3fu+4O3zZzEYXen44tAzcuORpY/+TWNOKYDrU8
x5M+DFxtZbUEJrXwInDnM0P80AxckqKnKg2RGXoPDJkIIm5WOjXefq4/myyyDhAQtgI+8NbXMe1u
DTTwIslOuHADafV3C6yDYeaMFF6W/bpa87Mxj8OHKBDi2sqJg9Yot7YFWYRzIFri9Vdb1bl5sgxj
hNxS/Kls4S+svo732E7uu97WbqUGWNBEbxQXGgGCkNvzNngYokVk9PNymtq963ef2cjx1TN6WTTV
UO9rPyQjuvZ2jJQZiZHWEqT1tNQN0BaIgbuGIe+qZmQOazPehE4tsHknbikQTxMeahUdbNr45A42
33VPNQQjKlowPAR2EsmlGMAQTZPxXxmvhsHUCXYv4Uv7jf0/Zaz/JWH8/zGa9p9U78//f2XcEhtr
OAS9/oNm7T/H3H4yYkjTz3+b/u10/+//Lf+nWI3/+P3/Ea3huijk1V9I0JHHo3f7X/G27r+j+jal
RMyAGA372X+Uxxvmr0De0w1+zz8ka1j6v+ueIy3ddWyy5j1b/pfk8UoX/U+iR4/vD1FNkktuKbX9
P6vtBB7JIellnFYEPk8pedeen+8Cs26XOXMhPFfey66Eu9OfOpzjV//w3P53+ncV2/Gvf7wFR0GJ
/iy8Av5F7FcW5GprkrMRoxSM4OyKwlRjkp0pN0QxB8s06b8cd14RK4EOl9pVKqtuq8En0X1VHpJV
+ujpnGe9r/2/PpyphI7//Olc3UB2afCQDGn9a4x9F7SUHRZNRDeU2aZGNT6C4l8aEbwZjXPvHAZd
JSVZWeFEZljIkSUsuF2q0KD6cajw1Us009pQh1Vt31FRhF+jUxFukFpnbwzL5SiRAKEYelSZUesE
SHo9Ku66WSW7ulWholInOcsNC6gopPCN9TmLAEqZkbsbGdA+OtZHMHD2MmffGFOE5nnCmb1sJXRh
y1qythatLr0jPrh04c7EVIEeEsf2EqoDMQFBRmZs1j9bVt1g6ILhInTzHWl55rIOm/eEypsRTWdd
yUGOt44BJpkEWLcPUFnw3/9rymLchD0m1F5q3XxLwhnF74agMXoZV84wSB25mJntLoiRcUBk8aOD
Aruh5AyeAw0VDXwW7mFM8IYTpn82Gm4UQr0kzMuJg37njFBgB+2LRK+fRqD1oZ1OHoMMzbWdWitN
hHR3PRi6Kcdd1uLiAqR5tgxIFHllHTTcKBEXaYoTYL9DAULbrj/o6O7hocOk8WvaN6LaF2mrG4Q5
l6/24Dwho1gIbxvp4dYZ7C+9GF7mDktpq3W48RgkJD58n0ZEh6L3gZos/yJCEmEj1/92uhzruJzv
VkztO77mf8t3rYqtQ6PsuCfO8P/7LkIZ+5+kq8pCQ2KzYRm2LWz7X+Jx7GCEx2mhOgH7K5eyDL4J
a5LuPEGhlmsyOeqd6GFHZfZQbwyjf68L6MpZJEsSXtvkYtioiFDNVNDMsdptTTx9niJT7qsyGw5Z
AO98ai0sgUof9+YwfuaEPKL0mfdJqTilmDdWs32C1LS0I+OHHMl8WQ/2rSnai2UO74Gt65vC0x/N
thwufXPATP/o2/kfy4Og3lWohPBCHjZRR+lpofAvrGnngOAisImMNTkey4FhQTEwASpBgXrPCQ41
n3pZjyExHyLY6D0KCKvQLk3YAEOgE1pOtTBW7XA0SbI55QxE3C53wdwboDpUGNPgPmO7jUmqv7N6
iFNI1p1tUY5/6tYmSzqd8bGHwPYADXgtmP1wSPokd+DBuJd6chrt7lr7/WMdN+GBLYDDaklSYpnr
pEeGF8Qrycnu9D/gX1T0qS2ZpQeM2IJz0zhrfCDW/YQxdB+Vh9nLX/3KCBjk2jq7harVnoaN600J
M0+biqmKXxKDk6jaFmN2SLzpKxsGCI8wgPvUeJYRCVwTW9jIBeKbtvrBMyiFceLYULIlptMjlPe6
F0yHXdxFYRJ/4MO3GlM6BV+ZbqOSTBfClEvbKJxt7CXBss6JVtZl620nU+OdxOEh6XhOQfVd6nnx
XGsSHptbXG3MYZmMDI96spqm2ln3JrkpPUwpKmi4MTbLAR5Pd3J1eS69+UpW2HHSH42SngXaXd4s
8Skv153ENrEJjSNMsQ8vQJdjDDyPJDTgY8VEj55wTv9iZFs1LGsHI+ellc4rWHykFcj20sGXDh2o
nS1+gCilmovhaYhzvC+MCXZmwajE77qvQf0QWEycINoBQJg6j0FbG+Rk43ORNRuLaWvESGFrdm2x
6IkV3bZh/gbuvS16iZYIqSBx3h6Ei/bN0+TKaEjsq1JzAkerz5X5njN4t3PothF6hsQFZQoF9JE2
vAw0Hxd4Wv2Ila1El9Br8G/m3l/hsi+2MUlrs+czM9SKaou79nIO+2bp9HIfhIH3oA2Uk30c8gYJ
yygn72LC5caZFeljJ1g2egL46l+5E79SjfBQY/6bEGNwmAO0lqrNjxo/3cwSqU4wmQcfwUfNGYwc
pbi21VxcrTkSjAiZt080ng7I34qHGCPjWqdzPi49exa7TG3IqPe2vl36677DHpsGaQrTnTlT2rcW
WXqODocjGj2AHYc71IqYvkWi6m6En5BSN7ZAR7611YHqMZvH1z6AZTvTlVkloZxDpMGJK0jKhO28
6JxhhEMEi9eqp/wcRc3ZIvid80w54yfePc4TLJuDgGiUJnr1mvnbEwjYGhtMnVCPZeR2FR7Rzr3t
jafQ0QXzKn0ib71ND0OtvQZBGq+bsD/o8fzZ1fl4BKIg9LbeYr+Kf2mYHHt17Is+/BPnjFCwy9oK
US0HD01jXCfH0a2Cg2+/J3CvD5xInGNKeYJp1ma2nIOuNemyszN7bZhlxNdkumBR2ofG5khtEzrI
AhkuTtLhg1805VJP2l2R21AbdPvAXVmDs0bVMXeQpqlUVCxo3xohmNUyb6vjlBkMRzqZng6aBvvi
k6e6mHUm83WQPhLE+J5C2rIc5D9VrbsQk4dzVJVfaUeVonmpfJ1xSqtdPzmWWXUWk+WgV05uVtdx
0Q80bb3NWNFEFZlbLZyFOTzrKX02LqAa7WvwJsrglkZoLgzRXbD1gpst+MBBWWK61GqosjLSCaUF
UC0wOV+ZPeS7umpOkcdYNwlZ4HjKERqfkPdLvhQVME6zKO/mrpiWcrIueifPXY/ENO2h48ZIEeCl
aCNnrqtF4crUDH2fuERCRe2ES0i5D3ImLHSdzHKtglx4fRk0Ofzpfn6wKXAcNY0WUNSWZZdjwFeN
p0jMLw0IbViQkd7mW7Jjhqexy8+w+ZcZjOKVoScvhYYzrhbGxsKsg7/BlFdb23ttB4bVBQezawXn
378lDnIZevJ4YYOes8lWlkZES9gb8yZv/WyDA4ZYWlNnYdaiGxBzU9BW38MVjf0smnTv1cGaSCt7
JQfCFFnO5mpyEnPnxmQKYQRYosLxPuOiQdjk2OjSmnaCuscQGf7mBaOt9zTLeOqdi3RvCF5yw2No
g2VtribJXuME60ozVqVmug+17K8yzblV8vbiltI/+iRdMNIPxLp1i3fpendvIv2DMTzaK7MYDtMg
eLk6Y9B5buBFxkO5thr37Dlzd8o946spHIvCL42Wdty+B1SBUf+3aPW/uT36VCj6g1NBSPWC6LEI
xKkIR3eN0zoDfgpJI0ovE9bElT58GvxQWz20Fu48QHF2kp9gmuJV5Y6MARucDcGSYRbADSgznq40
Qjgjg/dHjsgwE1sNpAmkMnwAbLQrsWzJvCBfc4t7DTySwTzaTMkfOz/4CCuGj0M2L31PKzeyoiS2
fKpCkWWbMIoAhSauA/J+orK9VLk3nIU3opoLANJb5kplMgT7ovOvfpS99q3+IxnGSfykT5mJ1x4W
LlSWfNPKr388X8WDDc8DDMVjaQYLSqp1jaD4FQyt2Ea4Xy70/FLfcdF9pBCA0J97+l6CBZTdlcsY
cWRotocKxkWP4Y7RUVnksX3r/fDB5M/W5iA5xEnBS0rzN0ARsHZy9+LBHMgOQvAbs1WMTBJq37s1
03rK8GZews2/130JWSVtkmNtNWIBh/x7Erq/o1VjxEbuwyYJHXGYJHkQBLA8poO8zSRmaJP3wLmV
rpmXZIS0gEL6euJsy1lAUdKitZUx6/Fre9PBaGAbfQk3KxZFp9Jc6vjBayMYTo2TrZwMbyYVUeJY
aKGHuHqilow2LQ3roiELRIa1uCSinteVw4WDlaQGEydsGPqldw/wstB6aznkbXQm8WadenPwkGk5
DpgT/cGmccdnqCxk9mYNYQTWMhVmuyGhjnslyd4jwUIrQii+XhiIJfaixFNne2antzoNuvcO2mpR
DtDbTTjYw6TtIVOfpSc9tJuZXPoOH3FA5bUyIv1TAMnie2nhzpTmp9ER9hH/yH2QYdIfN7h2V325
y2DHryvb9Zaz7O7jOkDHkolNC1FiCWl+U1Xcux2MuQ0zuxWQXqbMltmQlS+RiUanPCMbWKe82RCQ
jmgkgfxeFf0TNJYSel6EpHrUm2Ud2TzGMjmhvSE52uueXBr+OfK9Y2vpYusJNHjFTm8Tjy2jbZtA
O1Rz+0YOys5HNOAbUUxaHmI5OWx8vKSPboESFjTKRFiatWfkFz2CAlylq4zJDdRNCGGCYoroKHh1
UJiDStybIjUZLDmvAflgyzHxhyNXdcmjTePqj+eL42DUzH3y4ZKqgA/TGZPVWEH78GlEmO+NryL8
8PSqOcg0kcsoU5TZ3PSP9TTv7Ez1zyPm6a4XnujRnRXgKvp3PX0m7+Ei7G1JHBxZ55yilZXWS8fO
/nSVvI6NZS5jzdTXNtGF22EMrhrpFpUY+kOkWTEnQ4KoKGEc3sK5zAzUG5Cjsn3ea1SPbuAsAzP8
aCdsBewIFb7kNVgp2yajfg/6zGdpM6nQxvraGt45KjhajAJ/1CDZDkkZELBCWJJlh+9N7opjahGp
TBY0/h0xKfaO/+rm/lPp5h8BKWOVUZ2nuXnuoMKjlsWLYOrnY1VQcwWttFeNBh3NsDaiIKBqTN5w
R/BPBso+SyOIPI1hV8Cj3GZkByFHxsycYBrNf22Myl6VjpftiKBELob/AHh8skK6B/cti567JhPL
qfO35JUz169WMy3Y0mnwi6rLlWfgzFuV7mcZGfV2DJzoYObiybap4dxCnGatD88lU0bM4HEE497a
ZVrz0jkGNwFbB/kadloAR6zbEgZ3bhpL2U+XuHQ3Q4N83kMBtzx2AdNB+p6OCGmNBdvCFNP1pZUD
pToOP7ExeUAeEXxbWkpo3oWzNlx93DFW3iVaqR1g5NpLHcn6smkr+vdXiPdPxJ/hvDL+DUUYLtM+
e7CYWyS5PR9bV3GiM2sPHg8PnfhTphesqorbdTFIjowqUw/JFyvmPAdqGudqxyPYOsXDYjS1SzR1
7Sar8h9t9MolcsKGKx1bPSx1Bc0eNaCiGM2B8NcDU5WjCbbg9627m7W3UJtIr4uyPUMGuQKIGlEA
nYKqtta+zQLxB/9Fb8qHpCaMy405Y0O33riBgMxYia3jAmV4sX0YuiLcZtr80nVs4rhi+tEKNJut
nj/B7XW39YTpXTKEN/xd2EQDYvGAJPDMpovxQDQIG1Khi+ZFczdmHAxHx0v9o5j2iUGGRp0YUOUE
dZVs5NWuw7fvigy4fWzZG/pMZu7jb4Z6DpjkNqt2YtakT8kDZcxHF+hov7NoOLqZRS6nd4K1Bf+Z
vq1ifGv3ecBkG8FHY5Tz1jddRETOO/aH2qtXbIDcV41DO9JA36YDHCCrOv3BtPr3MhafLrFpq7nH
LXqQ3+FY7UoqxNUkDG81rcg+/kl6jUmVewWuXI51/znKdxAb6MGyPjtRd7Va689c0gPWbGWy26F4
U0XWeEgM64RB2zKpS7o4ExGJgGFADkFOW2vke1sxKAmRi2C71/AT5Bt5J+aus+1TNiXAF55p/g/S
zmw3cuVa069i+No0OA9Au4GTyRyVmmfdEFJJxXkMBhnk0/cX5UajfQ5w0EZf2Ni1S1VbykxGrPWP
2J3Q4zVyfIjUtFv9osdhl2GKD+stdWJ08wAnxCgpsGKORc6xvBuXPqH6rn2cBWUF0qiPIivwTeV2
R+LhPpyq7pqy9AFjJvxGdI2NC2Pe5FSHsLUoUAUeqGcSW4KJqp9AxZbsIOadZi9x4biBIvQTr/qG
svKKpvb6zpimWPC5Q4w9ZXBstKPMAejNQFBbN+f10ceauQ1nOEMioSOacMsseKgm81flCZ/wHyKQ
pz4e67ZkNe07Mgia47IW30lLf4+jBc+dP+UHs6T5hiUCY0C7TJeycX61TvqaRTZ6LaJLDwIAycdb
EVObTE+G7b+Y6t2YhDysAb5WlV4bc0HkcTG9jsi9IiI0Z7qzlDHEovFP69TQLGKVt/Rb4IMQeBdS
LXDk2kPYxoG8gS5vURZhSfGpZvBH460Vwd62GuQpRDpTKxVt4Qnxo0hA89Y8FVbTxYPrOaelQeZL
MceTH+BmqyN1qiPPjyWtln2Cl7PsxleHcFmjn/t48bCyJYNOJVfVhQljxiBLzWlCPYVb4eoM8dhi
XyKDSprOU6MemxQptPDKJ4J1f1FFPcU5hVybzPef6d+jsKqmXU7keFsVm33a4X1Ou+JlSNvm7NWg
mnVqdVuaY84SWmtRcKAhZByRSB3YQn9ODHOME0Kh92UOcmH3S4qesHyaeVVMHdQSWegl2shJNs3w
6Hus+YhCP0InfS5aKzzXMqr2jpC/V7vyiEOJfDZBhh/hZBvPYgaB+3wqOhyaakX1nrSjDtnBFBNS
t3hAQ/lu95R2uHbnUjcsEThfFT1osJnQeEVG+3vh9VfJjLMLxU48rzYYlU0IZ6tiibeHogh0w5YI
dyAB5mrQFWtdSTpkOdTsZhe0+VMwomhDs5oTzDH1/Rf0BLvYAmTu4wfnDvpiNw20fyfbpyU9yN5u
jIC1hG+4cc+KEhTEgjxUbr2gCpwVgSy/iRu4ypnqs2k/jY92wWqpRPgUedQOOsSSoXx7Qp1pXnAs
35vInHHpjhPm5LGwz6bbk/YyOh8THU8iCR6d2eZN4YfmjLXwWh/tBc0Kh+XvvgaITJO1viadI3Iu
6R+QvcSgJyazILCiEleTHVwShbgPHReRVV1ybad8lxDNbJVs0ZvGEeYBlKRAH86nqzbzZj/SVD05
RDmZxD9sUgfyXTK2F0XxZdjuZxF5e6uxpvNCBE1s3FvjpXUyIlEHj1IwaSexl2TlbjLrq1Iof2OP
AvUSPWvbcO12dQ+/brnY/FsTkW82qZvUC/ByOT7n2/TEGMSN+xz0gfGr7oIdQcL493uilkyyFWRa
+WStMAJSzUNoe8SFMcvxF3H/1v2QP9eARS7en9jsLP+Ia7HfFmgz1mjMtl5ENA3RE49cPv6BqCr6
EoOAjmpRRnGUZ9F+IL2sb9L2OFtVuRVXcwKGkubesS1CL5ZYTon3M+ptPTNP+E2WxP3qHhSJJ9sO
KIshye02pp1WnL9yuJCcEG0DhZqecGepH+Z1lzXiCyMNhnZ8rBOxdJZB8tg8e+fWqtW+d2kTMqhQ
3RdBbfFpyI5G9h6Vi7jGuzTuloaPiB/Nt4BkH0WV7Tq+uTJxLjKhh1xogLC3XxnuaMPqpvbaEeTe
KsvbDWl2Cg1nucI98W4AU8Z40+1oXberau4J+llPYU7uj3RJZfJCACRjNaNDihsvtGHhUcHS9GkS
CsfQVzNa3Zuh3NUoi/hs0KBYhPQkoFPqXz33yStq5rEOe4xrAb2xB02Sd8vSMTMiX6lHJqj/4E/w
QWh/5cqxMphJR8/PHsSe9YUopCIc4rTgK0pXl+b13qax52PaY6KsreEmMLoINJmWdRelQik4CF1D
3cjIxcKi2uYUrW67Z3IDNudvmjTdnmY4NAnSibNaxw65GJQIaN6aDThxW3YRzMA2MniTOdGfZo+P
OfnJDtgbnxTTn6nODrGlMuzqJTJkCLbf0bOUdLmbcTqg+KZ+y0LX5WpTW8sMiLa3+pVGrbaLN9t+
yv0Tf428Ghf5MFueGdf0ojYWCWrGZrXy5QZHXewPIZEwDk6TYRzgO7OousrxCpxNx78pxq3Tpujv
IHHOhnbdFOioqKfGTKOtYqMPJ9gK45G6aZdUpgjAOuFGN5xfDPBxauowH4ebzWzKq1WB2qm+Cna2
TYKYK+mFKgjHGWWe3+F1IgixSnaL59IgOg3PVSKvCqO6BEKQxvHgrb2BiiUj9rZtv52Ul7RFKL1H
yo5LMRvfbLaAuMO63plZegM6uC+pDNt0OXr5vqgx9XMzar9rxc9sBbTBBfcS+zm44EdbMraOhjOR
N+se6oqQNSXRkSi8PRE/PGlDV6v72o/uIVMsmDNNZgDNzCSxS0iNA1RJj82moR1oVRJhCenD8w95
K5QgIv8CpjKt7FAMaHGqX/2CzIuAu5bdxwjoQwVLee9UDLpO6fwvyUtWAlsZ/CTTgyp/ImPeCYuo
uXhsyTIf8JuRiTVRlBaMHJf8iP1XCFAyrP05NXCJgIc5xOuVHzY1yOGXlN5G5A9mSgf9rlnOlnim
3lcnnKU0fUXZa6EeerXs6hXHDtVHS/1upJAtoEK6KLFDXRT9LIi7HefcRPWW6oi2qLethZjUZbqD
jHZyhNdFDHaQTt42ty+z9zIynQbyQSJeXb1zgwMu4LVQ7s+ArI3FfOtmZryYF4cdVfCCDa4Jqfbl
1afM+tIxP//8p5Kmn+bDyJ9FNm8tVsUZ59L6HlBsRnLLVqJyNveFJzc+8jcDYX7YJ9tIsZKk1zb2
yCqA010vxnDT2gKs6hQikUKtSbDGsxlxC4JgoftkYIZvNjzAz7uK/8QYvvvFh7IOlvhJEcaJ5NzI
G4JOOvthbV8pUwHfeFqyu9K/8RadBNJs6L5qPgNIvn6E1lKvNTRIJG8mCwNq/xBE79hfKX2ME3+/
9NDPM6W0V+jZV+vV8R9SciNDLIvmkGyzHG5c0kPaMCa8rsl7a6PQWb+snt0CcbBzLtXNWPzQgLgJ
QNMk4HOAIke/J1N+lvOd8G+b+SvikCmuvPaSe5eE4lPQfyxkXy2QZV99LCm49ARW0VyxCHLJPzTA
IIt1tyIrcHGSzXW/HcXHRA04WM1GL3oe6H6FxzXH3uUoVNfMQLx48s6wXqtljXP507HPIagMWdzz
BSNN8Tryczjk4Oc8O1GL+3n5RYiYJTOMwPcdgRjyzvH5XL6OLaJPahKitw8H03+O02X+Meyvuf9w
6wfVYU5FsMuHZebu5+tD3KPRgQNf1XsnOdjDh5yf4Mgi0BprO1ZvwfJFuMF2TqxgX0UqeZbRiRAQ
TIVe8FLIJbvNUwrkZJjuHZezZUl4WGwQ/JLWm7jvIZk0kUm40BlAkTcEzaZYv/vV+YkyOmX6T9NI
AQaUs/LCd9uBlMpd2CCH93CyNxRNiSxDKFJf5OJ9iBR7/GA+lksJ6ZtwEqkU7CSbjNuCoK/XYw91
yGxg3WbDr6kBwVOM3NuwSV5IUSTCjAArRIofAppIrJ3BX8zIlVi3q3tdhDmx8XIvR3mjAuNuLLPw
KvUHnFB1f2Nb4yNbuXFYU+hDv+Wo9JJW7sltRWo7DQcI/oQHDVgaomUM8m8h8WeFhOlvTf2GgjfY
QES57qWF4fY9JOK06+LQam/5gl+VtPANigI7oz2Oz55gjw/MYhu4Yn6wGMNPys54cutcxN1E9C1O
dhHXDdTz2iOXpur5PkUVv12HHGCSwsWejAJ02Hyig5bQ1nIYTkHQxIDVNPopbCGgX7edx51Yrrva
ciOkeAhCbaWSQ21Z37NBQKRTJG+NH12P1XuTIffpiUvW/oGPPqxsaHXTZmun+GapvFsYrvoQ7Uk7
q7Z2nX1XmDd1CeqnasxH0/T+/G/xnB8nHQ68Jq/m6FvsOgRSotLnbSxswkX1d1eD62IX3q1lTWYL
KVIMJM+9XJMDCRsgRQUxUevMwLt2xM8VfbB1fe2cCNP26s//OewYosuc52ipH0AWDKTRyoOZKHqw
GBb2tn2WNUaavsTvN7FfWSEqighXKFPGBIq0GSOJMHJF1hD2gKC1jVlNpJhF3bPfNJCssIqblYB/
YvoADgqaz8dI1dDTBmeji/W/p/d5YGNBUiIPNeEqFA0+Igo+FmPdXXksUhdmfk67BvLTfFd+9K3v
WiSP8tj1ggqltHovq+huP1YUpRrWs0vCXrwI874mb5VtDGVFptD4FpTZJ6C/fM7MOeNDqJL8UAU2
fgB0PfvWE8d8KV7b0HpaIpmeqoFqRJ1gmzfgfFXUHSB/1+s6YthJUTW0Mnazyfzpy/Yg/Jm5u6nu
sRsF+36NLD75VBuFXGGE5k57dDokGEQcqHNevWF27k9NceyHNkSJlgcHyzbOfomGxS+bbJ8trKBk
Px5EwkU/rwPZDFP9o1BOfHiQjexudXI02CzLLmNwcpbPpDflAcy8OiXD+HuxUkbGwAaX5pUgNui7
lvBGvgAPQzTxaoTGjZUzACAIeKR/yrni+cA4woPSr2g7oe9WJvmJpOUgPyVOwhwIlobnaLnJ2kBc
6Fnd2k4l90vWtVs7Gq78NGWyGHkiVTaLszNVIXYwgicCC4YwD4h3qYMu3ZXQpAZl2UOIB7y02ukI
UsKfzPrwUaa4kcSCnORe1ZQ/SXjMDbVl0wawqex8pviuIFe37JvtkjfvwmJgCDkc4y6p7oNkna7g
eS+8oC6pcT3FMzXTwBJEAKHkuc7tcer62wzUVYS8pm7Jz2syAO/ArlkCNAVqY+98zLrBiGFdWrIK
6AF1U7TAQGKwUQv7/QoLgf7pNnQg+WxQna2Z4ObqjWo8ltV6T3fUWajxtCZjfbWGS0Zqj85ozcg+
SEy1T2eqgjGGEAwm/TvDHZ9x5Si/YtldH1arNo6q9LeKKN2t4WPraMOfEm4UF3v3YowWAz5/mNPA
OAnKr+JSLewjLNHEpuIliSJjX9f5oXY6KoA8FgmcgSUoVPuWjjXuTQrv4/pNZnl77IhFQ67M3SUJ
dduNFQJkN4tOU8Xwng2+judVH7jzkh1GUsgFtTcXhMiBWZ4dKdHgLd9zIBwMdVob1TMSz6VjXM/1
ZznXCGvMEWjVAfQpg4GbPhKf/Z/SZcUpLZS4tSy5UTUPS1CkiINpcyGgjh1IFP1m3aGXIv6m5o72
SdI9IIFHY6KPGRJXF6cG8B8gvQdqt8iZQtZn2KzQlqe5Tfs7GjB4llNXol+YqwOZC8nJSZyvKutv
83ywd3lBznnKnDaDOVz8JLBw2EeYRpyd5LSPhcR0Zc1ruClKtEbo3+n+Ib8LLd7ciOKQs/biARKo
jxbAmUb2oDQSX4g9mOckZU4On8yahmps+iiqBqo3fIC4UDsevHl6yob6xliKM5jiHfHEl1DpgtyJ
MXD+aSf4Zlr0fltZ7D6lgT0dE7t4XRdS9wzDd69kNGzcmqxNZfhvE/xhgXtqKKfgdvKCkzOnwy50
dJZBL58ty33NZ98+JRJrlTf0rxOi+q6onWuHfZEHrETDPe5a8k8ghuYbUNSdaIOdSJP0MJBJuJUh
B6iTLSHW7OrNc923JeyvEek0HPxU60nhBtdkC+3CiQ+qwzWg2m44ZLX3WNm6Zk7ybo2V4FVFQzGO
kHe61TbPp/uwcH6WIH9xCVbee0MlsDtnl6A81WaIQqEs1uvCeMv/nFF0r5uCntTMlJhqUUbYCUNw
11L2vUa/hOM+0DbPhmAT2hPhTrjxI3JQpjricBanNmJjSyGYceTdwmueuI9xo2W3xEm9KHs4mdLA
3pdntyahldAnfZwFdr0lnmMXdMYLh59AsstkPHOFEZF8aLrKOthh/WLkERlGE9QViuKKLPOSDK/t
nLLwpSHfpxlR4GzS3LjtZqc8Rbb8RQA8A08ZWEDCbhtnSNw8h8XIDFewFZ8+I6xOMF2992VkTb0d
TeFsczAWbAERisXatl5zkmmzxT5ZSYh2i5l/ycJTN/VHL7PMq2SBnFnM72gNSSJWOYxL6bKjA/hn
y7IP2gT0n/V68W8ZD3SZsrlDIqA9g+G4c0hqpcMb9HOUBDcnUHPlZB6VkfjM6F6/XbLW2JVBBs8q
A7Ex80jA+XWXwFoivArgKlXQ3oCPgI1JbbEim5aWvShGoIIfyycTFJ3YxlPUVEfJgHyTlGOEF+Sf
TNeJbV9ynvptj3BhX67mIU+R8jr5+o7e901NMjxNJJObY7ELrAZbjT3A5ICorSZu7UoHmpcJaQ6y
XOW+0XHnquviZiIAvfigzhDpnw5G7xZuibFiJvCjxosJpCFjKpt3UkGbpj2rfZ83BOkRt54kKAYg
3ZKjjyW4kTj5SRi6ExCeWN3l0RYNSkIxM3hzDsu1poQRUEuQ8g7gK46LR/CYlGDZQ8BSEgbAsDzE
ZMST7H8McX6bEl1f6nucIzpQfiFZ3ly5nZTDDxdV3c9MvHPiFw+5jqO3WroVPM5FnpeaF6JBBU14
fQCtZBNmL0i1X3S8fRYSdG9a1ZGo9ReMxlurx/8WFt2jn4anUofkq9Es99WcKCYaCthc77mF7T5X
Q7S1InQ9CAJ0ahkvFePGsyINuiXw8Hm68XLy/n2sj0uLfhzvDQlVpPiHvoY+0I8VOt/fhAisdOR/
Zs8CZLqgBiCBjagzC8Ns55/H2d8ZpAXtSOSWG5seAdMq6tOiWPzkTMlAR9sASDD4agB46UzOTyE6
l4gQ6031nDxQwhuFCSbpgzCe8CMr+gyosCDV15TzMddlBwbDnk33wUgJQqjbEIwiv6kuSwa9mZPV
/Obi1pfUqmUjCrz6uZp6B/eSwc5JnKWEnlr757T3z7OHaSWAYR5G62gtPSNT3/lUbJM/JZBJZJIq
C2SPWGzImeIdiXTVg+eFb6NH+QMlCIEug7BohVC6HmLRRRH4XfjJwbI3yIWjbUGfBHdgcRDz6l1F
dE1MfXmn5Oze4Ft69knQVuC6KF7WOCGI7hgo9dxz4TkekSCZHASpdsbJH1JCnqZtKiEb5X62g3bf
TisEodccLZdlOWQKhK7tDlKXZky0ZzALv7U43KhiJ87M+k3O3UtldQEHPcUbbkYFh2nfpDXS+4VC
7T1d990JAU+wmWYGCbvyzbj7U+fhdOPOXx4dmCZL2W7suRRhOW2lnlIb7X3ubO0gN3diqa2NO5No
SnazALQAOc+IUet4WDdmILpzsrIBAWYfOps+gm5kk8rxpmW6mqQtm7uizPKjJxEmePrSMYqvij6T
2jki1KSuRBsEdeHJQvPJoitQLN2FElCKkuhkkjJLcULSl0IYrqQ/hQqOb7lylfF4xKa49wvTvrfT
0L1pm2XnJFaOs81+yZCtyVXNB5NPaedJZKrZrSHAw0wHY3EN+TUYah/V1UeQ9RjCNAtXLPKRdQmo
xo7usF/8dENaEs2W303Mxdwy7VuWiVuUuQgK0hjT3dXQvs+KAzUn8TiEwhoH1F4Fr0jrrSpuHUiR
bL0DaPeJT7ltCQPZ5SmgCS0N65bgnSujK22CIMFeo+LAvySIeAAnw+Xmn0JpXNwcnVU/OxPlD7hF
GY22S5sYu8yu3/mx6rhKBoC4qHlcErPd+4yMYo6CXV2wXljDYFz5zYtqnQDRdynIWE73fm+scVOQ
PkG4xMTfIwg3waSwcybCTLvc2DrIjo+CXtUuARaz3cCjD4ZRi8IMShVxPmL66B38pb3jHbsafTax
/v620MbNPuvUzkf/tZFDhXGBMlqrRZ2J247t1qSbYK74NgnLBIzd9tYKDjC4d4FiiYmmZI/DXcJt
bLtGGDH93vV27dgeUp2HZX4682DFtN15fWrEZp24J70+cB07/Cd3Rmhip6cfEYTGZK3p2bSHTpGk
aaVXxbS8c6sSANjXBzHhLdTMmOonlp35uZS/Rw8hkrJyiy8NN3RtsPeoEn08O0SZr9/sR+WtaGF6
VmZda0FgOmJfR48Grpg+dbWiz6b2b0z7OJreb6Dmebe48y4iZfSwGvajwNDf4xU81pmLorZpNo02
y3YTxUQjfoO+IMUppBuZcCO1DcI0vepw5Rju3ToxvY0o4+CsM9i5cXKQvhhgiq3Dx0RCaLsEwpld
KIDQ0TkRPFCipDQmc9+I4dS4qjmJefrFFF5zs+/c2t7DJf+UoU0w49pQ0zI5NwEvURNS7KeiGkQb
rdeiyLgYxuLk0UyEJdQmnuuByp2nxJxfUQLzDNpElruLzV448xUk4WcrXLNhErLB4FEyXKD6sWDu
mTRCBL/+LC8GNvmNsdRvaa6+6REh+WgmKtSAMyv8zsKsUBMrlhTHZH2ttHhotZQBCeSBkweQyDI5
IyEL9gbaAHhhPujzVk31ecyMj1FmIs4KKizGKEJrPax5bNsWyUv1y9CM3W4ZCOgvokPoqeAEYdyT
2QTE1RKnSGmHcJaTGFrSyvprX3ncIfl0DrrkMq7tijMXaFQAhDKzxDMFJt9J0/B8u88Yf6zDKC5t
gTPEaYEccHAhYu+tZG9guN00L2BT9rYoX9PBvQ2T2osrLeFwvGdj8QzgCPdjQtBI6Nq7FXr3QeYw
AXlEScpMs0mgMVY+nZqEbyOECVChkZMzJ3eYlv1djSk0K8zPtg4G8t6eqbk7GZ2aH/w2YzXUP5xP
qTMmVOYk5KTOA4NRucClsibjuL0POCEaFuhWNfXOsarYEOpZ+CK9C33nVorjqLzsZSFqv3JI6Dbz
0IgrsBTiD2pUhO23BPIvrHU35vw2d/LMPFct4M3GNZVCISeSt+dQyq/MdL0I+kFqkxYWY5afeggd
KMfjT5HE6rflbbS8V6wBlR1BttpmvkWBkh/wWnxw2hHcRbn6eSjND9/NZdwO1rZIewfmhHYMbsed
msQzPoBT6E3jpcI9tm26wY0jwid5NddkG9b+fTVFF7XIeCiD957W60O6rme/Z37wBExpwKdyN0Rs
erntMxeI6yQU2MIM9MA13ZqLb23sLqSbBpfcHNKTUDj9LVfWci6X6X42Ayg6kTNlGbhiiLvA/ewS
nN53sTT7u67CV+JRLbPBywDGna5cw719DeyTIAoKTHoO3JuuqefLcO4KLqU1Q4CngvbbAPbaNWha
9mVa7xPkqmdwQCwEbomIRgTt1unaT9dLBC8bOtC0cx6Umf2iJZTDJjHXowosGGByJV1Xapkg72nV
850YqCTYVD4irBJxE1AgaCJI5sjSIc++PLugH6ENMZS7nTggATlEq3HTYNQ+Lv2uMOzXpV5v4bmh
RkWUYzR3lriqcVHleXI3VdExS6ZLvvavQ9tZu7rz9zJ1CRxXnHnuOtw5S3jlWogEcsO5DRXsrD8t
dL0Ev1U0sZ3zom1X8t5ICyMGpMis/bQSwtSYfYSkOjd2FufVMboXUP5my58kXp0HBEVNBS1LE3qG
9qFj6naQji0FwjgataJVg0d8fJ1KvDhjPpwyZ/a3pg85XeYkW9T1oHN7tIChxQLqdYHaicoqtxmY
YLxa7QeyJPdYEZ+58TLyiNneCTRDrc8PXxyqesAkOjAmWAUvohNkn95kHINufu6hmZEUJPCyXp6z
4rL5oOt88IxVnEdX9vA46cWdq89xtDGX15hhiKUorgBfQCPBeHMfxC5HKbcfhvmF6baK8YXbx9Lh
VSpLNewLFXy2Uo0P7Wr3J9FwvA5IavZ2thKDgEU8Xll7t9mEJkaF8L0MB5KdAdEHPSaLPFXl8FXx
cYrdCkJE5E+0cdkXXBrPzTK8OMRXIdDzfohFRiU8A9sPqWivEZHrIM46vUG9fp8O3afr4kBJZ0lR
TTlORxe92KzD8+3xMQzpzgp68mA6kvWP3eKVF0cnLkY4LUXPpygi4jBe0XOeSWibYCbj2fAf3UhS
PcSwQjcPePaC+qFtAcuVn7Pzgk8eklJe+4GEKRN4TKvqhRjniXXATfcqVFewGSiUBuS2NC55O0i0
y5Ja6VYSdQBj2mW7vG2JXAgKdNEDPrjEoJ8uJMECOYQiioqod52FDtKB3Mkd92WSowxM+729EsCW
KntGlB5Yh5lE7kCtPlnOsK6hy6Y0usvP0DM0AJvAdw/IWEZLfM1D8p079Uebv5k0gp6aiLuDEewh
IDA//DKTElvXguFwYNmPJzL91yhtgSydnTDm+SGQ1IiuAbCKaVukkHXZnfTGb/JCLdQJzQR4O5gb
HxXmvnV5ll3lSuTTfdwc1tw5ZVxM+3JRvEtSvkwAhbsyTLZGkIsnHFKkP64NQTuw8qFbkXGfWYjh
Go+8CzBkAuIfq14gNArCzzKLzqlXoDwNCorJRhOGiQTAKOG9ofrnySf/kNAMFG5O2H+tXn9XL6Z5
EeE+U0m6T+EYY787mPSf3bnYhbHcVdd1CSi5dsO89x69MF2ugGWIaGQ5no3FPAsHfWTkvLg95it8
GSW+UEKX/oTvCbKqNkXahSDFAx8mP+IhFXQKEnEaA8O6sMn1iaaRo2lFp25cvK3nzGgMWvurKytu
ZOOxXrTKGvhQx8AgscSgt0H9qaM7RdE+FRnxKsv60BcK/rgZNIdPBM3Cgmf6wUXUiAlKgjBOYM40
W0XpN6I1Fq6kZpTLXrig/T2RJrg+woVEHe+jbSmxwd4/EU5I7U61vKWGjdiSBL4qcoxT5EVEYQb9
i9+sSGXk8rTkZaUV7jdWUD3JLoNWNJ7seXot+o+wMKPN33Kq3Bnh0FhVNc+63X+ma7lsbcXgXc6I
fHH1YWJZzIcabsAX03iopjLghODGKBD29AEoc9/4O26uq0SGzdWUn2o3Sq8rlB/UEP+zH/ffSoT4
/8l6+JfQiMNPe/NZ/4j/of/zv9qOjkpKtf7nv/5S/PPX9K7rBIZ/+cUOy8a43MufYXn4ob2KP/rP
ol/9lf+vv/mXnz9/y9PS/fzjr5/fdd7EuaBS7Nf4fwc62Jb/34ZB3A158yvvPr/bv3z//OU/8IYN
ZMj/17/hf8dBuH/3TBrzosCNLNfjnwlc+D9xEBb/lqA0ywmjgPZ4epmbdhizf/zVdf7uIzxy9e9Z
DkEEFESLVv75LfvvIdJg/pxP8EcYmf6/lQdB1fJ/Dj0gjoIN1eYhNXUkhP79X58PdDaJf/zV+lvb
1c2kkKmhJ4WRj0SWbNcJJ7RTmIdidaCSvSKJS4ICd7XpEm7DTqGs/qbTeKYzYyAOmoHOKvJrQ8Yf
SCls0ARGGYBRYKKzRkcRepKbSAOb0shpraNxbcDUXKOqo8ZXR420lkCuAui15IhrnPQ9cshxChx5
SFv/AXF/sgs1busC4KLyvyO9iERtfzjaKXkwWChjr6WwntSz07JsCXN7rTQqTGgMn4SsV1g8Wtb2
Afg40jgyw5XcmRMKAlT3KJSAm3uNO89eAp2osegQULrV6LRQEllj4FAqE4yKmY2xpFxQHY4OiIjT
vuOre00LEG9Zdy+1xsATwHBvNakbNUj1G8DJQwBzKNCdlZFNVGgsPWS8IFuB5inEWQtwu1ulrw7w
uy+Cpwg43mEe7zQ+32igHsBecsPkiF+3ocbyQ43qtxEOQ7DSB6+jJy8E+NcMgKO5gEqzAoHmB5bo
KtN8QW68VZo/kHbRHgxxErK4RPYkbhzNNShIBxJIfvJC3VeajRDQEgPbNigU97tmLErNXaSQGLNm
M2xoDdhCmhzmdlerPLwOQy0jZj+jUg4xI7SIDT0ymA4adfKKt42f0CH3h0WBTgmhVXLoldnrqWV0
5Q6Qmq0aBgalk3MtIWVcyBnE+eOpD7goTYgbAYETaCbH1pyOhNzpNcuTQ/dIbRuD/nE0D4SCd5No
ZmjRHFEEWWRAVR2dJzxAhmH9bjSjNP0Mml8KNNM0zXgP3PQec+05hYqiEv0p0NyU+sNS/eGrIK5M
LAln3h/NZ8nIggyvocWHKY1HiI2YtADFDQ0TpjQntrTI1VNosha6zCBBtBvJmYKsJr4wZGoqFndH
KsthERmSAF7dSwpYlgcdx31NpaYXDbfUtXwNmq3LNW9XaAaPgWo+RZB6JAqv5JPD89ma8euh/mzN
ASrNBlbQghAbiqAyGDbNGPaNRzEAEvGts7fMGjW7ZhdrzTO6mnEkKzrOEIGXUt568Po8Fu2wc6fp
MxSKiAnNXCrNYf6JCZjqz0mzm67mOSnBS7iICPmvIUFdyNB8jMqz/mLcSG5R0JqjEPbUEKipZlKl
5lQdyFVSkjgCNN+aWRS7RhbWVxqc2qP9kc8ks0H307eXDm8zvTVHN526TaW5XHssDmZQpofFAKYL
Cfsv8XXtSOzDpGOlZ1vhYlgD1CJdP7wQrtNvZEaPAhTyrLlkHF3Irtiv2sR6aFMipkh0yuZnpHwg
y7DRdChXJ9tf9rlmqtsxcbYNHtmtY9j1VWgQgeoWZ5Si9741jkcwK+OSFCF7rObBawjxTDPjpubI
Pc2We9DmkebPe2AyiITZiA31iNndhl6B8qd2x8ZcMVdwdMwfyHMA1Yta3K6aqW/RRNWoCSut59Nc
PtGAsPrQ+77m+VsIf+GwHA1aA6AQA7haFUBHIc6n2STRv0m/ae+wzo0OebFycDsVAKvShjCdVoFc
zrCor5oCbJAWucKQWyRswP8QCEmIfuFbp7XL70lfZZrrzec2wN4b8RQspCx7bonxpc2/U38lG1ES
sJ5YWrJP6nWAo4IIm71hZLe45ikmHZwd3a45JCVcVhMZlyG3I5yoDoq/wP9dJ+27mTFNClHcVpdJ
cgbZzeAc/JWnKap5+KNCGQRoWr+Tzn9wrEbsm0Q8NOyXfvFnfvxf7J3HkvNKem3fRWPhCMhEwgw0
uPRkkWX/shNEWXhvE09/F6q7FS0NpNBcg9MRJ06XI8HMz+y9dnDnCP/ZY+t4VTbDlVnmwF9w3UeB
fmmgXB5YxZrsY/EkzXwo+BtpFKZsrre0XP7K+pNX+ph7xk9jYmqfjGuHnTYgNnQLs12/VnM6bmQt
bTiKKD96dKl4f3A2p/JLqxEdYSNPvwR1smzIS5kedSa/YChidg9vZwSd29aBLTxELTwFvySQitcd
mVC+jfDdq6In9won+VpwABm2xqHpLU40oMnVUBKPGDSf9iK8qoKp3Ch/fs6Trbd4VOnziLZr6GrZ
wvC6a3I26fg1zPn5JKA9rrtFjCbQ/jbVro+cH6tlpG2Rt73Y+VOcCWVOeE6f7JvZRRQfXIOIeOr4
AB6CGgPGQO+SavagvmW80Jq85H3anMIpgCvHoCjNIsG7a27L2LwNeXqa2cHXgeimB+7PoJ6CYFKo
nWhZyQovI3i/PTSLVp6mBhOrEiEWrcR61Ci7dl6wkwQbexUNaLcw410UdoyHYAgvSXpLBEpWGZ8m
11LK4grtBtI5RBzHgjklE040k1MU/VhzsMrGt3rwiSEAMRKYSYT6IjhgUsBwolu1LV/m3EChoeI9
eRGvlBeo/ui5MODiqDGm/FYPfKYG76sb6rNYpFotfqijlUCzY7+p8/whNKq3mmwAgoKJiJlos9gY
XqVd/A3S8CFLyTW03qI59hgy+tH1EEg0v+bHvORfoIeiwfDY2yzvWFuQo9ImyY+BUWdJw3N402c1
/cxGdTW6CbiVLjdXTV5AFKRl/luGXsgjWgUJcHsytmKMeMjXaUMbusfMUFvzJpFRv55C0uccojQK
G0pE+tywdcUHgCwUyOmmaFBEERexAb8DFrWciDOZmWWjQ6qv2paULpnOBz08sOa/TRtvD13xho3z
HvYhF6rLn4IE8OLFxjGAMwguCFsXfsMBCm5ZcuXATdm1zWFo/Jte2I/ZIlONquiVOK77JlR3qggu
LdzpeJA3AEafk9Cx15Z9zAr/xKji0JEc2JYgNRHu9sutQqXBDuBKwHzhU8dKOtzKpvxqdXcTpdHT
6A7k5fj7idqDwbU+CM6thik/4CToUj0GEWe8xuSwabLg2aiaA8dKtAQBB3ICy5x5ewdVPEjCH3fx
J4/VeJ9E2R0m+NOQYLoTgkvJhGEZ7maLTHYsi/y+byANidGp0nWGJNdRxkaaZKSyaBXiyhvkKe6c
wxi6YIak2HKxXrdJumuQsKmBkXOSneewZstBQu8Ge+d2mtU3AI69MJ1rG1NWDu0T9UNamsQj+teT
Zv/nssrrs11ijZcO3SteUZEHe0ywD9407srqqhMoYDnxJDrqATITL2/dWjduOrz6Xr/GHLsdKvzS
U/E0uMEB/NaVQokTDTMyECAR894Oi/eJ3bkiOqGL5SGyo7uQCZ1dx2ciz05jwiU6r1tXHIaseJh7
3t1Ue/uks66HuD/M+dmW8wbG2SY12y+Vxk84peFHI+ftkf5lz7rrHmRLC9+k/edsAqRv53uZjWfn
yspGwiqbHcaxmzq/MWCDSo6crPxw8+2cEINIbaiyJS00+KpsmCv4RQObTGkGtQ4nTvKq4w55MtEk
NZNZbwkS8gidA+EOgrMpfgC/bqDL6m2bkP6y5E6MocBjPbIaFh76dhhGKA1G52gWXM74vn9cZb4b
6AHLnHBMI1UHFmFosJXYkq5Usrki5OI3FomhMFqK4AIctFkPkD5aouI3v4etHw/3S/KrSQ6Jx2na
aOcoHTJZOn5kM/b3ZuC+JHZ0CbrFhqSJyMmosGpiNQLlXoOngJYFcXLlzJIrgK2kH+mnwUPxW/bN
dZP5V4nJjVKZ3JEOtXx7zQj/0cj9+7rjyTDZyOXWUx+M0JMV+w/IqEvgqpTe9SyZ1+UtW9ChiN96
wLrLzx/s7F0aHK8mOxTPjm4y1WyWeLqQzBX610NoVyht+dt/k04dwcpCpvHBtRL2Lj1PT0gJQ5HD
mHep/YF1LFm0g+TFLt23GhL/ForoKZknUikjfnqWM4ZyRfcRRLJEmcap3lfPBPbhYuViADfgrtGs
QvDh8P09wdS4XAbLK1bK8o/VDNvM5UBH3H2vK4JEzOU2zH1+l3nEv+f2n22J3qHpr32VPboE14bd
+DHU4Q87Id4yiHgIFMAC8gFD/hkBkx5uRLdclrZz/ftz+wTtZJ5e1FRz0vXkpZM9s7ccdAzGKI9+
jiwgL5ZQAuxG1kKwcAtO9oBcr1KbJE45yXNSpu8lo+lKtNe/N9DvxdcE5dEoxSNN7OL7B+ZlA0SJ
golZl8mVD7f4PTCRZSzPUJ7wR2n42jIH4oXwHddK/B7YPCFt6F+Coj3/fos0nu6bio+Q9h5DqD/k
HZG0+pv45zTjfVNmj6q0jijefsolGoeyA490Dk6mqdHc8jdG8Zhs+qUS+U1q+b2n1PTBkpcsmzYX
63wk1TTwrkOTr8+KjiSmg3upOu9KT/XrYPH/czyxrXzzDHXgN9GwTtpi7ceChDR+szhnz+5fq7G+
J7DlNh+LW+KhvA3m6Bdq5N98rt/Us98cvapyr4vaeIsdgl+WX7lQzAr7ZNfX9E01QzoHdf5Kcwjd
tdGebZNx+/svhb/WuCmA5GnIEkhzqYpVru+rrijgkml1E/aqOcQBZkcFvPgAI+06ECiV/Ch7ShLe
6sDkUavdmuYXqclyQvp1JwAgdx08OwUjhGtMVxCRCqSduy5k22Eo/hwJE2pMvJNt1S9JNLxI5WGc
rh7LbKmWw/xz+adCvLTLMSOs+h7mroeIoUmZSVfZWK5L2qeN7vGQdD7McOz2Y5M+pZJDYoDwyGTX
QXPqxKx4O7JffOuWyyjE6o7hjw9ulcDu8lhOwIcJNoEBLi9vvScWtYSGhZQYBkPbCrSOP80b0xZ/
TJeHIA+Pg+s8ucNkwi7wGbsz9gAziN9QskEAAR3uLbtF8W+GBLH4drjNkHbA+1yq7tH/mjIAOg3c
t6wkPcJ3M7SLtWZOFMjvOJtewtY+0wHKNY6FGzHALQWlg7HJoWcjT/0uk/6pFfEDCVSsOezY3djK
0OC7qOyVPeFMrFH6x+hMCoMVQOwBbpjlfTdG4VUxM+cR2JtLApQLmuOd1fbQl4rqwrORbX1ZXtyQ
OFCZSW+rZoa0rELoyEeIzRUW4p00jVOERJgjBlbRXNfEvzHTL4tHD/v2Jgy7nvXAxLjBERsCle+R
GWRbN2cY1NUSDFGNvagdrE8z58TC+Twcck/zHjfJJS8JS4+b/DXcAdhDKjTCNUE8y9SgCzclvMpt
jqwKn+dd0DlvwooPdtzCwfeMbFeFxR9cuGCwln4pT5Juk1cG8x3mI51D+duFY3weYvMuYbkVeUl6
x/tyZfFmnsbC/+jojq8Sa/ojQfrg9iy3lUzJcvUXa0zCjkj5PL6AYHaMpE/jIj2c0SBCDXiNFlFi
gjqxWmSKeNTp54XAsdBfwuZPEOXd37Ct/zeo/h8G1ZZnMTD+t3+ehP99wr2M2v/9X/5f8x7+V1jx
75f8bTJt/uW69jJG9pXH9E1Kk+/298m0+MsCLruMph1pe57LQPwfg2nxl09nY2K7sX1pOTZf9PfB
tPT/8mx3+X6uWCbe/8vBtLd8q/9M4+Xnu8Ix+V7KYnAOSPmfB9OpnhXlafZtmhm2q7R89TL3MeTG
PqO0O5If2V4wgIp90dUrcwbREHEAUPZQXAYzZtBxnrF/jJDpfY2FsdmPtMNbCwbR2piGP4E1XmuT
D3WYjy/kbHqA0FEqaPKOHU0vJGp2saBvcaSb4NMKtj9KpfuhwQGu0HPoKW1pVaJvhYORDMVL5LSU
8O34Etucf1U5FtuWIPE2UQu/iP5zjCS21cS6wce8GmA9HvKJgiL2gz+cWldq6mJSaPRr73R4zhSH
+gLkw576kc3GzUwnw6b9pk6d6cjeNAKuCGDcX5CuNLPbcL6xpyXxqBvfOqSEDG0hP/m4FCWKrrVm
9g9uFRxGca4y8FFBVz3Vxd6ORvq1ORGbBtJ/O4JRmFwb7oKPyzxGkQ+hL4/BtTThac7SlxQ0zcHI
hcQr9zZ48wRHIDp4WYrJM3/1YwTnYbElApp/l+671SGsDa03gX5la0ENwrfS3tmDVeAAhHiJB5vc
QtVbBwOAI2iXHmJWNqNcFjUyp5Zi0DbuI7lQAMIRO2Men9hqDodI0n+nDpt3MuAXFGaLmaB4ZR6P
RCY0gOSfmG9chkm/C4+7a2ziBtUYMEFS5VinUXBIeE2lAwTIsXAt2pn1hpyBpWCrsGotV4YmZo4a
MEj6M6Lp+xJUCpoKdNHtqTWdi1dHMZUrlw4PV9Lmz1CZULs27bh1xlfuyWmegyMqOhtNi/08zfhp
6zA7mP6vrmpGU1NMFqvM4KAkYh3Zsw9IdI7zuLT2htHv8ja/iZfYWHINkA/HBdHhLs++h15uNJDq
OWiyBXKFVe1j+0WP5K3bfv62iWVO6wFLLcPRWRkWOzQNTDtVOO7mEnwHw2FuU9h2BZ4tW/X7SXnn
Qckrpx8OrUltqqq22lrouxjO5+TRtt8Gf/BmqgZAVXiwHIQJSAKmr97lHsKkBT1qKm5cgCOrpmOn
UwkSIb3iO0UaWvvdazuKUxJOL0xoXvOg/YhNfluWEpusk+9DPt5MvnVd9nCaNcGp+CvhuslPdMvh
ukErvMpq/WEmFapVCBmUtfMhi9vvYkr/VNK+ZE1EEFPPaBJQw6YLzPaUHaO6eFpWrjGzTSz7eCx3
ZoV9tI8YlLvsbqHarFPJLBbSDnNoO93ZTmWsbNWe7CIxr/rCfjYbZx8E2d52HPQTCfyDWu9Djaav
CUIKEl51Qt3k61BohOZVytoxDlsy+tzzXJ4bAzet37KsLWcZPGRt915XPv/JMrf11CreVXqJsu71
Pk7s58LS6LISlGOzHEx67j9lGHcHcMBIqD1xJWsSj3AbfcXkgtLcskNuCKxYJ44Ds0DCfx29h2h0
N4hjppvIaMODkQXJKsnB3rRJUD2YY7KffeZHkw11RiTzns+mgxJItFuOS3ula/s58CrUu0q/h1WN
775And+YQu6Xv2yTIq0MO8a+nIArS+BDb2FlA2It0fSqbWBnm9at93YD4K/JtGQmlzN7YFLjBV6x
I9fSYy3IZ8AewG6hXpohDzM0T1IyLucDbK72CJzlwSam5VYaxksQOvAKDbPeezMzNqn53fx8wsY0
HQbod9cmo0Iqn7dQROFqGoNw2zfGW2Ex4sn8fW/OUEpbyJW+VP02Hif4FFkBzjDqAC8AwD50Si0d
y4ksymoVY4jE86/vgkwRPZmG9VqFrCaj/KEJ0tew/hrn7I/VMiOgYdktKM20ma99gm/38SwI88q9
HbOPG/ya9EcDa0OThrzsMzp4r1kzoYHvgG6l8NvDkLYcCOldb/CK18Vw8QVVuOXe0eI2E5RyOgph
sHztfFryn35g5oDidEtWPaZRjVyOSd5GmfArs5gQkH6gzk2XGk0orNlDRgBcg5K+nr3botUX1K9y
bRlWtams+SaxcHu1OeKcpTkOWp4yplZcG7hD3NjTa5mhLgSq0WaiPadGVmwQIq2zqGXJiuwGGw8x
mq0h1S4uRjhg7LaYbQ+nEJm4V6GZGiNwBB3lrUTBt2aSf1KNfp8aZ10i1kvB/rJlWURfbXKOqb2P
fkwBOwqAmeSM9HtnuSw7w2uhDyAw44F3EI7jTu5apLYsjTZ9xHjFU/dsJb8qjk78QHo/z5G5snve
aTLPPVCo89Po14ueyCQBGVj9yYyWaOsCpQwiM6TY5Z2XseWYAvUaazu7E1F96HC7ZEP0o6fxp+QI
KnrEei26P9pkxKoiO8M4p82vh09ddpgF2ISG+lPDN0Rt/uqxx7KK4nrZBu7MloS/TW1+OEJvdGkh
EmfEj1yV5GkR9rsYhGQscZ14EZcCCyK5TQhlRX67kI6Q+ki0PFECr5vbc2u1HD0NRpS2Kz5DhYVi
UuYH9bu9mbnSiaDjLQngjgwzQw3jGMVBcM4ZN5xzB7vYEEOJd+Jz6tIf2WZ0P45sLQWrMlqmayMQ
RJuZ0asy5WVG/zvkd9NypgmFdM4wVcnDwSgGga3V2vadbhbQyjwSVzw2Z6IR3VUFI7A5xmwRuacZ
UMyMNa2CkojlFLfhxS4dXpKsSynMpMlcIx6Pbb5EI6fdVQBfnmmq9w53RpwjI2XPxrUgO/KThTvE
kBMI4vVks5s2BEFn+340WWio0j1l46n1qnpfxP2W3tvZswzki2hlcwPPTTffIZvdoVb4sDIlVq4a
kDxisCvLzzhBtyn6kG3N2NzNuvp0Av2QAU7G9tR3e1/NzKklk9Ng0DexYnBiZJ8Ngk6uxaYfGAZE
3mes2L6rzCeOs5uPMykNkalYreh6AMvg3dY6+SKC4i4vUERq5W0Mov/WtqTY9Ct1JgRGLZfiPVbH
sy5tPO7S/uob/2NCUVWjDhWEFgGY9sGZQuskdS1YTX1arM2Bhy6MMUC3H5U7Ozim9OOgWwCuRO6S
Fd49KGCWRwCTLeKOe5+/CyFBJmsPO2EVb7F7FRteLbAWXd7ssSWSrStS2ra5P42gyzjh1RFsC+yW
KLhxnRpTH+DrDQu3BZvlVfuwQhgR4XQanARTQXnGKGhA6g/fFGLqjWv0Z9FyX+AqJhgbOCoa/tuR
0r2Jkvu6tQ8xL0zrXIxS+TtvVrsRHRSmgIfR8H8fDYySbCl6AgXSrscP1C/TEbxbAdODFPsqIEjO
eoTDNjAXFhx5EB9ZlmzCdHTvy8x80cwjYQaxAMpaxRgSbVwPbVIbCdu29IWiRt2o0rhwmWAoUdq+
AGdiQZRXSGgdhIdDwfzDGsadU3cfabZJFc4JPBWB+TCEPGqEQlAN1SzNvTtEWvbc9lB6kXB4fXaX
i6TFbJYWFzX4j+H8Nkq08csAnsy+kPUvO2PICJpSVSTNT2CE2aXgvG0Uu9VEvenOco8iKLa5jV4y
s+p4Z1jdIVxksmkKoM4LRpyd4US/gnlwEnQfzNlbLIOMiuvmKrW9m8G2dm4TuNxzHTZGB9iQW/hX
oSxQkSb5z9zbaPUZnV26GouuLYgQ7NMe7H49iFWrvYBPWWacSpJP5zzot+jXfoi4OwV4dLbaLW4z
qJeJhiwwTWNyhQjTbAr7FAsG4jMwwLmeSZipTW8rgupNNqS7UGfeU08uwGaBm5NhQTJ6MILLWr/o
HJq+zSU6eg28G6JPuaOq26yjDIOYdh5G56Y3jf5kqaNoXAQkvVVv3BbqT1cjdCaW4YuhB8jJRKa7
ambNkUinuo2L4bpzqo98hmkhERa2/g1svwwddGYBoBjCK1ON024Ohmon52KD3Q50A93o1kEzIaOS
TyheMVxBLjv3cYC6XRusz/+MuGe2MhMYXOLnIiuaoxXDYEqnydpWJtaJuHKmSz5hfREdDarmvNjE
bvFRmuV7rev9iAZk42nw0QZmzXXnDd/snL9Ht2ZghSEl7RJ3a0fdXrSifMMQcMbntxWun97cZE0a
kVaQ7TI6ADy53d2MC1/lDQxeJrGOCTorjO3vcCrg9MVWDs9M3YZeOWEHE6+OH1YElzCzI7IRtHru
MY725b6uHuuqVE9m1X3LzOh2xB3uYT33N8jdbUSu2XeNamyx0JoYFAEupo/0VeWJnoqMPKfGCNcU
HhNQehgnD051CTuGEBPEErAuCE/A0TK0HQat1Nr5ONHISlu5FgRaKdQXgS4bW4pvR1mfvZhwgDaD
DYEzfkwqcQpL6o42DcwVb9trxJZjkyPnoBhuLgz6/9T1dOPnwJ7rgL2m7tM3mQ9fqCDAmjnpfVtO
zXZGFkPRUYTuBFG3lxugh7Dhw24/Vc7diDL/nJHgh28DrHEwhPEO+FSCUqkbOUMIlDspb2IS0aPz
EM5o4271v5uozg5DYVJyJznjBIuAWmSo60LW7dbIEfEyy3didoSnBgUhjOGk2Bhe3qOrbuItgrYv
rP2c6QE6u7nekedbnvwhukNEv9i4OZoM3C5g7g9DFbyrwmMJ2I/RpjA5Evyyu217TMZGp67AaTFG
qcQRksN7Wb8pl7GGlmz8R3++CX12CikSuzgeCEUYC1TaEswV1O8wgolGfDECcGzQbHPEPi+TO/yZ
dyNJoYRf0x/maulbAl0dVOzY2yhwYRYkxRuvjgRXSdKBgMFW1MitdXRhmH7GqGIe2rq4HZlKrIYJ
ALLoA5cSkR22wZZ5SpF2VeiqzYCgHWQ3MHz5YLpSvE4xs81qZPkVckMOtWkdRwQG63DmiEFdeJEV
aiojL97cIhzBDPUPjoNYKBIGGpwXlEV2ZZ9ZL+J6bLP9PLgnnvuHsBIYIHlIm0TIQ5HRTOiBPAdm
5+VWmEgTTKs8WDOU02Y0030+uekz3kbmzS7LvDB/KiPv3qhK/9bJ3rLEnnYqB2xU5AmZl4zHq4zZ
NixYYvUq+VHgS9oUisOeZfNZCZIzlHT/GEli7aWLqdDXbnXvPQT5Ah3x84881A+DV6+wjH2UlTNC
9GgAtUENGSRHQEch7Fr2giI7G8sdYmG13EwWTRKSCij/zSn2yL0LBg8H4QBq1EzYCaWG/oAMed/R
Pe/IyeGcSLO9HvoLfiMLiXn26Q70maPlXZyxDLd1r/TOeynraT6UJiQav3XOCVvQFUxmcoDiKLqG
bxSR2LD1oKOtx0jAOiAehESR8LmJ05KUCDGtQc0Ane0N/8Hq9bMcgw4w3THO4mqfRyAgMloV+rzT
1CvJCZNwD1eVwljFPr2Z9XtlRF+4HRBqWtwRAtP3alB9tHPjfN/L1Hzll3v9zUzgZEgqT706TQpC
hPyNAiLJ7DeAFN1+BjSNPa0QxcEYq+dB2sy3a6QnCS4fEW2wet1IsoWpW5Hh94YbXI/L/6Bpeasl
nVScJfc9dZsizKTqWU9b3jLtSpxgTdRNvhVzJ45lmV5b/TTfqphDw3HgnZPZxIcQTmnUwwctJ1JJ
QueQigY5Bx6a3aiqF3hBqC5tC1GO0uugtq8cRn/IEBgCuiVCegtc1OiNN3ZuTaeUmdqqZN4YL9kb
yY3lLvhtIwbF7A1oweQnvcNg2XIrwHojtcmxOnox9LNJFYRhMK5USbtrLDJmDZzyicq3MfvfSwl8
3AFCPgMjxyyB7Xnhk6eAyk1jooDqjOd5YZgPC82cNam10M0JWyJCwXcuzVzdql8Ceg8LPQOKLhc6
ujY4/dDbFOuWUVxYGK9UkQoTpk3ya0rSeDDQauAWCdd2A/lrobBHC4+94rY9BSDaB1Dt9sJsx7vE
Cqq1cVDX7q0C7F7he0BfH/N6tCg+TbzsQOBRGv0xBx6UTqXORhbh2RhDfSGTm94MiHy90OSdFhTO
1Bh8lRGRoj6/Bu3wJBCBrLq41fvGaUF+L4T6oO2vbbPEoVGbVzmMx1crfOEvw100XoEcL/BSO0/d
wr2PAOCHBi+umDBlLmz8MGunJUie3ayOyOZdGPrxQtPnhZQbLHk0Lkjorjz28wt7Xyzm2UDRifLx
nbvnBkp/bwZ7cwo5luH3k4vc2qa11wvY36G66Dj4IFXVsF7Scx0TAlBm+D+qJRigWSICUFU9BAtE
C8QYhG0WurtyiRTQZAuo1iFjNMV7bJsK65pFya6Tehc72QT6AcZiRUxBFhFYgISLQnT61nPor7F9
QWpw6kO6xBxES+CB0RBV6iwRCEsYgqbwxz3ebPNxerfLoMIqmlOsjZG/ngLLO9DNXXRUG0foUgvn
qfvp4eQVg+5e5kLc50l2NH3q0SWmwVYjkSswNFmFJS92yHggtbjpY/Idqj5st9mkXxuSH6TYYS+5
ZORBpEswhElCxIBj4FIsoREu6RGUYd/FEiex9Mlr2Ep8gpawCS9qyB2nOWyXIAq5RFIMZFMom23a
tMRVoMrccFbkm7wmnqjk5OrUoei9mgOfjto3cCy6o1luLFyEt3ziY6TlE76lGnR1jC7GzSekQHX9
SHiLsWPwF64MY8Kon0L8xBO9TdwzemwJ0djO9kZpn0q8OXE++pd6MNLb1tCPRQFYwXTaozHe6SSK
rxL+zA1oKgbPFSMfy/jhti7JVuu5XSgcYss92BqvV5UCtamEEZ6Uk9e7YaitWyfKvgfEHDUE+Od5
BoPcivZt+cfywVmqVumTolWmqDLAvLRyK1uka6QObvt6YB2tEKJW5F8DiJvP/qzHlYuWYlvUKXJG
ryA+CyIt6U6e8YI74DSnyCKCPLs2zJ4RkhqvaMv1Jo/a+uR4EsKfoe49re8msJUaVMomMhfVaYRs
Azkz49IWvuFgC8Lr4PvFXXmymhoIFM65viATuaHAN1wjYsks/T2G3b3ZTC99w53ZSnicVFjAybk8
UAjn+1gMHmRH0IPExTxXCPVXnUcl3MvDPIKqEKh8oMatkiLrjp6FBzHm6F0lDrG+us0PGM5abAdj
fqnNn1ypZxNw6Y4M8ImhlGk/RmX6mYyOyeDfI1elv7RRSwcaakouhqQ7TsAVIxOH2rzf9qH/FOdW
CV0/fY8y9zyNg3ddzT1wcBgnKMjvGKdIRoqM7SfCFplT+Sjt6RYS2z3NlFBGBkI3Tm1n7eRddcbP
9oA40ylzh0/iSCB6/RTLRfltGmB4ELea30y5gK10mMdFDJkPJKPaxLCzMD8+j4iDK6rCCEQiNUuJ
rjCk8fddYgMpg9Y1dkFyyVnHCd3D+zdiJKqRF5P4PezJs+RQT3ZdU2d/1DLNyKM72+ZkJEPBbOOE
/MIlzcALXwa5fO6jvN5Xmp45bs9Bs8DJ8WSthVM9I8udthVUFO79zxanxR+jdp+dwvyUrrLpgAKx
EX10wn+6KE0mLI22YRxw5pNqM5nI8DV9aVBdU4/3D4bFLC9xw0vBNeKUWfonSOonsISaf2PwRfLX
vOqJu1lZwDdP/KbRw1zR/5K0ZznBc6QQUweIaNatZJqWRd5tH5k57NUkPleWR8i2CzesMzkTJqsk
lgWRbFzT57ZRsct6JDRyeahQhu2t1Eu2s8tpJtU9Y1FnE8G9ZwjAG1DN7rpyc/ahsTiGNT76CG11
MjQEwc1nmmQG7TUMyCC+BGiie+axdCmIakH7bHB/MCGYWsiAcRnujKb58HS5tzid3Kzk5NoBx0Ju
oJGBTEPRX/FL0hrZwbEs7ItNHjLNTfnu99bjYF9bEjQJ7K8J+f6EWirsX6Z4/kyuExFCs/C5eRxp
EmaQcYfZmCAMkO4Nk3T4BkV/EmjNtkggk80Egm5XOv0TM32KqDom6hVFBRU7+5RJ4M9Ji1Ff5aYG
zzQTGhNkJhvO/pJ3FO85CyqjRKIYdPODU9rFFo+ghE5QHMYlRyuIidgJTQezEWd2Fn7TyAxXZLA0
Up4LsBkRSMm1YQY0ZvZpKqMvS4wfqXyNesXMGVg9LstRrRKoars5+0gM/NMwlgTza9KC4hvTY1nW
QsF1w1mfeMDXmPjJcl9qVvp//1C1yDlMyQJacgDOUzJtqdvR8ROyMaU5V8cvAWyQHMRsTKow/kpQ
Ux+MmGJUMlL0TfVmW0QXlrGNQA4wKrq7s90WqJKpaVU/6p1fDA9cW9AcofnjcX/1JItf5p11wvan
GfI3XCHOquroZTvtn0N03+lUsCyiD13jm6p8CoN/DTHvV3SLoGQEByZ72isAJQ95yaHSDoy/DKBS
fWVyzLKl3QlDP7dN7+1/f/Qwzecsw7NRXzCB1htMbVd2oRnl1VC8iA3nBWGiXyad2v5rkFaBzGoi
XBPtcC0xyyIezMOzwKlpViQROrR+DWuayG5vCVxAkFgeElfoo4mNedcwRznD9rwx5uAB1BJ2g6RV
K7Ky2m2o5EWRdEyRR+fFWwKCN7W6dcRWS8X9V9UBFTH1z78sGov/U6P8T2oUU/n/rRxlO3XNd/7O
qPr9n82S1t++7j/ckoiPTEFCNrkelrBNEpr/wy2phFLK9zFQ+5blCH7aP0Qp5l+259imyexK2J5p
o1f5hyjF/QvohkSuIl0OZU79/5VbUsn/6pbkuyh8ko4jhc/C17f/syhFGFI2lt9iVyhEtZLaf0TU
0B1lUyDpUOHBa0SJF1GwUFGnaTRuEyb2jTscXe1jfKswT5c6/lTkRR6CnLmij4odE8ONHYbPrSMA
4LkBnysWPt3cE6Km2THJmHFjzeRbzxDPY4sbhjkYHNsyRUZXkxHDOua69sKCWomBcp5X39p/4IK6
8cYKLWjDXDwD0YUYDMCO6QHGMwzulrwmqJU1QZgkD7liMkcaI+erNF506vEbjJE+2lN5SzlJPjhU
ktmzH7k59x1dgZeZ+tKzwtQjGl4zIbs0TZMrZxzpGLzU3WSEA7KhjNakViFsjcaLw0Zl4zg9l0kD
SLxk1ut0/lGQ8wccHrBg1jgpd3T4IAZgLsZMZ4VA5KcKyEvwqm0nOPbCO+Syjc3YlFks/rki2QVF
fdMTFbEBHoM60GAXrlOIopMBmhlDax9igQz7h8hkw2xEt5WN3N98Nmsxbq3ROhE10ZIe3Hbb6cPt
gjspOfy6LvmQiHpOBMOoDRustSgYM5gm734+Vg9Y/hUsesmkI6oeVRQ+lh3kRIMbaiaPBvyIvmVM
WG+s+Q5d4KsYcwMOPrETtSyuxwrYiOZ3LNRdRY7hY8JGQLubJbO0B7h8x2FHzdyaENY6can8/pSJ
oL4YSDqvYpYC6MrT99rWf2zU5ptB4uFgPxbCcKL+8EH5eJJdtu9SjGuioMjVQ2Fa1GdShs54QP9M
9LhhxdFoNWAXxrYXewVJ2yb/51hGMRkM2tw6pMZs4jm9Di3z3S9ls+Uy2kSpv3P9+L7//+ydyXLj
SJtlX+V/AWQDcMe0FWeKFDVQCoU2MA0RmGfAMTx9HVdm159Z3WZlvWnrRW9iEaGQRBKAu3/33nMN
cx132RNHuF+Fln76EH6XXwfMDZpfudxDHDJ1DyNB2ZhtfZey1LZlRrTQNY/2DPadA/HvOHaq7fBs
dcaycSwXcGhvPKU1iQ5To5wROqSJHTh+VL2QD416D5dwa1ruuMfGQ2dPTVWsGw9rzGL9qopcsev7
9qHv52ztDcbFYZdEuiXS6iUmr8E54LPB+p+xqXcYze3FglFXzESdl2Y6WjhpVxUINEDBmE0qLast
bnvNKVVEpGdP2FK96V6hd3+RedrWDVNjUzTYOebPSv227Z+NPdMcSe4iCnFBZd+0f0I0MqEfDkYa
rs6D7LGY1SbO076mPnnxUJwgrwHg9ljD1FfYTkRQinwfj/5j1jcnS/FBOhEDzHrqIOKwnNUDF9So
85mxiqi4Vohh7CxugYHl2IBS61jUy9dke9EeBh1HnOYlHxHtsLLdluWWmBwHMGisuBhoPHGUngxv
8rz4bL2ap5ZtXUbmTWBf4k+qQk6qnl+DAQ61QWcNCgiYVLPftZ2/UiRJcQi7xS1mtkcyXFR6FNE2
HEc6EyzORojNvjyW49Uj6bS1kL1h15FgwaXWWycxwlNvibwwx72YnWRe7G3YhEwXQUp0xnjLU9QT
a68gX1Th77uBR2bldnFMlXOmAokJ5GzKTW/Yv9IUICfb4Ku9CZUIN9h+EedIOIj8bfSY/DGmrNep
5bV3szUwK6jqDryTPE+1qLddBuVOdsjqfhnTTIYXUAJBZxrp32VB5dFnPXunuMJOJPuI08okfmYd
Z+luwHABz+hrslQAw/YE6ts7QmujF4BTIMRiHABQ5SCoOD4AmcpDI0ybVeK2D36WfxY2jWTE548d
Zm4GJGyzMyNKz2kiNzQU/2qBQZBOiqhaQP7q2iZ4wC9AnHdJuZEkNmJC9fWmWiwewoH/ewiCJ9wB
MF/NxSIK1J/F2FcohmzXyUpyTCTvjXBn7GzgjetBsJu0qtsUtzKdhDTOAWC0ijRalzH6LjLDEaxS
uxNuW63LPNiEpugvLdy2mxyuSTFNuKztwLyxpFojSIdjszca8crQ3UCl4LSvqKjl3co31pJuCQiO
TFeVvWs68XMi4nxSbmjssdx/1C6I0jphZp3mw60FaWiTzApIJB7zbQK8lvx88eTgqDgWcfGbpnFE
Kne5nTLvFwrysW29s0T3W0/Sv2agV8iYpkC/jVs8jvdx4oTnWRJra/oaa1jFmjrUwyWEmMcWXqzm
CcY4Q8LvflJg+HUcPZGDWedmUd+XsAlsDvz4VMw9EIDirgk3MRrnrm3Sben3zQ7PAemgMhBMQplW
qgySI0w1dQod0puGf6CtoNyaRJE3requigE1OfL54JYRz4X0HS81w1iTa9xPOa0b2cjCp6CttHNB
tnj2jwaFec+msO7oaqQJS9b5aTQpEsz6NUihZp02VrdyIJJywMBVmXt3c9u6W1lkM9FTINxBiAOw
nj881i6Opde5s8C8lXp7AfmEdvl+ORNuf0zMrLiLlDz3VvLkm+XZN9L7CJRsaU8bywEUE4vJe8WX
tEqd1vjp+ctNEFDk1aal8+Zny51VWfGnRlwmXf5bxd5dl/jVLXNxzAdx/xwPy4udU+Pe2HGMg5C1
YqnpBzKUJ29xor0mef8hBbVEXuJdmNl5J9vAbGkyGMpn7zBIFO08tWklst/Mwmh+Vh6vkTYbPt7l
zaTYR12iUXwYk0v2aAEGSOZtOzGy6JmC0pBIs2DJio+PEDBe4O6JYaxKvDGsG+m1ccqfZQUgZ6xI
urjGQ8xdQVwjuO8FWQF88hvVB9EGBhTaoxYnFvmQSQ7besYwFtF1YZFkq/JuR+V9X8aPjBsKjt3q
pgBHDs68EUdm0mKnAFsAHjVm+8axzWnjSP0jFZUuHNdCWjSKMzmQmoLCEpiOTzlMmvNXvPHmNEP2
79WdCJkWlypboFR5VAFOQ7oOWbTJ2O0zVOzTBGLZ30tFv11CQRNiODN2iqz1QfW+YkxJJx0TzGmq
AYqmMjyKfGFSzCezdUM32XpAOaw53kEXBbbJQxVC3aEyiEMqgia7NEnVXZRRjmP2zSVthnMypQMF
aBBrCGhE6zjqglOQIix5HcugyMhZofjc927w08f1cqz0PI+bkdww58GpoiV0Qq25k3ggJA8qXi6M
kgQujgb25JB7Yo3wYa5yLcyUZDVwn9wD84PrLsGQ6Z1cwL9gWpkS1ipB0wMPRHDtMYMXZNbNNco1
yeMl0DihSYOFQFKB8M8KjHndNRej88Cq9eFqHBFdtgCkcv8QZHLfa2KRRhe58KjXvWTepuhms2MA
R5lGHfk5EymXhyXRC5qO28lNT1WYmWuneenQ+qAsNOaRRpF1wD2GhVJMt9aDqQFLoc1vyYgtPztM
eC2NYfLqXZxztyUa0NT721IDm8DL36d19SE1yskdcXoPMr+GGvOE/5LRem/yToOAijUMKo8D3ND+
e9GAiWqKkbyMzp1pgFQMSirQUClT46UsDZoqeyYUBEWvZsTFNwKjqqFS5RpPlWhQlQmIo9oNQDkr
ElesyHzsicvodNaQq5Rn7gMDRGtrJ+0XgKqLWaIBq5BDTJkSwjezfHyUBGmoAaoOaem+IU+7gEWR
orteO1/7jzK8a13lPLbstTNQQgdp/nCL7C0yva/B6j4MDe4KNMKr0zCvAarXdwHoUGvQl0Z+TdhO
ogUIWKxxYEKDwQwIYSAviLDOzBo9tmVMLgGv4JCZ9LQm1oixXMPGzDalHYgmClT4jrE/w1NWPM5a
GlPGUnaasTtv8FWaG54dDKShmi0ab5b7gM5SiGfEALvdbI8Aw9UZ87Rgi8pnM/opXT0yI2o2gbtY
YmfvaJxalAdPwDgr5qZQHez2GGr0GiEhJpYaxybZXjQa0NZoVJtQHbDuAO52MLVPvQa6OcVedrna
R3FVbuWs01AOoXEr4xzhUz9AcONGpUnFbclb2o5WtA3gxxG9IhVb1S9ObT+nQWWf+uTqaORcnJkM
AMfqo8yb4QC91lwtHFUTSHXj5N8h5K6NpWXorGF2QmPt6FfLKEPAcBoNQ3OAONE/srN6N+em3XaA
LSiTgNKc9zHVovHwEmuAnuswmQLDh2sBuB5u+/Q2Uw6ZpGlsNg4MPgWLj1x/c8SM1B1TOH2WBvYV
JBIPzUi5GhhP0C0x54ck3KcE/+p+Go6NRv/BEAQACQ0w0VhALNQUKMJChwsIHTsbe4nGX7xZhRWt
qSSBVaghg/rMsjK1o8om4cuIWAORNJYw0YBCqVGF3C4vNuzCUEMMZ0YSOomJedODQQHo0I4SRm4z
rgza7YlOVnxMFOuxCsW3o7r1mARmTnZIvpKlL7GfTdhrTfcWV4zcAkqHUKuL63AHETNMx507M9uf
2UPPC6T4xaSbcm6mdQ9qCdc4vVRa7eqbVaXXXqqgZK6e83Q+MARjx8FmoBskz9LliKzWatA+AFhY
uAV41bgcPwvR4rkWh7THC1ssPUdAIzn5Ub1xsfory7NvmJxTLuoZG44DbFOi4Pc0saXnplnV3UTZ
p8WGxJ5YiLh45uoadvS1oWTn3fAVlD19JPFhcrzbaXTgWYwLnumJ0QdtV8kYXiIW56mN3ijLZKqI
YhLzBUmVrtnNYNAKX9FSydDXsI5io9bnsxVJfnU/g+zBhUmvkQvw1/LMHdWcOQwd3923L8OS/PBL
g+dRRlMc7hWa+XqZbMrQgr1aSryjBvpKp8aPdOi8G3vRs3bwNHaAuzosMb/ExhN2CtpSppj0Pdjz
gbTpYkXm0e0xRvQdV6zt9Mse+gumjHcradgxerl7OwxHX1TwFVL3lYMSpiZUK35XQBN0QcxMLskw
YP8Qjs4bwn2NkvxQuGgott+/lX3/7BVE+amVbbdKqNewJrOeuFBPfGgFQoXcKu/KZmS6lC2doZSq
zR2jEBteraZz1I1p8hQA/yBNAqS6NNJk9aQN4LfdmwxIaTK9jTPFga2IMerWT7EF/aZX6a6xo+Xe
gnvArtLYI98QgkBI/PMPHIW3+KqYf3BgWYXFe9g1CyYmzpMu43HU3XCjMO7us8W9hyz5EQnXX+VR
e2nHmOZhM3c5q3L5M0JSbX71Lf8xkMu5l2N8oBmbJHcuxz0UK0IgqpjPEJw35UrFk7NXiv7OmZpV
8pXsw7w43FJESOsE4NBVPilQugAk+FSwrrVdd1JV9xnozQr3PZ11kJ+8KPpUmhzeGvVrGNTGbeJV
NH8GWKDlgHPAKWmjyCMMRWG77sm5W103QEukT7BnTk+2fDkrn4ypaFK8Wd1LEi4R5MMnLcF1afns
zXh4iqT49DLb2S7z9KxSJGPVM6GRDmgj/Dorq3dBF7XxL1GCHBtsb7xj7/OQzwgDThWcfeWJM8cd
iCLjwo8oB/ofCM5GZXcpg+kjU7lHmzPdnhW+c3AFE2nT7TAAjpcWXNDIqk6KINOBDQ6MVX+BeZN8
WUa8hqlk7ooC8JZb7jM4uBB3Gl6gkWXnOMXIhY9qDvKHROFzM2WDHbi9dn3jXwLBudCE306HzIbt
76OF+ZTQEUVL0KdmMt1kSGlE7Am79PZ064QR1yZ3RWGMyaO/sPYD8Zr3dX0Fj5qtgtyF1djJX4FH
Ij10p+iSYxZdd12bbGWW/xrspdtVaboclKO2bi9PQZ08tXDF140+sxTbphsejJSzg9uA5W4egyx/
Trt76hiK+3rgM+Uq2QA0yl4dI/1FdBGWeIHnOpgpqosjMJRJ3myqkGcLoGK0TwffmZzHH8bcLfi2
cj4DtEaj4Y6Lk1JsktiJsGy7v534CduAaRS/pO2sswGkSRdjqXLj9nmJ0KW4SwEOp/Q/gL7eEvrt
D2Hnvw55CD8XByz9MtvBGttjaupmT5JrvTXg4i3f2afAEZ+D4VzD/ehcqmOYB1OfugwPuOySxqUv
puHblIy/ID+Uv5d8vAvTxD/ZqnrtHAs9M8Kl1/HFC6bIYJB7p2mNs49/4zxG1gu2OVxuM9SwXlYH
WAJvhli4SbOFX/ehwuOjRupnR5qBbsSqQQikWCFGOIaXsQ2GR5wfy651yhKDE7ByVoWEazlxN0tr
BXvH4PcCf2VvBmoTViob92M8VRuItse5du+TOn/xhIM5hHZJRGli6oFh7ukWHDbeEG1LBappCItd
Kpm+dpT8kKNcV0v3oJDuNnTqTUxUWpzjWSyPpsi+FjpvV+Vo2kd74J5o2BJBkamwDCXpHo/B/Iyz
itGdOf12E8M6Z76kfCz0o7UTAXsgJ0I5RjoGa4dZ1d7KgvfJqR4t+BM3Cp0c4lLi0x/Smpf8SO+W
94DniFQIvI10yKufw/QLsewYj/DkTaMbaCj4yenrk667KiVPyiY/BGDK6NDfCcf92QeYPeNnzHTz
ceqzS1EEl6mBfpF0aP7dSwoGmBHIfmJGYbGGMbO/W0rxnvfFS780DPZi64Y4L+bDutpUU3AvbOsc
Eq93cTcPAcaEeqEPYS4OWP7BH0aICE75MfdPKnDOjsnOH/bwdZqaValt75lf6SluZT8SxOwFTbtm
BqUW5iKELHRXaDwMXiai99SCgW1He1yFDnNIvKr2alSsBqWdzzd1IXec9WfKLG0oAfo2MDy22fVD
1XYJ1d0Y0ganNFeN4e5k0PlkpTAeSetjyNyjnPPnRjr4LVoTXF2bmtuojytSmfNPUpXmqiyGifOT
eRwJ6AEVrp2DgIwlxrbfhEaYbnQPdYwvWXXzOyd1dufVPUAUuE5k489d49vMnUq4lpYNoYWejdVg
lenBD5JN5xgYgWfnV+Mom8EN0nUuQvNsibZZxWH8uQR0cNsFAVlIZhs/gEnnYe43Eh6JJeowFfX1
buTYhJ+kY6lMqz0GevAxy/y2jGpVy5lGLrjA2IPsOUrO6ezNWzcfqflwppe0xNUzedG9IxmT8sDZ
ulHgrXx/a9cWhelj/9EunGncwbpM7ZtM4mLdAV/f16l6CsKvhdX4PjfyJ9dLCW5gkJsr9oIJ6R2i
vAocQKIHXjA4fSP56WiyI8tgjZLEFqyKTQMbrUFz8I3Vet3+/64gqpXX/yTG/j+CiLWF63y/C/+G
0P4jev/4K0qI3mtA7HloP5N/KJ4UDOn//Zfiaf7hIhYgUFpavfSZo/+n4mn/IaStU/jCt00rMCVa
5F+Kp/D/8Byf4jqXdL4N1Z5/+rfiiTdYSi9wPccO7MD7P1E8Pa24/iOF7wkrcIB+ukBqbVd8p/T/
hodVETg5oCkfPlUptIThJEqRMe3DSHBtVZMGWFmz9wn68eTD9oSM05KfD/P7aHIPy1jiHO+DYB22
ON1oPeApQUIXx+R9axQT56rH2WKgIMf7ohsBXYXqM6gp1SYPBHA1nC14JBAYi+FnA0NsHU0QgDJm
N5byIdupnMcT+d40dBFDtReo7HG6BeKSOUm8NRRhQNDU8MJISGLBDjvr96x/byMzwpU1eJw3gk8T
D9fK6Cu8/+DlrUp/L4Mf5gdsVAoj+Sq9vQorxBldV4v36EwyQG2HwrmlEIegdEfqr/XJnfRQr2cH
5up0aXFbUDgMjLpw52c0WnLenIyC2r1T5AKysCLOFQXWKsQa2+fWyemnYxMi7SAyHlSNJBdJ1GCy
ToS1kl+SUXPR04e94Mim3gY/PEQBcxh43sWYFSWN2u4oXns/PRojRnLJG4iZ9CqHX40XWoz+eZZh
gHhGXMwI01I9gNiIlMMKIV/roLy3vGTBcYmalVPR1QD3XT6NgXlM2mbgEz3ij4mDIDLVV7Fkr40J
X3RAK0spQXIn961V5TUgzHvjgW8rnddE8PEVLi+UaNqzj12GQxiv2qTuPGIgNZRgWWOPJYVuGQ7R
NFqcAkmLkSRAQpOxne/soT575NJ2Xljvc83Ywr2G2tZ7rwXNIGu3M8WKfds2t4JoWxAEslN5NVkZ
bxyLDxRv5XATUMPiDURpXSMDyOO7H+5QbEyP0sNqXIlmIa+hP7lJuZ8dxQYBmEyJt3od5fab68yP
WYiRHStMQQLRIajKtaG/dokZy7M/OlbVRGDT5oU6EdMMy5crm/i57Ubx1gIm73m0ghp+bK+id8Vp
myM7H7xM7EtVtTunN60bIyyv+bBSctHCZMuTuMyPA9q9JTmIc3vuxhH7OOeEGxjBEkuwxocal7Gz
TyrHic1hbWZaqz7wGiPdVFRcMScv+GZuuPMxfX+/s2Wsd6HzYfare4MZryGtF07vJ7dEmhScchfU
3XqRhyIWr8McVptw8j9BFwKAUFDu7Xt6AK9toKXQpWtW5DBufPb0eZXuO8Y9rLLB2sfpfzNvasKR
IuBuN2K+PC0D7vuJf4lfO9H/mGNAVorwsc3kaUOqMmKubyLmhuOr4wHY4dzy6TCt2yy0ZGx8mtjI
VVfzRpten1XpfpGePTp2LF+6qv9BlUf6QtZuDzkdDgJDZRpP6PmgWrg9unbMTF752S8cAp0c6/u2
TtoVrLNkxTO030rd+JYGy5VSjXzFJ1QcG8UAqOgN2upqG392rbZ9af8aA94OShrWaR3cpaJ6G5Dp
1tB3vXPrQ6JGeIerV3sXPOfHmvgwxxTcTgsOWnSwzt70mbxExoTwEkM7jtMfHhi2LRc7W4cOTqut
lb+GTwONiuKQzNadM8Uuk/OGSG94rTvPOZi4KCNNXcAWk10SO7xGTYH/LJzvmoSKt46366aKAlRK
p04o3x1seqv5w2QekqcYOa3pCbx0m3FUb4J5ZjIQvkwCiGVdUiVtzWH4VPhamQg411SFkx7lIjEK
AuXLIil2fto/wr7FRuImxT7ureZ2miEvlgjY0ICbt5YGp4eqn14sNk1+Go9Q2Tj4RAZBTjXY+Lhr
CFNl8yTZM3Lr2c2+drOPQjgFpWIZ7Vqe2aygJTi3iz1J9ofh28xg9bao5LtLu8PN4g3jwdG3RVY9
zwUJy3CkUrKJuuiBh8k56ER3iF2iJmKuz7Ys1gN70sHsi7Xvte6xFWm9SoOAKsoxNLbRYlBAGhrX
UoeGWzy4YlCvOqE/eoxyx6C3dp4kDW25WxFR5jUKiKChG95PHferm07TgxnKZ/Kg7Sv6Hb+JSMBt
xMA5BnaaK3MkCWML51qiZZOdbue90wMmsUyfhu/kOVt6n7qbOdVWH2uTC2b6MzkAZiaQ3LIi3zKj
UGeRFQzlbHNVFxb0YMvkcUuAllYhcWO32J6NNKIo2V1O5RFkKwXFo7+dSCbc90whznaHU35Sovhh
jGl7Uzb9A0Z1ykEWcaQBfEM1l7wL5/Iqc3AxPUTNZjGejGEhQQKyVcV2dOhV6ez7iacEvYIMO8ng
2Jwme5zgDBuYqtcC+24W/sg8ReZNHBxH3dedwT0GNGNqAFrH4XAT2qQkrQwTSKSvSDqLTwTQWEa+
2XpCj0H7nBPOvIE2QwAsmBgJ6lEcg+61K4vx0HvxFcycdWthQvWFd1ENPEwReah0/k8qmqaV27YM
C8CpSMXobQK1/GwNUFuqwtowmI739GPHq6UnBSZ8qIxtlIybKJOsQH2a33WC8Zlf9herkNEekWuB
lS2+kN/6Szoi5A4oPQPR3K2Hd1xX1ZxKn973gXjWqR4opprlmvmyfRoY6oJrC4KDSXPV0Yuc44iu
dgCzQ26q7tmWx9W5VVyPdtPRW+qnB1h5HaU3JQUacD/DaBzIqLjmqarzjPO1wLfk6nJOs95Bzk02
wkHEMgmdVBHyTxSXgJyD/KtyPI43BpaPJLRfPbHg4xzp9xKg49cVKQ004zS+UFh5P6fRr8Ix9Bwa
bkOURmKDt+5jGmPWPKghG7ud7gaM3ke7HwyaQniOcm6Vu85pIyqDYB7k6QDroc+ovBefbRC0u4E+
iJsRZCdWozHaT+Y0rfyZc27RM5AWcwQqJLFOUvOWLCghFhvl9TJNZ6UCnh2g7JaMS7wPHSKNnXhq
pojBUt5AxWmtW8JsJ6MFdJ6n6mF2c/3oCO+w7P+oy/jLk0C0CR2sGG9vYq99xxbUHNzlYJiQOtou
3PH8xRFnfAn7BNYIGLexi1BkLMMB5zcXxxmlm+V1+d3E9lcWmLqlMwQJkKTZuTBynssdUUz6sV/n
Hkjh73QBs6qCriFGVJzZ/JNs8lXH+whP1ALYatBwux0x7jNmPHEEtCH2e9Oxjh96T+S3pX8rJlWj
bmmsjx9XeOjaM9MBY996/BY4EFdE5JcU7H/qUgo98rDP0E2qspk4vPrppkQ7IlVJkrkPnwIdkJP0
Qd7agrq6xJ5Z8w3gSdUA8WNAImdrMm+duHFvhYUaSFm3ySfrEjCu8pfSih4tvh/REfNt8f0vgsj2
Ttbj6xiYO5MuOAhMOFxw26Aa8vooabUJ287jufAda8+Jgg0kcppqyQ1gqzmmKSPYpqqSez8Z3wU9
E6t4btWZi8y5eCiAN387eyFNz1FV/qscinv4Rz2dFTRs/JcTjO0ToxB4InCjS8nh6+8cMbfD35Wb
3nsknNd4eYm67qHvnE/bFK++vFTSaP/8gf/fA/zfeICFJK/5t89Gl7P841wMN3wok6/3r3+9vBOl
4mBcvv/rf/zrz7/u3/u//fXfPcJ/fd8/T8zmH/hQOS+bpBBA18nAxQj8l0fY+sP5PvmyKbEF/mGL
2pR/e4Q99MRA/+HAtXP+3agiPMB1OI4B1/k+Fwiv4X9C9f66uhg7/HnS/99cbZaN2/gf15vLsdx2
XdOUAd/X9vS//+3EXAwNEngY/HILhTeWEP5m8kEI4TTE7g8r15UGVlIH5r9DExhkWopDiYhReRTR
ro5a6LUFg9cUzAMFBcuTqeHLdI2QlfeOPnJygLnnZqIxo9RpiFznImadkEh0ViLTqQksiWwJvpMU
RCpmna2YdMrC9g0JVDfsjzSAA8twVcbRsb61dD4jo82IB3C9y3R2w7jk0vocexpgv5MdUvNhvtMe
7A8IfwidAnHYrZL+Py/EQ76hYRDSh1v3OzuShxKFeOsTKqEuau3Dmmtl9VHJmNSJRfmlSRngDT26
a6k8bBQ6pRIQVymcU1fCvfd0jgUF9tSGBQAF6jOzGhCa51hUgRQ/U52CUToOo3MxpZ26a69/NHVi
xtbPwJEQjdRpGnorQTz79J+mhEn5LTezzt4MOoUjZXvyYsnpZsQfOZjmh6S9ygrJNbKydDxi9wGZ
3+sQpqeoNB/HLNe1aVg2QjfAGa07ewM2c+ypT7khgW/7CE5Z2f6gF7bdirZSJD+OidWV57YZ9vlC
WwLxf+VPu47Z9LmIY3Ga5B3eygHqap3uBisr/5sHII+5/8W2LmwaYb57hhykWPFfrkkz7zhumtlH
iNuFAS9HVWviFBOTUuWcRoEj6+pNk43ngc0gEKWEtbwJACX/lMfRs8Uawn+3tpfmR9nwCtEjFHoz
/we7bgdvj7yZyDHZQHLEJ34HKxqwaY7QX7CPw0XarTnO8BOYqB5cd2xvvBEfo11lH0IBBKo0g6Nx
7MfYw/4LqZix0XiB/x6do2l+TNAINr0Md/bSZ+taLrCjCXIRAlLzugnRVm0qHlMMzlLcpZEJOj70
MgJaDG93uYTCCkyy3BEGrG7YtoOtc+pTQIEffvf+Ph3OXoGRgBKgU+VGE4RFKGSNnQF7vBJC7NbM
j8YVgNN4NZUjAKa8Wcd9imSUsN+smvj851e1+e9pEA+MrfByVunn5GJzTGHzM61jo9VRkhk6nJ2w
GN102hLft8G1tlKx8WoQKAyfV93I24wllVofo0b3wOO9C07GZNI+T+8eKTz6RvSbyznNxU5o39Sd
RcF35jOcwAYJr6D9XdrqoSSQt1piv4UwBabJaSa1MsNuFbWDjUJH+qDJjszgzlFWDzvZsSe0OJ+w
3e2ArFNY7abEqZoxPCaB+UDb3wz/joil2/pHYHa6roQyV03Fg0kLiIdS2jauto4g5WAOiEJmjp9l
0nULCTNnoCZEEfjRSeIs++9rIbVQpMeQvHqb0VsqGuQ/ix1mEqUkIm39EWCpdXGSDBrHmczzdUqe
DW53dN+Ao301vvaxwp6OkI1ujjBtljA+TT4gIz5ENvUK2DYAublcW8xoGEONJ1rky53Flh8SyJul
A9rfv8wQLc+yytWKpMPKjsDWSZ/kXcXDCTQBADsfcEWXH1SxYKEQ/IYB3q+bImt+eAL/xtihJzIi
2rTk25BaKcKR00NFT4Ry5+xIgxt0jLlhs+od8rAMdv3EPeaoHf6Mi+1SjBRIdILGqqdtbL8QJrgb
/P7TbNCEpqaSm2URt1hoUk6sVUd7Jq5MDBmMqCbiIyBCsQVGfFf9Wn05/fCY5d2QUSzoYeMdNYqt
NyaUr/cVNAa2xri9fQiO3l2goFUrmV3s8rfkcmfWe7AHbKCyn611Y0/49604o28KFbYr7XNpdocJ
siNlW1Bf5py7I/MfyKrCaXG4BSs7Z3iiShTq5ilIYyj/BU8HgtTrYLRNoBwuccrkVrEG7HqnuXZs
UPloBFUyFRQNoFbupigjiqF6/4MyzQPlQNOdNbLUZbF539A/hgzdUQNO8IXadho3i8zcDthxaarX
SeZk5EwWdTGNo9BtxnnSfEF8pd8vGrzHlfMrHgjf4YGMj3Q7AZrhhYwbHAcZzEnmETEL9uI1ipE3
ymCm+mQ/OYglg9m9dKYfHnpzjeMyvcOqkuYiOWdqCY9EUN5xPR4dVBvStt1yy6zlM6Os6lgt2hYK
f6ALxp1NQnXdcsqn0LL/MUHmgXof/hjrCVOZSyo7ou5B1GNzqvqMyFvN2x1yJt0HbU8HWNaDYUop
IR76gWbyQHzlNPoCoqxA29vmWzklh9yK5L4RPKFjx1/od08JU6M2e82Ha2M8l13/KxopxaiG7gEz
b7MNGjHd4TU7zuT3b0cTadboQvgcmEWtxJjPY8iiTHPUprEWbO10d25CweG1s7nlmilm6LdAr3J6
dO+qhT0EfJ+KL9b7jZGypn/D6j7yMtNXvwlzC7flYEMw/F5DuHmfhoVUD6RBtRP8dwzg05o+S6JD
InvxWzyiSUS2KG06JLua/02U2mO1jem47MpLGEHCr4pgR+Uc3BAvonKuWD4hjfB/BMtN2y18EO/O
3IBu4cW4VF4eawN+mhMaO0b0O/KaatU7pAv0w5i9JLkrq3loC/5j7+JPhN1zwQgPI9fkts7EQ2BW
l1obdyaurlWRdB0LEpMyseCgYIzn5z3rJuC24+IrgK+istlxOVwC4bs0gkM0ofZNAbKm4b7NBr+Q
HsAXITW/segH6Jji5xB22T4q27cxpyAm8spdNPmss173O8JAElXVllvCYRn3By/ftozxBH2/LLlY
nRwHNjmbotSsY4ClN6aH280YJn+LjOiRXnFOXpa8U5cu9qnW/NvKGEBwuPd+O/Hj9MfVdd15ZGxW
UFEFULg7YNqg/XmKnlS47PvubDNG3RJ/hShS+Jh4qG266WOug84Fm5ASCFcs/OZS/0hqdGb9EmyR
HkU0g9igKS0LaULralxok6HWvWPvAoY2GLCwqy/LcFem4bVVpr1yUndiUXDLXfibXRAaRVg8JC1Q
3u99BMGGpZsJWRR5DYehh3/v4oFaSEOBEkOEL+rbAJvQGuQUDutFPJhL+G7ai6BJxnNuuXlvG6u5
LEFIvKaxjA2dN+4q4Gvq6b7yl37reY19CMnhdiaz3tRB5iIUi7yCA7KVjGJHWjYgmB6HkFR/iJI+
ZY+2RXinYTuwEjbG51YZOMfYj1Pyfm+UoEHT4prxa2D2qBmpddBegOzNxGerzKxvB+d+NFS9H9Lk
y438aw+ehR8dLdgcnX0maSrrIqyLYnoEaJHd1Hm77MQIkdBVrPM855geMClI3Y1YOorM3B+wyOr7
MBZnKccTTa70A4KUpEhuGLdRYnxxXHpC7QDgG/WXcPAJfOUNJup4uGQBuWUm8O0apMl8g19a4aUh
Ea2yRjfmcCU4BhuY0nxglMCjtaCAzQTksHKd4a0wMzinofWDGRXTKnvsNiAVsd4Bop0lRFozgE2b
1ZQwRXP9ZOQx+l7xH8ydWW7lSJqlN1QMGGfy9c6Drsar8YWQy12cZ9JI4576oddQG+vPvDK7IrIr
C8iXRgGJQHqmS6FLkUaz/5zzHbYwgwS7lAfDfEf5yqbsvCeB0JL/B/cWAq6jWbheiwGrA4/rtHBy
EVbPnMYwiWuGbpJe8fCKbaWYsWUjRhtCpq8NHkpeGcwc0wSEMTrtttN83hJQb6OJvaBf0mOvKb6i
vqmA+maahBkD8dv4hgmGqvXeLc0AxqTF9hJDxD7PMrZLbaILIw6lne+DxAU5Yb46lKOdnbpjT10Y
tLRkoP7L8IgRr17HUQX+JXOA8ycH2P3xeqkCuoBYVIgboUakwIzdfdL0kI17b4OnFNYxs6dzEVkX
7rJr0ja/II+owwIg2dSk5LIF7aTZyWqBoixrfGlmf9NO8oUBTk59j7gFYHBXAmAmPLtpPSzPRdT/
6EE0p6CaRSSwI3TvQoqX3vk5lLCubCNA4dWUZ1rr7zjauJtBaxGGNf/UzmG2TdChJ7yjkeZFi2D8
5RjEVpu4Pg2Fara/gQIumOmssM4Yxm4cpch+NwMtRxAtZ82mbsOxXkfgqkvNrbZN19wmYcQRNe/v
beDWHZDr0eGnJU+pgbqMyiJd6y2BYktNxyaHe5z6zGJ0Cjm7pc5lHcn8bvGGHZkGk76H7Fen8BiH
MvS3nQIviQmLvkgW6TwaDNKbkLpJyH20ofPqaYY3PPnoOC00MbwbLbuFWdO+U7DfouNkCwXc1zzw
HJEAftDJAxHoNJAwAYcbAMSNIUdmqW4hxlO66NmnVrPGHaE+Utge6xpg0ibUcSm7MreTKelJDLJH
+ZtaPoCbnwCZM7+8hAs8ouDV7yzGr13xPmjyecRrD0M4GQFNRZ9NfFOLFZ88vwcJ+pudDkR9saCp
225DFGPsNkC4nG1X6iXeKM1Dik6zVswp9jUJ/LvYaR8sTWsf5YThRaqPBPP3krufhia70y+BIdZ8
XJw34fM0jCDgJ82CT7uPuIINLypwuLaTvDUFr22aJVPU16zcG2x26IMA5trX5ApaxKFIs+cnFxG9
jfdlXr0MFdyh5ZSMsOrbhDoMR/PrI0D2vQuTftRs+zgcPmCC4n6u7yi/inWApsGIzHk9Bo/VaEa+
AJav8uSlMUPsp9Enr/3H1kU4LTPijdMi3weVQtzPo3MxTtHVYs2ZNJU/t61VnbvibgbYb2hyf+7P
ai8I1raa6u8VcsGcMLwNQzrdFkVzMeuYdrnoZ0sQ6oH9CxPPjh56le0zmkzWwTjrEw3QBJsRS2rN
CR3wYBrGxlu31gC8yRneWrbX25LW9IhyAqFbCmQLLoKbK9b9BfJ3k4HuNAgpNwhIQdIvAmBl0c0H
vtfwyzFQOTyzv0Q1WJB+GW4C0trCLN6DMZjOrWY7+NZx0KyHQlMfEvAPIxiIVvMgzLllETZqVDaM
Wi3+bM6iCLzvpmZJtJoqwQL15GnOBOsEc6uuuReLd9NrFkUDlMLVdIoITIWnZXKfGiHJlx1aBKJW
My3QBu19BeYCMavcKA5LgSZgCM3CwPLJGQAGftEAJJ7rLDw0mp0BemO+qVgd7bpVpx5dKU8qUuUg
N6KiS7UMtMl59YgCWgdsjhbdFSYuvA6zZNuXN++gHn4ogB41YI/YpN9bkz7qAVJkhBIP+woLBjVQ
Onpg36NwNCcrzN4aJc+0JHTkyDzKb9Ty7s4W5z0bQSTOYLoYVj2fOydgmpNzXsi7dgdjp9kmjNbx
hr0VrGWrVFIvpSieWXG8Xqg7pUWrQr4hWWMF9CQ4FnzEhGNL6SynwaJjeBgmWohtZ+f3FIwxkTej
/mdpPur55ToqinirXBhCmBON4yzKO86XiaE2o5sQ+Ynzc6ni8Kz8LV2ZwyM2P1StTvlrv6zLtcAK
BjIAf040V9HOTUVwsI30yatpekxN2j1VPG0pubRve7ieZAHs/IZ+So6NcCsPIVP0XVMhnvvTtmn9
+raXNl2wCctVOZAp8YMfdVBDi/e7ad/W7RdebaRSsOsFMPR9YiB6q+w5qwYSrGBQ165ZAbLRfnbn
KXewQE7MWVbB3Ol1vHrm1fJkHLGoqd1cY2DjFjz7Fg5soixd432zVPvreWzuCoMXb55xIIhFl65e
QA1bN3XYYuBECy2xD5Th1B/x8J6s3i3XGHt4kqkrXVzoXvZUQChwFsrtkHWG3twY5I38uHomYozL
wskeFtf9toVHH6Bl/pq7YGSiuw1D8jwM8hAb04j15MdUPDTkbDaUbeG2C/CzOMK7c8f6tbLC74Y0
CeMV8dxFy5pnNT1yKPjKhjFlKCR/tSMtFlXiQH0gzjzRqrnLON6CM5EbESdsBupwYw0UIfq1cZfn
4tJk41GYW77B8joyFLGqvr4N3FOSPpSZjRmZ9bVzOKl1PiYY1yu8vcR6g8KZcVoAnbCeaqW2Vspe
fip0Q2/dX1u8PIU1ebda9HLA94FO6tVNbg1PcTGwNLKJUckgzpHGKs78Mshkr9N+PCRjEuwL2hDr
PG33BoWxK9/p58PsG+9Gv/RQV13Bi1N89zORhdxKu5tASNhFPSfsKGkIbSR4ynO7jj8gkD0aU70q
yh5qfYuAVaXzuyGDfZiT+wnHwNh7gwIw1OQXCzOL5S7stEL8PZVRAE6XRzQ363ZIH2d3oYi7hJ2a
md47SFBO3joMNVfEcNiP6NoXYexNbQah7B0Ju3JfB0K2mGRY+NQBgFa/axNM8ImsvqrSvOtn3jXW
EJJZK4ptP7Bfneu5OFbudcGRtwJwwqY28j6KuaQ/gD36JkJg33hLs1UD162ao/AuoWbR8CfozKm4
Gk5svYjJ0r1g+a6Ig/4wJN3GNsZuVxEa4wQ9PVTqpF8UJInJOzXZlxxuvMFLHvpmeg0W3zuJ9DYN
uSHjGRHNtuJ6nYjZ2yvttRgxXRgR7guqHgmraEeG4O1bYdGgGsB+sLVpoy6yS5gKatpa9Etq+Aj7
27g8qBt9zLTvI28EUq5h/ojNKSPBaLqHcc7t/VwrlEa22VxSJukBdhIkPcVIWYdBONYVT7NyMMsT
EOw79n2t/kfMgWZXaZ9Kpx0rjfauwJC9nZjxbEl3Xm3tbzGwa60WLC+19r5M2gWTYYeZsMXU2h/D
NoNuMe2ZybR7ZtA+mgXTjpwBCZtW/Goa0ICa2ibuZN11aUmkxB5p0TBhgQ+88eFO2Sc0C+8uqski
GYTXF+V7l4hEzsYuKcAa/Fs6AcQGO8wXQ7BfcABpEsG3VWiHUKO9QpZ2DXXaP5RiJLK1o8jT3qJB
31it1sk77TyC+GprJxLOJYldDHcSF5GyAO1YcrV3iQMa8x/cTB22Jkf7m1yMTiOGp0Q7nzrtgfK1
G0ppXxTT1xZ72PLF6SdbRZinUM44S9j4qX4rdf/fRM3/gT5euq1cxOJ/XqF1//nv/6tHlOy/amTK
7djnnz/TvyqTv7/D37y85h8+o1qhK7CEj19XoDT/TZm0/3AA8oQhbl03AF9k/qeX19H/H7yjgAiW
A93IxgH8Ny+vY/3h+KaPLOkhKQb/aqWW+EdhMkCX9IVjeo5J55qn//8/CZNeifd/KUzw9NWsyfuQ
PWAmiuHghP4GSWcfVcNFkHLBZXH3p+v2X6ii/6jBa5MzTmLf9vEI/7/604x0Rz03bHU3YCJsuf3P
InVu7Xrv2cuLhwAWm83Df/+vNO0QJfivSmzgmy65osAFm08L7z80iDmlYc8igq9qyPHgIxgVfXxH
JIDjdCToWYzrTYH/gPmOf2zPdpDIvYpYsjvt+qmi9mGs4yMKVgLDJvgKW2iJywgE2bSiLVGzipEN
r2P7ye7uIQUSs2DMF1ftDxK5VI44GBYYK0jZOtsRcmtf5ja17OWv2pbfiW1x0FfuBTMVk+laXdNF
nqBExpz3CfqxSCPjUrRpp7pCQoN9hBk/xHkLmrAq5C62LqInUpC6TAi089qKYC/3YW7sHeK0Jpok
PQgPxGEWynYwKQo1iV0+9S81pyymymFFPLTynPxaztW5QBstnLC8D3nDoeXWR5drwNQa3gxXl8Au
QxOnU3I/CTc/UDBmnt37wvHSi1HI+1miXnSu+o4KKhTzIP1aJlcCmQoyJgDAut2JPXbSQp9YaJux
U+PFzbtLAkAckVhXJgUj7Mj5leJ5tiNx8pyH0asIqQTzq3yLRs4Ob8xfLYMNnorhJOlNU58ANiiV
gmIY/AIEkJyixPyQNZiVdKYvTiHBpBZvp7T7JcmstVj3DO9XjvWDYSaMDRCDgNl9DT5hQxWiTPDd
9DYfsJR0p2caSeiYBtU8hNSdFOmzBfMVlYpcXTUOQA9VHGyIYq2pfToO7tLh8supB0AK3QzFTTVn
7bnFj2gF4wQS1XjpAEjV5DtpQq5IaYgZFVW1B6/hYyFYWrV1Xir1S1YGp+4y/gihkWD/5lckYPUs
4tOH5cGEpbtXYyy3ZQIjIujqap20DK+W1l2JLubkFsVPUsKvnXNEziwqx3OzxJfBiHG0F2bGq/R2
YMN8xiyMu3WWZM0krcmxSZmlYgFho4fW5DFWGwVQ+Aj0AMQbi6hPyzhrYLo5qGvkdMtDT9wUt9z9
pKb6vEzdtfKjB0BmBLt67YirCnsv4jdOmK1P9FpMrcNpjaRn1UxfhLzVJSIdNbTJT9Fb1WFkLVy1
Dvy0sn1M6yDc1gSiTTAvL4Pj7333EUNg8BGFqMnwKiEE9s2NN1FkQZsuurZO0mK5p9USLubCp3JW
lgPGBx4CefGO97Sj9LhVHJSJM1YtPxgCsJ9yomdfsI1HbHttJOVlbTNhSybDA6VNbqA2nP2KXxLI
Y54FnAlWEMNoxpG6jhXNo+105JT+c5k7+cBM+Ck0OeRPSCFbaL07wHQtaAfdY7iU2ymhMRsyGOei
duJ8QsXgaNtocZyu1kuZxxvlvXbC/mZ2ss475x6fNKPmKLtlzLoa2Uo4TcPmVZLtHsz6KU74kyiW
o9k1rwatW0zFM2dz9ED+jtI+9JI5WSr3MqYSo7EYqrSKVJ75OGTYZG3J0pNfoPHv5czAh4edjkQq
G0aTEm/15aPVTLYLrcqd7qd2ujbRcmtIa2346oW+rG+ZGbC+1Flk85cIku9+lC+iG3GqE7Jss/lO
zdmlXly8yfllgAomyC4jKvkTAPsK4NaYnk2lMKWhFUCa1qr98GXzNxLqKYADoBonbNUAt52qaH4p
XfkoLQHRHKrd9KW/a+6Un62SV/RYLICgOCp133ImXw1lfhDjy8ySP6J2NkZ6cjP10sIXohWMWPjy
IjMuQMePXsDcWKarviiLnNnzqrX+EWesl+6Qn0rBmKNYXkqZfjvj/NUkLoce+xnz2cZM5BXF9aso
cQ4iWuyAS1/qYt4n7JInXY4bDeuscQ6Gx3E4EPN5QP4ohmk/4UgTo7xO6fQYBdZbSd0M6KeD5ZVE
CLNPz04/Gf/t49xDEa5vFONwO57vw3C86msatu5bs8z3+heRS4Zov69qNJ31VQIgEMnbTg1fpjO/
cJpappUe9tlUdnAAUi/MfN4c6rqdoD4AX3wzR/dN/zqZgr+M9fSCLeDGVfOWjjXY8xJgeL+IU1DQ
DAmzkMGcC2a0cVcFZBpClPLqhuoF3RZMrt/rn/llKs17TvVXW96awvwMTSb5dvkEOObKwIMzprxm
Rv5rnjMsJ7xF6OAGyzn1n2Z0nyzizZPmfRXj8IjygSOud1sV46O+0yxbvri9+8bElg81mswzqjec
I5+GjcpliYbMDsaeqJkeh4Z/UeBMdKiXhxavsRvROd3PDRHObPwid/zU0qcyWc4becph7RBgJhZy
ruJuK+F5lM38xVKHu72SVyIMlKyP2bf+hgbNJXbMhmnsCU7OzfwI9QlbRXKlrfOIQfgSqvgTh/uO
2qTLYtI9blGIiVWY2cP4WLn8HAZvEmxJIWEGGKwlD5rN3Ysozk8HqltiYTAqEDV5m13M+QZx7IT1
9zCQDW+UfduiiaNxnAjNfOkbpc+HazizbunHk7bU9TgBZLV+KJV9Sr0Dge6g1s7VzuWrZ3dXiTDU
LvETyJOtl/gr1LE9+Em0QLqe6e1ZdWR+K8H9HQwDZ+WUK6gevInJctVDnquWs8V0sR6cN279yb9J
KfoAFi8fXVGTDqmTmynkf7FL81PO00EgcUHhCN6Y7+I281+LkatiMq7DE9wcPKh1maqDDQL0J3jd
u8W0nkf4B0wAxq+Bg3UdZ6fM58kxs09zEF8x23YSs0uyghRYA2JJJOMXtre/Fyy2ZM9BTLdPgZmO
MWKQXaJGc8/FHQSRzUzTpL94zPtI2kvnzVHh28ws3TfA1HHl08i7TTPvLc34vUSNe1uNVBaiaX/n
jDTqxIPRYPwKcvHiaOdL62sIxvCWBj/giL4Ja/py++FrVMu91zsHxy+2To2lIlfyRa+KgwJBUhW7
TAZXf1Rn6gRfgNV9laG6aShV9W7bipVGUCZDIUngLveMTY+Zb/CYqLP+6s4aHqNQ3VvcszW+eCoz
dnNbXTKTNcFa7hPLvh0NSid4VIr0tRD1g/6vS8ztPHbeLextwkfhtkicW7/LPwkTnEpPt9zRsVMk
2UmQ2BW2uO+tad/MsMzSTUXUufAYVUXRowqmx0SMj2yxSHdAoYQD54OH6C7SGlkTWe7mjKjpMOpK
3ZFKJR+OZX3rJNZOP8o5iXZdN3+lR6NauQa8C67YSgTyS4bIKVrdiGEcyMl9m+k6pz73VkZdvvo9
MIrh6xGCxA5mzftUzYfQYceXjmvTHzeJ5YKWrxHtHR5Zn99RwoWYxns5cMOE4h3WxMGOly+wave8
Vek3a6iW6vJrXS33RQzzEypcMefpmoFKvfl9Y2c2YgtLQqfO+sVTNtk3xer7Lkw/5yg/qVaiyrCw
mCUzskXc12LcWGTwqVb8xvfPVzer5JeyjUebbxMOPJClUyE3je99MW6WiFxe2dKVh23UUQN6dmZ9
Ydavdww/zvo9NnHLuopnxquGXS9ID826A7gEXWRHX40sTvQZ3CI0nEMMkXnKPSTmr8TBDnIzh+Mx
r2amsyOWP4k035kArD18cbKnqwFi1LoDPrNqC8PjSKjul0Zvk2P/Uauo5Xxf8EIZoFngxruzDxj0
vlMv+cQAeNVvoXq0oxXDY56/4ibuQvykdHjunZm5GrKx2DCG7YVRrycvE5ul9LHO+fUvz46qA/C5
VQwlgWjmviQiOc4l/iLRbWInGbYygyvQ1Pp4BHhj7xkLuUN/fqgEiG8ITzjZR0SHQO7dEESdrWaG
4KJ5LH2GZ5FLx0tT6Bpj6+rm6bbFodkPUHGq3HzQ9FbHJj9VxVikpDBNBBtmWk00Hhtd25VGYl2a
Vbz1SHVsKeCci1rsaiIicZXNG56QU53TwBdiRNrbJfTQ0LvzyZ+dWhu+CN47NCdz5qrOLOqk2skW
LfN70lVfoanEbojVsk6IYGOCO09e9TW1L3Fm0TXGfj40sKMwsnXoomA07Vj5LdvedzbEQB4MhN+E
VuTcQFFjhIiBgPKLA1Nfb9em8XMD3WBFgZgTIPMARqnQ83TjqmGSiy2YQxPoN+LevhkLOj7pJt1g
ucDstTjcb3NdHa0MOr3jLbeBz/WPuXmpJ022VTho6253azRlsimt6RBn/KwQZx9qOJBk6ayOWl9S
jpwxdbum4CtLB8fctDBJ428I7rI9gaMeV2INoHdkZt6FwSFzzGILBMdAJazOQ/E8tq9Z90EV6d2Q
j/0+mpm6Bd4A49haHqQuwComNHO6+RAHeqpnoluffzO4OBNIM/OOLWxkBKKmWVAEq4cR9tO67F8j
C1gEkLd337B5luPkOM6mu7X6+NtnoHexZny4bmu9BsQK1wMIHXgi9k3tHtIi2QLg+li8cLrzTHFS
VjNsg1yhvCXvi5McUr80T5EV97vGAVxcmeW8myL7lIBHZB+PnzJFx1zQr9Kq/+G5VKz6PEIbm1Dv
im4ZOlQoJrzJScTtQmVy0RVyouoonOkWZ+9XSUSYDep75HlUb/FeWDUZ21DollBESCQN51mfo6mU
qw/wIh6jNAl3Pd940/t4rXv2vivZKY+a1ODJC9vsUAUNFI0xf44IVK37fqDrGMvdhkLlR9u8Emo2
H2q3/VLYf4Cmwmu0cn6cgWqs44KRw29hwtfkez+KBrxM6xtfyXNvBSlQLeTMMaBrDvZoleDlC2pv
2lpz4K9GTLC52W4RLIb1mC0KPpuJeQ+WgxMlOQ81mLe+c3nSxs69aeyb7OoZLD8M0OXJzvyd3/if
0ip+DLm3Nyyy4AvBntUiarF1YT2ORVBCGq3ZuDYS8yQRwD3OMQSkWuc7J13AMwUX6ek/tYsEDezf
5Gxwz9iNslNj0oY5uctyIcvl0BzF9OLSwDNlDy+/TUbCDPsPdhqZW3+pOGoywadZ8WmEkFtH7kcA
QmbdmDaWWXaKRTQdcRrRQ/CgihQdkFMDV2g3z1QUTH1wNVHMVuPw5JUAsAC+dZKE+a/Y56fkhKNu
HrwM3E7D0tZ5NLI0ufK2Hc0PSXsKyFjuqC4Bv+NZP/AXpDceUgQ+hXI3tu2PhHeMxBrkDfHBq9Nr
S2JgOxjOvB9y80w8ddulL5U9VccpfG/xtm6FNWSs09EhtTk2e4qWUl6aULGW8GXANLMpTImu5BaX
YcC2t3RNtKFG9ZQs0U8QXXGaMx+pOZly296U9pztcNUMVfbMWP4iRIwBkkXBjZOn1GseZiP8mNX8
pOqc2Hyd7pDKn0q3WbCQ6R5F6exKQWPnyGE99QmJWfRs7EaV4AZW5n3WChfZwIGnPYofvmW82yLx
N6oi5RCj8NNyEiFVZ7O5yQZJmcZk2Q/M/3bOnBqnYCF7FQNotmpIAEb1o/Qy6um7fIfPAH3YRKBO
76zUeuhzempaGAKrnBtwYiubjD7b9kCRGKMlbaWwveNGG8oYbEHX7EEprTE6TuypFcNCo7pAaqYc
F1h0uf+3EQ9UZzr8rrG5lOtBLdtuQowIn7E4/3QMyF+VsHb+CEQt86MvC6ILy3RwSwVwenb8Pj0x
wFlPWb3FdmnsBdE8aibVsz+5PzKR7BtzbzXaaO5wT5YvTEGsnVHWnKgjNg4GXam5QQakbe6cGc+q
ZVpv7MhyAGnwceqWnqEKV3fh2ReGViTzw/lgJVDkcVfbt17hbBKwz8DpsvxhYBR7cOvk25yMH/7c
3vhZLA9TqB+LoImoIwXN2Ew3ZhnXgFMx9/mK4aiMr5gW6p1UWLE9z1sLYzJWCaYO3geVuEx0NdNn
3b2WXrVc+sZ7DK1U7X0l550ck58S0lE+lxm21UhSz0X3WNqOzn0W+MTnkv4tj3NGpnl9SBTOStvp
+n0hr0ahe+4m3aLkNxsvzHRTsCLbB/JQn8aCs8VmLadEqh5IeOBYZDwOLo+0Y75jf6iTD85H49J0
1kowNxlFOGZyaQYcsCntMNh4JO9Jj1oxp80PKmhhbYoBtAQQrm1gFQ/UUZsrf06oNmoK51KkLe46
41OZ7Bhrf5MZuABiHbBv7YemoKrLofE+8on91C1OZNhfW8Q/qigX+xdIqBewevCI8VySyi13/4ac
Vdbxog/65XjTAP3deiX0LKty74RgnDouHkmdnpjzGOsxEhtRz/hlSuOxMpH0B9ZzlGx/M7XpIQjY
NC0hcAK2CTljgKhiltfW/iUKvWltEQdN42oTlyhxmAmfe9vDzQ3Je3LmT9mxf9OH5HigfR2kF03O
BciN3Ao+/JZzyL8uVF3Sr67u6+/hd3HH/8XH/I5x/eefrnXJf/7bv/JPv9H/QDnLQSlCVvrnctaa
PF4x/vv//guO5m9f9R8Slv2HjS4UahqN8EUAhvrvCpb4Q1duIB4Ky0SMEqEgQvT3bJ31RwBL1/cZ
DIehZQZ81d8VLB3Xg1PjIzjhtgzMfylbZ/1VRvItgQpmBmQ4bUc3fdiE+P6sYCUTc0JW84wj67Ir
4DiRMr9n3v+YQD9ugE8dmgIKeVRGO1iHR9OBSzHE97YNfDACGLxYOjJLAKw6+9NoX6Oiug3jYJsX
7UTvkWHQZ84iMXP8pMg9pGiQE/sYG9PRG6rdn679fyGJmYGm9PxJn+Lj+GYA9yfwA1Jrrg2q5y8f
BxKK7wXR8itPMgB+oBQ3Lj0DM4STEps0tRpsZwqf05RRPLoNvhD8I9MRip2FUYx6+3pazrGlaSEp
jrZg6NQezMPK6cn8EQoB4GLfZ4P5TnNTdZ1kAvRAFj8TFb7MvOm2lpXjitTzfTi0+N5LGDdsVdmI
A5jaVhBsN65J43hQT/U2s9pxI2Yp8Yc45taazHCfLM2xtajpMRNSzH3R73HK+GvIieWmY48XG7sl
ZbMFRHI99KyzFeu+8MRL4+0aI3YoSYAciPtgK9J+X/kOGUe2FVN6E0mO41PLQGOu7WyHBgRnp8ys
XUnojq3nYhwy9LB1n59GAL9bS1jGOarile+HxsmZrEd4FexhpudhxnvXxuFNVnIWmCB0EpADdd6Z
+CycnEqtMTHXZTSxPKbmrmr6eB8LA2b5bIAYHkZt8mHhQ3Ln9BIj3QAB2Paj9ijK5egCO9aWtGMw
uD8T2M/hbOzgkaNJhctKGBJZbB5/EdK++f0HFYJwE2S5RcQe2u6C2wXj36oihrEpaRJYFzin1oPj
AXLv4EckBW3O2DSz1eTSWFASAZP8I5a4kapGlLtJMJERVVRsK7+hmbfxP3LuFzhN5jM5zZCetGjD
cA+r1gRKDZb8ik7pC4g9bEljs/+KM0mNZBbT5tma56ihSZ3OXNIDfS23pskmMGXwt7TdM563j3DA
PV8n+P+8+uX3pV9GCHCxGZ9QbNTGJhDfVgl7gtyE68whNQBTvUoiF1VDOO1pcbPDBapRTKLLULs+
oq+G8QoOEizcBm05wOzznWvzgcQ37+et11tUwnQq3RO2h4FmXtLcv8GDQljLm1NqMwGtNpCbKjW8
dZgpbpgPMb8STBSReQa7ga9SNOhXcU9Viwjl1mI7YjR4uGbIuy23z5DXnNrBb4/6IEK3wKeXEkCj
UR5mRHslDGJtp0Iem3w886zeI6E3CIHkdbot+ROGJ2O+YwzHnj2ZbqXBjqHsMudY0R7MrxBp1TR/
JFayBngoVuC6ASWHZ6OzMQ0vNrHC5IWqoXfd4B4ZgnBvyNmqz8vvYI6/sxrHY2Pbb3XZXHAoUY/I
WTZpWQanBXOK4VEp20PSlAXHwHoHoAiad5Z/A3Pw1tKysFbq9pqgk9DAy+cejmJOU22U81lDZPNt
ai0ZWNLlGLYac6O2sBbdtcMMCTa5t20W7c1LDW7TWLlsFtvvMnN6MOeM/incgJRls2XUUb5FPv0O
/uVAIVaVuYlYxvci8p+5b3CVspJswuA0A4LlIa6eADyyyarhbVZ5vYv6meRJKB8Lg5WoCpMjdmam
JoFBkUs/fMSBdW1twUoV6gK5N6VEDHcjPsvRY9Hu6rvJ5+KlikqSqXSeTMVOtqePhY49bz1PiMn1
HDN24iNjWg1hGoVXJQliG92pbjHj4rSlCy7ElMyKtjJq/iKrAIEAmpML9tEVqso6y+qTJBe2KkOc
WASGQfv0b4nkM/VGca/080xUhB/EuG+0CQpXoIuBFZBOr45d0K5/f4jQoQgdY9HS8oV2y41ixfz0
rkt5XI6Fe7PQNbHqe3WdrPq5ajAURWDB2K9GbMii9Mm31QdNC8fF5CmwGhonGuKMvicF4/f8u49e
VTm+Cqe+byymW8K6IgBRpxpjxp+EerWG59+fNx8rEpV9yLEbM2aAX2Hbp8fSMjhtLcU5yqI3qwu7
3VRwXECaZd+tsEzaoG3uwAsVHAZqZx877m70o2UjKx5Vl80vvRbmhnblox9MP70hAi9pV9+KWzYw
TyXzJyaF1yyayH4bAXfsFFzHlhZ4Gz16bWu485xc6a/fOQPp0hnOB93w+FJxadgZKSOhM68DpxaK
Z7K1Ycc/YGL8yOsJE6HL0xtwCi194ju+YoXoZfSZ9Ni7pNl4m7YvObWZ4q0MyNDaLpy6sLprqRvd
9Ga0wwJnbbHSkMg8ZCETsZQ0Hvv64We91BcAioxYQgeNOe/PQ8Vvl/wocduu5fOSZfUasvtKs8fo
W9mHbltvlrFmVmDIjxgu+rE01Ks/YV+fsZP//rXbSYR5kO+koFcTjytOlvng5tl97dE+EuubEygv
M7TyJiZHyZuN+zfAh1gIwgpAt+/8pHtIF867ZoEU3ixU5VRchZI8UiSos+rsRB6L0d1Q7kC3aR1/
zc14smY75hlOyDEzsdw5rb2DOIYgHeXfqR3cw8Uzj3URrhn1PkmM8VXaG7Q73lg5C3C1hNQ1N2ZB
ldd749nlpu04IDDR0+fbk8x9HsARmRrEEsT6hvs7AKa2ZnH2AIfNDqdAfB+80ykt46MhXL0C8Fgr
P4XPUXx7mssz4jf26+x7wKbOOoDwFGj7uX6AUU95YsyOFAcRPH6765w3AQXTyY3NHgZ4+8LtaQBK
alumZYLkvV6pxy7jYfLUF3yjTWLqDlR+Mp3GjkgScjJq7p2EYK25WLBgHkXVqa1KyEu5+TdP60dZ
FM4xjRkwOjI8SqYwv69GVOQ92vUjaGos/ZBnuOGT71SwprDf+uji4my2/Yth4TxtYIFVNheuI0+D
VUL1zElQudoifGCM2hKu4bWHmxyMJ7Rg6i5+tUF1+L1c/16dgwgJ4Pcy3FYFTgGJRzW5ct/TiyZw
d8dRt/YdQhOdZ/7grp35wFwaGKbfwNC5KtgfxqD8UH3+jZ1e18rx/OkLM1b8MG5Hux3Kpxg2c1fg
AkZkN/PP0sUaks6PQ7keffKYSGa9ct8mL79wXj3EhtrLmqNkGhcX26awDR6jk2tqooK+qB77Lngo
CdSx73S1O8SX16Cd96EYd5nzOVkPXEJo14R4gLarlGp1klS8la4dZ3ZtAMhi9ZL3ill08zjoAt8a
9W8W7Er7ns0hyjNpvMeKR3HVTvn/Ie9MluNI0u38Kte0j7aY3X0hLXIeMQMEsQkDCSLmeY6n1+co
uy1WtVRtdyOTmRa96ALJRGZGhP/DOd/ZxZ29yVI2xN00PuSZmXJTEKtg/7AnrZkMXnPFtsmex32k
fpH7B8g5vnqaay88KszlPGczoVbsuMLphPjoPu0F3w12FoOY5ySu5EYxn2MkBD35IZ5WfS2oJrP4
s7STz8HmuVZ7LPwWVhVDhbyixopEw6/ukxwAlMoufS43piF/TBPfZ90ln7aQBMj16MtqxnWzUW4X
LmUknVyiYc4BSsECiAvRG+Rx82y2VL3lIgQg6u6CteetseA+Rw0/x+Q2Mn74aXfRg4rsnqyXEZNr
zP5rMakwUtNlPAYsuOXSj3zvm9tUD30KUwxxg+Qp6p2c/in+epcTx8rXqRbVzh37kVXCULsWzbk2
zo4xoemauZonA1N/M5AXHDdULwsiFQKcmOASZ9zzrS8WhYW+mWt3eI1md2en1XsYBq8gqtazV6E/
gTRQC70LZAOfCXoFtp8MKg/azwEYaav30XGXXdNgOvf+dE6qkSmW7R4S/kPB8ATF7UMYDQ+sSS/n
PBeHafBu9E6ds3TvlqzL+70a8IV+bRtJT+sFp2Uc7Ai+quvsUxbpFXPiNhusnwyCdhjZ0XcxXkys
9RiLQ0bRB6EG8Zt2nSbXoXHuHNO/oXPap96pE2LVCgR6HVGPBRtGVunTJSmKi1Nh8XZf8bSfpTPt
9evof69ljQsS62kix0HvoiMG5qhOWnbqPrueiZ0v2g/eaUcKGfKlp9jNJyZkcFPB5IuFhw4pyVVG
hAZrBRjHBEbWZ09GAJi42HoV/zLS+khBCxtgpL3zySoeSvFkNkjUwuzOtGRK+M1VDDw8ME/+cnXm
ZPFGrPmnKrkavMzdBSWcbGRua+D8wx8XdQo5blN46YnGwvC51GWrlf8v7DrfZsmr1eXClYgRf/Pk
mPGdIEZilQ/84Ouc0qc1PIT95FE3i7Z66waQVZss5sod+OC5xavPso8v+NRXU8e1EpUfacKsuVaj
2CzMCnYVuGl/ePfthLOv71mzMVNTArgMglOgBY/SKB/b0Ho27ZkxqMs4zfsUMLlTW73kMnvMk+TZ
TeUPL3C2jk+/CaHlUivuZkCT96bbgjmE8GpDd3XFOSEihiiF9JpEzUMbJQ61PNVytUXDgtlgwUY8
mPA++m1U1adWZ/CAvrKsUeLMa/xDvsi3hOwRlchns/QeZGMa69iwUW43T+UQ22cGG5cAq+2qGeFO
4DUmzFZppwQYElOxo+2mZG9YE3ErTt2f1ZBuO8RU3zMfWH+xfGZx57JHmmgarfkHCnabttLGbxEr
cV1GmB5wI9gxACN1wiG+ZvVPixSFq9kQduPOb0TkORffxKY2JhedXk2zcaPsSG0LCehlxpodWAsO
wNRxEQ7a986ENt634QxkZHtW/Q5qn3NCREpFNo23qkrAVYQ+8Wp+XBzKrr6BwwMBH2/awa7n7BDj
gmOjtzzAzGs2jC2/RVkUc6q3uHCK0Xhk4voWLxHUdEQaocSIaxM0Ewjy6vGBhAd8NXUemLcqrKzb
wTDf8figxmPG0KdDeAxmzKFmmfRXAhb3jAL2aYsoRblTdKnJE51qqzqS1gVSBfYKKAlo/0O3dX/S
hchd0nIW+z55jXN74/hPHGDFudcNhDCL58lvUQSre5W36qMtbzNM4Cgz/Ftgf7Q7zrxc/InQGLvf
Twb9YFYYp6AJ0YJZvST+Y7rPEpT6STdtqpEbjYmpIRf7QVoMB4qhnBmITEfXc/t1XwRYHeR4GhS6
f9KMIdFmnH14zO6zmBaTxwlLdOKZvHh5KCEpQhEIEgqyo0dpuLHB/LCAtr+pPPeeSPTwdm6TMSJX
bsngGchgRsL9FSiJikn7w+JHcDw+YjVlOdUABk9JViT2nOLemKdPer9PQG56KtxghsHYpRVWchVQ
h1ljv1NGXZ2jMDzXCRbpONjinCP6xIIGhzGLW3oubwigOg2VtU2wHB/oyfdssWMqgFNbqOJomtg+
2pjsQGyvM7R5TjW0Me6+qRAfdqVZXmfrYg58HzU5lydp8YksPR5eECSHTJAOaoP5SPsJY48ysB2i
KzoyG9ibUnw6IcdhnCCFFRbRkVgyXyvZfdrPhOPdNbFZPkDiXGdevq8JrVlRSQebRD4lwnnpx4Y4
QmSW62noT3oE4PvERrZMHFcoiw+t5Z6zsTsreJiZWc8EiKQ9TzRIKHFhPbJwgmUZt4+FHb+xSM2O
qiUcUfCzb00THhQzLaw79rUfqlszNO/ixfvIRn9n1PnNPOOfdFLmO0WRPwxIXQCf1AUmEixtudFG
m2K0WAqx1xBOPpwE4SIhSuTUCbyjoYggAEJwUmGE7BmkGCapn51Odptg9nlT+yhHdN0FuGM3Et2h
EG9xh8CCz8Siuinnk2lFxhtrUz5foDtTRJllt5RN7JLFaTDH17krtAip+G6Yoj4zHzAjJ9uZtsPt
4NZsNMYy5R8/tYt9UzbLq8q65yCNP/VnsFEi/TbbMzW2E1HOinQ/Z91tOBufdjMnVwAJnHPLgFg1
tO+9B0N63C9xGW+trFA3FQ/lCzoMJlcGyzdpH52Sqr+l0d4vzhg+hJ0MH9y7uY29HUUN27EOqLWa
PYy+DVMvDx8YCs4IompbrX2iWtfTcitbW504jh8bJATEhwBMtm+ahWEl8hW81uLJc5IPwE4rp0Ss
RDgiCYgtuJuMI5kbttiXLHgZlnBpsrBTu7o0QY/Y39ijfWs6GW88P2HoJNEw+yyPV71rUQxLsCLE
GzZ1zT+XwI8CPcNAq8AlPTH0GBFZ6HGRkbC5DqzuwBo93gWuF64tms+ps8SxS7y3wqV+dKc1ghbU
SnX5ySCtwfY62RseEDEmkKq1bkPJiInHrJWL56r386tdG2jZ++Se55R5BF/V38rgJG9jdFKAeXAS
j2Fgses2H2vSd7x+nWQbr+5+pFHFJH0olk2EJGMz5dUFRQSZJh7oIDZK8s0tjSucAI8sm/TV4LG4
6axzhd5hqzIWvMHCUp2hLwxb8xXXm3iggtxkQXxEo0e8jxGTDSmYIwNjzdaKaaUVEsDYJD2pw11P
FTy0nLzRapkw5o6zPLSt/0h2zh7Bzw46CHFIs3ud23vg54c6Sh6IRYMfF95ZgbvNeOOk/rBWg0dw
UX1IQTCEb5VRGbthzC+NHbMn8DeGlg+4mFZgVlQR3JXMQtCeYaNJ5S2EbiBQkpA8Yrkwgdb9CZ5R
esX4eMK4W+9jPeGoueM3sVEB6nNqeWWYLYm3T9z7ZqT/smzbPeJSwQLbIUZY0uDgK3K9ap1Zpd6J
4tjJmvxeZEnUOb2hmD2FENrlwvsDR+4vhrsmkCKw/R9xaONMBwgT++4FXNDD0nL1RotzGVNsuEmo
GHDMniQw0sYLZ9/HMvwANHtH1iNNcKnjpUeSBI3pqDJn2EYe/m4VyZ91D2KkdKE8GPuhTn7G9vDA
cXuL/QwwmYUwyU2Lbp/OvDEvmB/nufq5DNV9PymqUJYvPLAzZM71jSE7bHR6idCFPwZItVE73aO8
XzutfDFxna6mAAPrQlkuXfyl+YjxuuSRM5pMmIMl2yPamusdDQJRfRIsm3Ari/moplxMyXGJW/uS
md478CScNJ1oz6koDwlUg+PE6O7I6B3fCaFDO7bMePC2dsFohnj0fteYNSuYqb2FEWTglCko8Ecn
b/go+4vvyXlNSLh7b7BacLguRY9yi2UB+wsNCunze7J2uAqca++a0fcgsM+Je2MJbOhhiLLDnQ1S
Q0HJD358wTiCFtOPtpkojEsYB8GlMY790rP6H/ds2ryd0ZbMqYXPctUzf4x64tt0BWrJYjNxbq5c
tAFbGSUwtxzELkw80WagdedXnxWsOdnCufCRRO+ApayDBCLGWPrtnY+be5aNcZ7dadOYPwIwPsUb
u412N3XZDamZNMWvPpmhqyicfyaIN2LVHOBb/iykyZzcRvJHWmgz9JjB8YXTJsPFdjp06ZgCbL0f
rw8xTOd71TvfU7b+Gx96T+ZGyS5pCJ9bouTdY91/mhszWlPnIPBH5SxKVMwkAAXsJQJqmAXNigdM
yu3tDwNDSBehquxcJk1tdzO3Fmwq7hLuAAzgJPoRlt3xOCH2ADG1zXZPxka2g3BeHqUdXYYZdVg6
BdgVJFDvhqCjZn5vgvAEzBZJVEeznIzAkKlkz+VS3zujifSooLOpg37fZpO3kxV20DgX2h6S2MfE
m9aJkcG8XMghI6uloebfFpMz64qBfMcJBkaLoDK2M+3IR/g1oMDM3OnWNuBhlqF01syKrzMpamHj
AIogVDEAxrc3IzJvugElhdfzWag4XiDZ+ThR4GhFkudyWMQE4kCy5habEHrkPGa3WqpF7YfPjCzd
e2lTplbFcGUBiLVFxfdU5AdR9rTQ/a5iDLWO0QIiB8teUVLtOtBXoLNbgo2T8rZJc7ljk3qRXVns
k2YhqdO77exp3NktttwuQdDxsw7S702UP7ph/Tym0NRU5hGTW873kSx6mjw6sXKiR/K8H/YBEBHx
h6LdyDDfzSZfNYOsfjsO7DzxIeBjsEiYBSYeePJN+Wz2RhF8cphglgdK1qbJTWEMB0PmiOXteWCr
kj8agUkeM63H2jaMVwch6p03O49tiwg1bA+Foeyt02NRMVGHul0ABSDsDSL6NJRqsBmKE7kGoyPf
tRn4Ci1I26WYyXtmz3yfVkTdJMlxW9k0piuWXsTTdvUpW/J9xJ0PIArrGTxUBNaINdaGO797AJCW
CBJSbSLBJP+NyhJMEl8Bqt/RtelYKMo0SwlQ2LAOa/hKWH+bTaKZS6Sj3LIohLL5xWMCzGRrQpML
qmms5YcJnGQXWgyvbM1zGmNCp0vrmkxTdVf433i2LdTA/pa+VScLQIXyhoOtKVGl5kXlmhxlTw+N
JkkRY0uoiesfYk2ZajVvavY8vDHxx6BJVJ13h/uxOrtOx6KSExNiVShZBKYRASClSp4Igd4hgSFV
hB7ki3elyVeVZmAhqivXBVisBjxWF/TXQvOyBnfDciF4SjVJ6+9X7f8iG2DWKrHYOnhPLUc4OGx/
lw3YBIX3LCkomiGPNq35oqdBhKyfR4jqi3BuKiYtXy/5/7NdGtKypdTfKkwu7/9BG5D8SWDyz7/2
T5e0T0uFUISEIl+QfYSI458uactBrq81JCYoYdRev2tMfBeViWkp36N8MPk9/lNjYv2Dv4BHGVGI
EuhWnP8Kv1l4IKt/U2V4vg+k1rQFv5htC1sI/fPfbNJwNGj/OJQ4NrdWkC47MgzvcA3vgUsKEDnY
aPOG+BCiuS+Jyr9VEfsNxhk72b27KvZZ/2RcajzBzh3gH6y/BjP8/mnu26sh5Ic/Rd3V8Aomme5O
31p3ADf4h5sNJSsNvSeABeX3QYSJB2+Lf/R8717/L5yRx2Ul+oRl6k4OZ9uqnTTPeFG3WcyjqxEi
f4Ze9AxI8x5J67AOUPqvoL9kO7ZQN3HjEqGg8Fv6DgnC7shKMy5pvFoyh1SDX9QsLANuVr4hCO4w
GXl2osR/aAyMicKQKM7kDHGmC+kwEYC7Y7K1TCM4GEG3msXonFEw4yspCbisDTBNlNSoGnGXwcwl
bCkcEQqbtTgrWRHw16ZHNDEkUjJCMuNoRndSNMeGMJpd2wE5AoojMOAlqXM7pB26TwhwbIPn/BKP
TretRuMVJ9U7dsw3pkLf2JSBKgSffPAW90jo4MFilsW0Tu3Bb+RrO2GmTXTHW+gYAHLY0pLNORy6
GDIuR3OWElfUteZlbBXzJkh0k2IHIYpr4WQ08b4Fh8845tK6Tg3M+FayYossfNMR+si1FfsIB3Vs
Es3SvGdUfqynadhRTdGGVMuvzoSyiHqUfCmaOAST6WRXDJK7cj1DqPZkew46R+3nfohIsBHjZsjN
b7hY9zV5J6suhCBqVNV4ZfO4GX2FSw4OUZYWMewJEpyi70UTOtdpLg6Ijjt7UAhT3E/GiEzhlW+g
gqluDTTIYE6Wb/jiP4O5f+0d+vWWjcHaTW7K2HOv1gg3ebFGE7OX/aPzYlA3TUHiOgOHccLqlTnt
qWwNH5s3+VuGWd1bRLnY6DzTboJxJsBAJtY9i/pxnYj5eVrEm4wsSZwEM3NqZyM9dzrHdoEyJxZy
Se1CD4OUCyOp+QxxV60adMjsY+WeCJGRyCUuTeHme7wFEWRh8y22nTucayQR4s5fh88wfHCPADlF
0ICnTjwoILyrphvOVoT1utED06blz7ffiSO65En/3I0zHtpJ7fucJRtVgwtWSZ9Q9SXGhtQSl2N1
eHxdnUULrzHqgyN0y2d/YrTpNcdAqIe4GcOrnzW7aho+htA5BZaNwmlS3GFRjxt9fOoH/P1kC8JV
YVc5qvbTqpNfJn94BahuN2o6wBd+0Hfves0NiAAIqBrgaN42e2HfSQADzcDIq2XsjrN7i9/8WqWh
vzV6+TPTdIIOTMGiyvtWcwsWTTBwNcugOVeDf5wghCFcZz48jvPrqOkHKRiEQgXrJu0ODTpk2hrA
VSuJOpkvDKRsMHHboVx2UDD3WsrcArRfcblTajHypsvpCoegDVa5sulPWL9Z5lf66YhG2otvGVDD
60M6nWgRNay92zAsf3haXo3keaXQW4emF7AryXddHLv3ZEz6Gzna1gY3lEAZ3wS4EUHS0TKJjUTP
PfXmj0kLvFMt9a7QfFMc8mzOk3AXOxRqHcrwTEvEJU/vnTmZz3mBxaVHVI5lF693m2ysbnicUZon
KM6VDB5qLUGXgCGsBkkU2vRAXAotVW/RrDOPJnFay9hD4NgsYKVbnQajh6k6iGxlgW+vWDqg5i4R
w5fiBSYIgGy0rXReSOYJqT5wOeCo0nL6SX0vtbze7zT3rmaw3nvJTVNO4ATscDMtOAcQCyMthwGT
VWejluiB0GanNXcWOj/oYnjdKvfo1GQ7Dpn7XRGpsu+0aclGGLabF5dFWAVRCBfpk89Yf2UxdWSL
XW8RRKCstjOGvm3/WbCK26WlJU/KCZ/r2H2jMGW41DwWCgOXJN9utThOdhjwnQMu5CJGr8W2U0fo
pe2ud4du09enOK1m1IGLs2cBAzZBLYe2I7veHtEleJ3cD52Rn4wyeTFK+D72hOI7hAKyCbqORLTQ
3GaJeo5M2HJNJVkhKvtn46VP7CmYhGSPfWc9xVGonY8cQJw2004lw2MleTirMR83HTHVquF5Cpy5
39Eh1Rvbjm+SioCx3kKYHBqPQcOlhSqDMTjoZbM2HmN3HJlGes4xtopqI0rzmM4A2olXRZ3IUM21
GQnBuOaglTvRGa+C1M8wDK1179flmhs+X80tE/bRRP6CbI/ut2TgX3Hpk4AAgbTwjyP4QgyRawMv
4tFzn8xk+BbwFuiEpvA6k4eIFmGPD0zZ/stsoRPyp6DcpJl5Bnjt7ztrFNuyDUgHdX6yChguLWGM
a7NpxRrMN5Ifpw1QWbMIqFX4ocriwDeNTjxOmUzP1aZjF5p6rb9OB5NFpvsgOzDH5WA+p+mz5+JI
p9biO9ZhvzrzPA84ikiq4bnZWrCdkXrmeX5n6YiXqeDdOhr722VcKI5OPmL3XbkW/rdunY2gDk1E
fiszIPRncLL9ohi/OYO6MgJTbt48IE+rrnOz6xdZ7ch3lMh+8gPjYLVLQ5Z0M2k4ZFvlCHD3sy1J
+MlN7REsB1LFKCMmNEezn9RXyRI4wTT9oHTB0oH7zWYkBp3nXSYIcofaVt9ck2A9gbSERS/utrTC
dojQsCqky9tghCFNNuHJDCS/aYDe1ShKFODmw9AwJzMrRaxg537HOnZnq+bauk6/75rvpIW9s8MA
8nmXDQajBEd8oncsiXWF5xhtyDM6DHn4UUSaT991mzKx3pt8fvWaiTMT/ZR0TX/V+PxcI49FucvH
wXiZhfMaSB8Jb7zsIzplckDAZsP0uIAz+MFGNIODIi7O5JAo5g3nAGYfPXD3xmIwvdXqkYTuuRHM
6woyQwBWcq+CINtVgNyO2Oyb6Bt5Dequt5gEpKwz08h39hHcm3II2KFX4zkQO7Rlzk0HmlZgP8kw
CiNjlMbWqC2xRjYLIFZE5PuS5OeEcu+51SNgK+KeJqBmPNx9EJH2c9gNEaOqxGP74P3o7cnay9D6
zFByOYppCXUItXVb3aoxeM59OIlGRaAzJyll77T1qL82gidl57kFgZ6vNrPsw2KGt6UMy3NRC2K9
Az0GwWSALdte4x8athkZF/RyTBrspP6M5p6xlmPcjHZNxm4ymWsjVP5dL7xTlgbWJq6TTWiShQbV
IqR2RSxUhbNOGI7dQ5q7x5ZZPcujGPgFslEtLsxsrkCGoB+EHK2HIXqMxAujQUgy+BwRgXjrlNL6
5ILHsYQ5Hay69LdW6aLyiu21NUvymEZMe07BNGDpmWaY1KDEWx5ql4BIu+cRsG+lD4+/nYPNEPu7
yBpvDOTe66rCpOVjvMB7y6Q58Flm+zbLMqN9NtBGHhJt7rQS2nRjiK5+aV1cjy2qzcJpDP34BAen
2ZPO+J5ihdlMc1NtvPZ2NgHwlRHkWaaDvmvs87AB/Z/HT8iOK7CkBCZa6IZXpR7X+DJnp1bDTzCC
l/+77fLvIcH/Y/+rvHnPf7V/dXb8P+jZAOsl6DR/G2f8S2jSsc3e2/9YEZj03vxqf6eP/fMv/9FZ
u5g3pOnSHyth4+FwwF390Vhb/7CkD6xeISCkoXI9fvKf3g3zH5CdoRYJy3YZSLn/iz5GyLDvQGIQ
/BBHiPL+S321/ee2WpsdcG1gLxGmpMdH+PjntlogJhgdR372o7EPTGfv+c+ExcJHjNiOCoPpYlIh
7U5+EBQgCVrRxsn8xupmGs052OmwMST/K5ylcK2Bm9gJp3jIDmFafID34vzbh/y/sWd8vfPf5gD6
F1YuMwepgJe5NnOBP//C9lSaXRZSyIUkv+zbyF8Nap5wPY02akjzRQU06LBJQOYjydTQ9Yeq4LSL
A6oTl02dGXq/rHTazVX2XoSkJAmmdf0vK5vLTRuOiOzK/nujMTV+OY2rWRa/COO79GBHhLmATenk
BiTrryKEjtsIOmu34Q83Wl7V/coUlX/VJgjrBPoSpppMwBVe4TI5muQTbfTLJomRb4PYOfbJ9J1c
iLegbY59w+88VwVVK2Z4qgDOCzSKSuVE6kS8TJWYs3YtMkeeXsoZfj+624ACkC+pTRDRob9G6jJi
BZAZzJNuIE6vu+8Tf6ddsNHCH7YpGNIB0S/e0gegzCvqAbau7U/tqPBtpurdmP2EaUjTUDOpd9qG
xiTjc8BlT0WbIJrTkIqop58Ly+lF80xMJW6MNHjMhuh5GAFvSKCbAyW8Mb/D9t9AoWQnaGTvXYlU
JPtR4FVPyua+60iT2Qsze+k0BSDlXB19fkm/m8j2S937rkH65GimadsjhY2u1F59WX4zvYLlwggR
Mxo1PwLa/jK9jNgSzJl0+qKM+vU0hehOY8Ccxn3Lr7tqrfGFxz7CrZLVhMidl9GafgxedR/VvJ41
Qbl1s/Fq6ZjimNaGBmIV5y6KgYLFRM5OvQMhMSTtznC7PXcTWt6qO85Of68/ARah4M6N5r63EEIK
yT9XLONDigkEogp/086T9wg5daz1X188jDAsjmFXvAHb7FfdjSr7h1LS3yEZbLrsfTHQqtncT14G
aqeDjUsxeiI8lyqsmg5F7Z0TG6xOqAkrxQvN3LUceacx+tbRpUOXYPGSyP4U5edoTDvbbagum6nE
PTgiP5z22ExfIOVAIU5L5hybJKXdp5MMVh6LVjMO1mWP6J8vGVRpCmS0nKLNwhWM3eulU+lOGCRn
O2gkxyk5eFZ1mQebsMmQARTfDimkiE5j/xD2tIILkRK+it79aP6wZxayajy7PcJhtuqkgX2KWsAo
IQmTILZc+jeQbbi66YXQbwQMcHipCAk4FgXjvmnlWcR8znnKBZM13q2ckHmWjb0uq8peB1SDZjCv
iC76DEMf/lplsNPjVkqW8TsT/CNptnzpTvcOch2qjJXw+JqYGnkpLhGwTcLk5653mGe+gMbOrkYe
XxPdb3sWw7R0UIzjU4AG5rlgP+7DG3PcmBXoAvRngr5ihitLhocsN+5xxRqrDJZsWmp1NE302Dxq
I8kIVAAv750JbW8l9YwkingLy+TumIPQewIMBKbPiEKx1B4VX7ZPyiw5V3powf9LyBXdMsZcExV+
Q0N9g1pKsT95yqUbrrAA5lvXRZcSA0ls+XYvCQ6ezDQnPs5im+jLsjaCfMuDhjQvFOrcBVs/5Yow
LvOEmKTO+Cnq6vexd28KzWH6kjhbqC386RLUGpMecLvVNaE+EHSxPCeNsbazV4ghV/IYyKlGj/gF
atKokbJX47bGLKeXDi1+oPFqoGTlfcOMSSpnbaem+jeLBksTJcuvBMrjx3//b0LPrREVKYvPRmF2
/OshZwWdIIag/ZjG5lQ15jYailuNx8GZ8a6mP54glQfu8g9SDuqxyjok/szDSpsZyW5PNobrrZB1
bB0j//H3Z5o+sf7ut9N7kt8m2y6itK52mw879V67Ir//4mDltjr3hNv+/Uvp0/xfXsrXUYs23k8m
6X9+KfSsDkaL+qNI7fdlEddMZc/xIt1NDOOBOef671/O+jPq848P3he250qqDOGaf2GbBgRzdL6Z
fUw5lr5iwefBzb0tivbsGT2yrWGVG+GjEVt35ZJepLX8m3LB+jNc9V9/Af0L/vbZZlDHGs/KPySq
tcIVr25SnHpnn5fqojpn66+wTtJixX/smf6PcZM6vPTPnzOlCZ5Y5SupPbt/QZymdGaUFd2H6bqP
VUsKVF4mrzi17/7N5/vXt/dVDHk2mxfpSCpGStbf357ljJCCRooh1c+fUpi3dqaTFPLmPudByTm0
T9po77A98DPj4+9fnFvoX96l4+D7VXg/WM1wUf351cvIbCdpth/9lJJUlL7HwfQwL8tPyZO6E9QM
gUCRjp733Sa8IkAuWaflS+j7T9phMBjuTeRgEdBcq7qazz5QuaTqmWpUzCP92+FM9iUHgId5i6FH
Fj1RKm9qKiQ4/9nPcZH0Vtb4ZDu4rIJ1PS5oB1V5V3TOtO7avRlSdkVLus3TDmURzpmqgHHgNHsr
+h5rUD6jmC9fmDPAAZgq8ShMXFJmaY5Mzk+pdA5fhh5hzxerFGcCKuXGtyui73hf3oyIQfXRZ5Kr
t8HqD7nQZqppZABm5DfMKkFJggxnzI9R4Mt/l1jpmxkav+YGlwcug8Jubsc0ugk4gDLBFC3/oNRC
568NB2YEnAWoUmMAjvU6QHZNoCM2ws8Sf/KqNjGFzIF2XDGgI/0YuaHPKH0hWi4wTXdfzPaEs1ZD
10hn1M6B0t6nQzaDRZD6tJng3+Zv3lC8NxhCSUhB73yYMPtQRzvpDo6K9kTwniiwXbSI3UmXIERf
8DyvPLTs2Wyzao9+5G4JcmLC2mjmPwhEmfKjJ/uP2pFHJz0jK2KQL7AZUFXin9SuA8LWt3hhWPEk
oBEqkzIvc3DwTGBbSIIbM2b/bOwF6UwIK0lDT8AMcjJusdRSRNRIOT2sSwkH3yjrm7CPKQW1GexL
zG7G+2HM/I0dYt3ps+UuZXoaq7fQm5CaNfvM7R544t4MlkUAunvji2Zndj89lzI+Kbl/muB7EYEg
hDxakyL1RUMr2+Q9HeY7qiU6g7bfJN45cENzDXf+5gusGRSA6NAkiWHTy2heJzogEag9J7hjH+ZA
vGrbgNO3z1bC5dNa5Nibd42Lh88QN+wgdmVX3CIx2s+RuQXMtcqy5dxUMzDMo+EPh77iTlnK5EQE
z2Fyp/Mwixtk6deR4PkinV70v1WU1vkxRTiIJvva9vNPWbe7BnXcSnZQ9qSzSRbzksuaj6YTOAut
4ohcbactPATbf3keQNq+aBuGT+mGbEjBOItUctJOB1csdzhQXxTPahbKTCVn71UbjKKA4T0ReBpZ
F3oMuxZBHefgp6kINaym9sOLFm0+4Oifq/CsbD5ddIBzMZgYLBA6I5Xe1V+XAri+ufmRVRarUuDu
gEbDYJ1V74ZK3+qihNcfdcQ+1D9w8TyMjv/q4EWQMGaA+aRXX3F3Kie/itecgBly2rYCY4fPKSPQ
oTlR+21ysTw62FnkPJ6i4Yom6iZKxrucL2TADDJrS9lYn4y+XFXAC/XkOGURPD01Ci4S3Qo1Gv88
CkAuwugdjhvK8AaVsR9Sq2XOne3SSwkgrXWPlSnVrrQU8ZfV5ST+5VxorhjrdeLdWBW0PCPl8Qe5
dGgRFoeUxE3Hf/375/W/nv0uSgGOfcWBwUDzL4HbKFmDzEmSXzOxZ1iOnI9RhVdWFyhestQ79//u
6P3ayP/5EORMYgGLaEA5hC7/5QVjQuri3ks/wkKrVgxCIlX6mdzNhnWb4AWG/2uvXM0XXBr56kdM
zQv5CqoXjhnyxvGp6bxn4iRgqrBV6vnI7Qjiolli0LeWnX6gY4ejvxira9iKN7Zq/rpweMR4xkOd
iX0lwht2Jky09Vm0GKTTLcVt4iafyeCjrlle9O0het0OBQ+L6JgNTJARq9DeeEpehfVoGPWpB/2W
mdNeG+XmgSjJXeIkFBJ8Y8AjW9xLtkzP2MUQbXbHcviRjem5HBBJcndpyGPuZldyZxhBxqe2hVg5
gGSVw/ht9OXWWLiHXL4bVjtcKIlvnO3cPsJrr9ZjQSWdNv6TSADm+HRlLJgdlI9467qehV1R4AdB
3RxGdEKaZ7h4ktmq+wrD9eCa4mTlw/NQRQxDBcnyDhhLa3oqDNLOmmG/FMPWQBGd5HBMmY8+kNWz
TerokxBvQOTD8OAj7oyC8aD/41x7IILrAoxzxi+cXKPK+JVgOkz5bPKC67+fizPNaEMilEpvv2pp
K2p3KR+2KXi4NbleVnS7Jek2g9P/rEZ5kxg8pLzxCbTvHTHMdOC+DUQVM02cXLxU3pFxsTe+65yR
xnVfsQCdXT89eYJtMlVG2Cb/k7wzaW4c6c71X7nhPRyYh8XdcKZEURTFKqq4QUiqEpCJeR5+vZ/k
52t3Vzu6464d4a+jQpYoCEBmnvOed3iyMvs4G/LBTaeTM+n4/dnHLk9eMRIoOxznkP+Uv5ykXJVP
bmgfp2E+ufVwbppyJ2ZzHVjzEwfvqtJ4KEa7inPjscew9u8X319wNuQKJu2HrwA328Wu5c+1UsjI
dZiC5mdYuts8xLSpNepnbAOf6tRBdiP2DuW34kufA9ldxglfSvaDAkNe+GhPffdZIbXM4/i5Dp9r
/xAzSyuXEAT+IRHAUB3Anxetuk7qVpP/A5j8rRnJUoAZx+l/up14beW4LRh5EOcln8zQ+OY9Fhc5
gnuofco2saE16unp7+/UX7cpnzgE9ik0h45jur9dgCPCAIPTLlp07oB7jAxfocgBK9jn0CreBpX+
8ve/0PXUR/75b/ZN2EV4vTj4mFv2b8+mn2Bekl0Soe2hUivFOfIA1unNt6aDxt1FYb/p1STSV3B7
rIHAD8G67RtEq0m8i3Xm9AHOgMxA3jtGXjaAHKZA+UNfmAZxt4da+G8Qahm84cNBjPeX5mTv6VzR
F1vlQxVlmJz5PcOcsDpxvGlqqgZ5I/MsVQVhjGhaB8YzcJfj/h1zv2DrdtM50lWJXf20Q0S36ndK
rcBG0s43tl8+Ia+LF7EqPxGQ7aWmvfRh6+xSEyx08HznsTRgD9c6pM9qy3oJ1gHBtcjGPXNFn4xf
jEoKxRd4l7VViooNEX5k6uhvsV1ppXsNPbwCskBRIAwD8UP+NM52gcwZanOnMbiOBoKkLO0ZFZrf
9v2DNsWgrMpxKyPHLPeqfUQDvhF5i+54dvHgbHMAkFC0GFnBlNTBT83WPlUaSSDWUG5M2tUll34J
/OnNjKS9SYf4EfFLuDObb3ZoqiQ7OLl5xrFA1C1OdzMukWERMQ6qopVJLsJpIAQV6vfGLHoD/9v2
Z99xBCpUNqkRsdUgGC3V2xrra+xPdqGfTqshglSEYH1ZKs9aAy5zZOj+snRtlYBXvtUKQvHx3Ccn
GdhMYYXQPslx8I4mBhNBPuYPQ43G055V8kIpvnisD6M/XXVRHHg3YVQERAFLke2R3jOH43ICARzE
zBufEJNbkto5FvmQQWHcBOsZOvQK+7myh/MUDgzLLI73TWdCL5AG31CH5peLq8tixt4B8UpxmfKE
xyEYtxJhSgpuBV8JyXLpthifcuOjEPx5PvSWvAxD/WY6VP5xm7+nlrPDJQ7AdUI4lDlPZWju04EX
wdsb8EaWwVBfMWAm2idSCHMNsWVq4jcNyG3p6s1TwuRxUQYS85AY7PyOtnJpUMWxw1z2zmceWTho
DvECspu/csjRwZlgZBpdTqs5aF4KTcG9bQAdw8OnH+nPcraACp34OZMcbPDI8J7kqwnixqVr86/e
/GbZs71sfBCr2ht+RQ6E8mpMteWsZSs5mtrCHDA1N/RWuexqON/BqLhfW+h4xwDKM9VAtFIqZCeB
qa5Q5hDmShYTEWALbcNegiM9OVQer7SIh6/RZrKdfYfDbxMFCoxnNinK876A8BHl6wHCw9R53wYT
+jFtJrwV3tJZfxun6XI3lJfzd8mcHfWS/qbgqQa8bd05ZbC+o7lRpp6Swgc1M3lPZbl3hfVi29+r
Go23bXAn7t/HfVkzyP1ZdXylMeP3gOTq5bqrAS8tLxzXsnF+XbEk+Dk1oP7IczBInKnRo8hbT6ay
BMK95Q76C4W30gYhtwhPXsPP+pHbrerppo1YMlhab2zsrFHefChlTFVszaN4m+dgqTvuSNwp2cRJ
1C1SqdGMdjzHFkFGX0TXqO0QB1bmkqsrljKcfrpeWW4gkWD4QluU7BqnMDYhu2UDeabs61eztbCC
UsoHh5epwf8EpIAwvIS6IdWNTTn018E3uUYWoO9heh2BYEqUhyDYKewofcLOCrC6UwkSRgRiAVIe
2ZAFw6pk3ouC0+ASGz/FiagBRrYtpCIGSlhLDMWqxtySFeQ8NAMvnI0FYyVN5XPgXwug8vsTIIke
tXwwf08VMq8TJbaqsTGxEx6b8KvHybDPjdH1W+kQ3QKhlbKpotTkD3LjbFwm9vluP/2vQYjwPuzC
wrMmokKesZB14UDsbX+vaxlGOVgRjOiMKQvtcT33yr3PnrE6Vzwj/2Da/BnwcaKFKyEbTlzPfV/R
Y37xNP669+TmRExnV1hw+NmFqv7NtMlwFoDgmsFtnY1641XsBO7IRu71Pzr1qwLSI9oYk0aXTasg
PDbzoR4NNtHzg/eCjTY3w6oQlKgQY5asGXMcVDRra2yaW7I2JjWdmAsehZyz59y1ejZe7J/6jNtc
Is+fMXfuTGvVuz3uD4N4L7PiDkFrAzYXPibMk7GFLf+CA/Re+P7FFFgKJzxWx1fXbmI2wArSh4og
w+Ksy+wdB51lVNs/G5R067bgsnKJtNgOcJrI6mIV8y7AmyqxECs4uJdaM0E1/BiUcUaeQmjI4d2n
bEmejqdpjaOBZYgFEABxX+l72PNtNn4wEAMYIQqmP7pAkl+su+G5Ld9Kz3uyi2OtthCMsFDmdfId
g41VaJY/sGGENKFxnE9quNbpw6963NuvJN5CzByZTlUNZk8YmxFl+g0zl3rT6gAZNsp8dcB4KVPD
oZu/OxWv7+SjXwrq/pd06lM/W9D9zOfCk9rGjjttGfeKwaxmNqbGym+k8kc1POKnwl00fTQeNv/3
7UuZkkCIYKUQsdMZ1l7ZMNhML+IUol2Ly8V9u7y7erRSx0yqfb2PWg2cdrjramSpJq96PwKUhfE3
w6qZuOBFaVJmTTLBEaiBcNZDrYr171gVEKKRhSRIdjvVzDQBxRe75KGZ4qNWRKukYdeNXUa8ERki
CZ00ThSPLRsujAo09L67DzUqszzyNrArsCq16hKvO4QFWoVKmwhCejsCO7GiN0X1Xapuas6STS3H
fhuoHmka8kNY+qwbCzJWU24sWsJlDrVEPa+ZiSZcu9fWZh6HV+lnCz30vjxU3oDd8MxL7KMLdsqF
8JsJMy9SONgE99gZB2ixoAJCQq3w9+y7sV5KMAIwpWZd9Q1vME2gM+EuhXIVhrNyiyNecBzZVHNT
pxbgzLs/MslwjJHhu982N3xxYXI5BF8AZSxitSDvk2jyfTHuGtZ9yTgYgg5SKhzKCh69utdx2FyI
qPgMLDmta+2mzAfV151OfuUNzL2W6VDndWd4TtQZDe82Yqtt74UnWHo+NqgAfQ0zOXWG+WCsVDYz
UsnElNgXz6dJqaxniVM46b0FFXMdqVfNrB7Roj2Pc/MZJzCBM6GelsH7rXnIr02J2qwMj43Lq3Gf
uzlWG6wrQ//ZNY9xHOxye+i3On3DrrOfHFdsiUt6/ft24H8YFvkW4ysXO0tC4VzrN1QbB/S56meG
3UAJG9dVFKXDXLoPbe5skzCDDZc/YGr5WNcMbhlbw8L8hjzuqfNsjLv7p1pmRPx6h2zmtNTyf7i8
vw6L1NW5OsiK4pX8juKY9qBHwubqStN6dkkCbTEDK/N0l/nlPwwx/N+nC9SwlpqYmbZp+oZ975v+
MDwR+NAmwJf4NBjeD9Sr6g0ZU3kTrrul0H2q4GFqMVEV0VDyMH2YUSyfysnWOGngEtG+uSNGRZO2
xrX9NI7xYyJRtkVP5QwnO6Vknron+LjrftLOWHvaDj8UPSoEmIESUGeQPhuJtw801nNpvtQYJwjg
EvL8NlXrHOHKbfzws5ggI07YTrCSWeM7T3gsD4xtM2TbhqjeADpWTVK9Yt32Mpv+pbftbetWD27D
eQuXNoQT68Gp5DO33Rw8anG01xFWdm0Oz9A5oqE8UTesE1381A1M4xxtLbv8NdKeK9dlBA1tsMtP
aWetSgvHECM7eE1AeYSI7P5y/m/WL0EEYK2ZrLK/s8hlBiHemz/SrP775/6fgonERhh8ODJa9PIM
N/+LaKUZ/r8bCM0cNaSygsA2oFP9J9PKDP7dhl9F32+onwSq/C8Fk+nBtPJZaoFl2gof8P5/FExI
hf8EMzioquBauUiiXEf9w1TL7Q/Lae7MJg477OIGEH+MpbBEpLjyAgfdHtbUQRIdI91/GAr72iOM
XuqV/VHr9pPV00i1ucC8Dt1gpe2YKGKHEvEFyMrgo1jlaglB9Ya9Fg00qCF33LXvIglRPzhxBHce
ECxZPKR+F7AzKU5IYHpq6OAyvGFAZKlH8VBoW1rbEPvSuACbmAaoQWBVyGOpaVs5A5RaP2rX/mqy
CT5KTL0i0/nGtv6MHvnSt2QUUDYzzPLlmynlZ5oc6AtwSan4j6NHiJh9ujC8LFcOcUdVjRXVnETP
5gTQiSLHwNm9eyQXYO207RPKcWrxAsNDzTgnJSXknYdiSkBbf4qhguPNnZDEHLlhtYJGAcG6HDGs
odS2ILsjjjU2E3JqxKeAxk2LbZzgNNSjHjaUcF+KLHJ3wZDvEq2hMtEjIvUcnT6gwpnMBWXlHaSG
Ce9a43rp1N1PDLkxjYKP4arWhTBcsh8QbuWW88uJxhdK7ghBDdVkzqgnreZPvRJ7GcTnEv33RoWy
THGIb8VYk8pEFHxiY+SaUA7ZJRrLtHxrrSLY5tu8oyfWJN7/Yf4gZ6hl2XBCy6Ev5IiDGCD4cppj
RjhO9cDNYNarSuyEDVrVKY16Vl6MGULtW+/R7J0nD4SCWhVK1By+REOCHdqrPWcUODGtfdBSd4sW
XKCIqV2cYVcU+B+RL7EqoZLVlXzHawNHTRgyTsRg07f4PFnq+0GJYfEDfCsmfmfUoD2yNFQ/Xa/u
uyiWKe3PQ1GXkPLaieKERDGqQpzUiU5YVejA/gHOY1X+Ec1jmfmKGOmz0hwTTM/8TVaqZc4cJfAa
0aTpqO2zSscJ3zybTdWsmMlj4zJ1eB50j4xkgWigctVjgLTOGOKtVIzqtsCeV7Dfj+2whvGYLP+w
d53+BSz+n7zLCBLN2+b//tsd6/1vvPFfV2iwEem2OmH/YjBdRKUN3x+JsjP250gNqGV1kS2Mbre4
jQ2WeGiDo+IXmvZPZicYIKAWaOVJ+PG+sVoclYkuNaLPgGqkQtCkF+6DoU3/cJmeulG/X6Zt254F
y9RXqPCf9yscmFotNaEzino6Dw2Kts4H8vOb7hlRvYri2PYByqY5vNip/FSGh3fTSVbjtkpaspvT
oz1+BjQ7NbpKA6dqz8hK5ErlthrSo2izgx5nJ1Hh+pm3Gn/rTk3FGVrQvMmvadTWlShOtlU/OMXV
0IptnVanaHAvteVfCj05I9Ino+aG4wPU+xVRISd1T2SCZ6Vjo3yz5S2yR3BXhKFzdtKd/org4QTe
fzNm7xJkzJzR8Hvjoe2Krfr2SbceETL08dEFTV2oL+d4aNTNeAaEaxzBfCW9KZO5qEjwtYH4GQf/
AIFbzv9w6yF00KR7ugk1WMl7/3hUhLKRKfYG6PgkN8wpc1L3vOeEdBLleYw3oSyGc2e5K3XjW324
loSELOYGqpo1vs5Q5upR/95X+VE3ylNtymPXyM8oib6nrkLWs0NZDWe8Dcn/kcaWWOyXuS1uU9Fd
8TvH6YW0pdG2bhGRqqXSExIqYYNl0UDV5CfgBQ+00V69KbkVHkISGmFLYmBchwbULywQnJjrlg53
sAr0Wz4Zy9kMLgIJClaPsqRTxtmBgShd50z8G/I8raFBmQLCPNte7rRi3KST8kCMlVvyWK7rxISM
z0uYyfxGkgFG353YyhKEu8yImw2f7Ih3Kuyv+A8pKkN24FQ9RSHdR/XdJNzK13d9dFBrzsv4KdtK
vsoq+ky96uQFD10vPuM+O0k9O4oKuTBpuaWh/9AJaC1wgWUcVgbpR42mVv2/KhshAi59pLL9FEJ8
Nm6HQxoPQXE+Z5cBmmUXt7zFNR7yKca0SDE3GaoLYrvGh0E8ZCq3NDb4W7z4U+LpUUziw0rStcFL
yiyRs3XCBzniH0XBM6wMmy6J8rpxV0K0D0ZSY5lYbO8Uk7hA7jd2VwfDDDd3V4bDAzGLtzbBcFFr
H7She4hHaVIOL8y5u0Ypv1z196hiXyvwyzqICQpClWyniFnI5mgw6RnPIe5DWHktMJo50vytqkIS
QxRHn2XFk4gFNjF1eot+OGWKTtg2WTlqdEIQC6QPE9Udb3DjXbAnO1kYuS9k3F97LRCc+nsRYyDH
/zzLqpadvTRN56KoIs1MdeNZ7VmvwotZ8wpBTr213N8aud/Sw74QFHSNZpvxk0Nd01XZvLGmgUST
H5Ze/jR8sI07dRhbuI9cHx6gFkAv9tFJRWMNiIahVJU+YQL2JgJ5jNz4S/kzlkn7A7MjsNzkVlrA
m0OKSDRkjyDo7YRLcw09IbioK1EbhxwwyZbxq1EX266/RgGQloNlAjZO9YP6Br8WX3ovjyRTfWpA
YkUlIBSYt54Ar3glSutXNYgvhd/4vKgNb0XcPwhTWwtoQrHVnZnJHqY8P7k4mUC9rh9sNoIhTuC7
8MoEGEx27V5AOFrUKHS6uN2UsfxkBnyZzHI7V9kN1fwu1ODb5OF6ZHFDLThZAec3Gc1n9Wmm22zC
nqYdxaTgBLK76PP+DVouPzHYvxpld75DTE12S8+xOf8MJwP7VK58luZzhUzJckN/axDYjdwX3R/X
rYuvzslvuLrhQ/RNjXQLFE4Uiz1B3MM1tbtrKORGs+S1MrMjAmHlBwyY1aR8m+L86J57Cp7s3n2d
fe9iqoLXhRzEN95Cvz/PZr8ztH4bSecwQygdY94hxIZX10w+Kw6HVFMJgJhszc2jOiox8+LB4qUL
0QyZUJQeSJWOx/TTsrgRbBzA+mSL59HSKeAvpZ+yE1+tqE9quxgG8cQzWMFmO9pTfmt1NibP5M00
ZbJH50AlC4Mpa7oDRI7dJIarP0HW/oey4c8sVlU20I47BtbXno0jw++kwhEXoInxKK1/wvvQ+Tj/
GMwk4uwwVOXJ9IEdYu9Smd0zHmer2Eu/m1P0YzLqh4qT1SH8mq3ezMvXWmDxXKW8CnN2CF0uvWnR
dGiIaxNE1P5zyNBFFx7qOevVocr++z8E5OD3yiLACAk+Ln+KY9mky/75eMtTOZVljPKqVANXv6EC
bdIrFfxWRkB7jtGv4sA+DgYCeIerMmlC7jx6Lfd/Sk0uUsX6LnuMc5pIHFMDMXIB/ayjHJ+d/Kzr
7rkfrWdnImikyShRvMcxqM2FR7xVfmym7prEbBJlicNyOZuvVtW/2JnqVEpV8UNMmB0bWoDGlBNw
y4EHFQ8KXFa47n0o0ps/a5XBJNZ2gGlD4nKJvZeDA+s74o87RTm5Kzr8HPpTVuBA8IuSF5t0OOie
xm+p8DcVWkSpDPe978F9tQqI/j+Tc2uY0s73O/E/JKHAaAH3O81tCUxEIB9pZznTlmg65dk0n/W4
VuaRF83B7b9XzZ705S8EsXtRPZVDx+KOwfAKDc9zQdha1Gj7lkAvdKOv936pKRrMDpU/ANj3KqrT
YmkYlza9T3xsFQzonJGlcXkTiMcUn8qcIw7VAboKk+btbkqrAhyEzmikybD27RAvsBxWOPYB7mMY
OUr+vHLg4qw2+uZoCH0l4oKkn0O4cs7ZAFB0B6daEaCULWNsphl1QlSf4IykmM/KoEK5rb1C1pQM
B6C2kyY7hjjMwWomkttq9pVvvA06bYyHLdPCDjsQdV6mvii/ZtFXO7ME+vVF/wwkjgVPuv/7N9u0
VE38p5o58KB4kIiF+gMG8O81cxyIDm8EdPfc86sqkfoaBhlWc+owt4efjo+OFe//TpRbrWYFsvtb
nbWLyAjEZuRoSyIR2H5yAjPMpjzN9xgChsSF6T/2Rr3wZmc3Y/TW4dI5RYgizfYBRdSi16yXNKu2
VpcclKM64+Ktm9nXmfU1cUBF87V1yaIP2LVQ6B5RiW61Zrw6dnBJCW70PfHcJNNZJiyJyrN3ekMd
iLhx4WH+5HbOwwCCCwvwaAZK3dCffas8pTAKAPNvjudfEtN/wcuLSkHVS66VHGtOS1Dta1hql4lt
nP3RTdIrtv7UtOo/Xo/hCJUsKQqXMXUfZ1pMu2gfoqQmqE9/vp+pXcigUM1G8oYfCUy4pWKT1PLL
YtynTdkFg2hVhTROfvLzTWTmT+oyZU4tUaidMvS1D0m0K+duaWofxKq+9MPXvUDA3Wk3iPRG6g35
NaO3mW3F7o0/x5oyRquZ7/cIrRcGTzIOcDUuLJDHfO15/VW4ZH5a5YYkAnLcxacv4ELxlOOQPiWk
LFcVoduePew1veg5pmaJxouRXDlaD0VePAD/HKYWvD+m3NRUYIWIilMRVJuhGlYzx7XvRJ+2lnw6
UbYt4YegQqKYpyPi5M795FgQ7bWwtqoHxC0hziYm1N7KjdLnQnU9Hn8UwQuUByL6Ut903+uHDhRA
l5STIopW+HvQ5HD+eoZ3MWyuJrLElzTMVTuKjWqYFOnyfjpSBIkahZ+TU24T/hK3V2vsVhoyHrNy
t5P44WTmReCFgWHU2vXg8NaZ6sbCXT1/g9YEW6bf+E3+gBQW03xKpKnLDxBdT/VYoT7EJMItTr7B
ysVZXETeNobSWYQkCgbEfcwsD07qtEiOQ5c91mqnwFR8KqiYqHFLcnJcpoBqSWGjSv5nemPQpkjL
Rwd2YdQ8tnBrIdN/+/tV77h/BsodF00J2KFpKCq84XK0/fk8C/W8rTNcuBl6OTs3JSuxLn40tLhu
lR1UeyZJp8HM9Ot+bV5+ujMSVbiEatG6WT/5frR1h2hjWcXN6DAGgVsejiYTS+MJQtbjvStTzR4x
J9oyKjgtTLMoF3BkLhbKrgzzMDCN853OrmqUIYIYHqiYTF4CeNfHBsZY4OB5CVLtz/Q6BRboPa07
YqXaIGoUUySFPfQOBs/91qIrUn0jPBI6EV0e2zk/3ruROVrh8kxLiLl7h6khxlAHVVBBgX9QPY9n
C7YjrNOgmWCInqYr0eivRqgzM/T5j9oZVE+S4sG2RGG+ctW0eZb86qFCCk6jzXpQParTUZt1/mtZ
jZvQcFaDn/IuJweFR7g9r6rNztkoHrx6dwLqQlUINVHNx0ITU/3xjH9OOubHuS3Jj5rO/iy3Y98d
7yhLmd4QpxDm7dhQv5A4Qsxk3D+hNB+2fmDjtq0Vn3gQeCmrpdGjb00NdxY/nR5+MTSOZp8D8GDr
6F046y9uM2ZKMHVw8XbCnrfeyLzG76R5LFuqNXybAD8srAf6eaO6PPU8VXthuvLLCbrvRJNsVNfl
GzhAdQKefKjFR68nNyf1L/4gP7GJEWz1waVI3JssLxj44PqvvAfZ5+4ZM8jhP2PXfEOBv7lv9r3D
q1RN6HXxhtLnaWe03dGYPGAl9WoEpkZf7WzQ5TEaYTqofN61hkPAV0y3iHzkXmLPqA4Pr9576cAI
U89PRlzeorzGiBWpWBd+DbUBLkDKSqezc5LhCVDWPFbFiaBL0oVsTnSXpJMCFW5aF4cwxuMX9RnL
O+Ap0FyopMkuHJ/x7hMoVxIs87F0mnlhMJFbzXX8SVDVrs8gRcIjddLs069TSNssrMy76mXyIOZo
4zTZSTF1BMEkwbS/41Iay6gWkhEySYxsIrFTHTQJ3jydHeZVDR7MbInrvm8fUI5+zUN+S8EYsFcm
cvxdcwkPSkjriYarsuVX+2iRyRtJUkfDwmEQwWVUoTF15U11e6XKTpwssCF0lpounjPOyLDACnHi
xoQoC9PyE1T8Ryq5/Tk18iJWptUWM3qou6hF2msCqScID8ganWVLaT5WwUeodefCBBlDRWSQReCw
jNS2F2n2RR+SWyvZStPqld1pr/AtOB1kpPVUabhG9ThruA+poAXP3ewWV9HFc44yUUgMtAfVbafW
uDdUXg4xbtVynsIP9DFb18XrMZhJIW4kbV9i1euR8XDUju9RRlN275PvZ5c9bfDDwKpEnD0Rvzgj
vytuu2sOm8NO2URSl/vSYrIuiaUqQzgBGLQ++Hp4skztmHWXXPLGD75/9lQ22ezDAuuzY+cJRtLF
dgYwXTL0BztQje3Oc/MPIJObplxp7lSSMqKApOTjnRLhwwTR2nTPaR1HSj/Lz9aqvtSJ/aCO2lRh
9HGnOJGXe49dyHM+f5rI+rmfm521JJoPt2j5oyA8e4W0uoK/hgNu+TRYzXVIQS+wCV7wmh8MM71C
UPi6fyFWQL+Rv9AC3qyKnSFBzGM5qBurb8xJP+/dfBFk79rNnzgj2zQn7qWqVpBDQVfFe+jn59nH
/poDTCdjDk9gAxa1ZKoab23WKFLHlIShqFwXLlHyXbbC+ehLb1GB2HpxC/Fe0Xpetvtd0V3noIUN
Y+n+2mrcYfVuqhGrGaGdCCIBG6o6WgHxHf6pq4uXyQ8vo6MvowT1jAIUTEzMRbAvYuyyh/roORZn
fbcaivhxtl7uJRZo30kT3blu8oP6/I7dAjO12xTa24AMcQXhYp/D5p8S2iL3YCegZ5W5JvIA62BC
tGqNsmaEgsR+gI8ppKYmpG0vB+ZFPm8t1c5oxF+6uMQjNhuR1pOFB4N42Ypp51XNWve0d9hCHCng
aTZdO1lxvEWoNlA0IUY5NIODbXIVgznOTbxMIecwAJtI4hk/Ghc7/Xni3ahY5i1QIHOQa+16F2dm
o5pD47tuvzeiuOk5/X9bnLywu3YCNOhlbIrvboNnSOiZD+oNtPh3BLAXtvGSHMBnvYFkpmdf+cCF
4MZErSVwH/kWIDxeYO+fUqFT2TaivpLM/K+GPGjQyiAX4kAvtymaLattWDpK8cybx98PPETIraU/
86nn1HO2zUCQAeqzRZLTQ+CvuOm6cQI6nT+57jNb101NxyyzvQIPnErff9R1EpjYGNkkziRvHdw8
P+SZ/qJx0Ij+jMnwISP/GmIAIT/2rmqJ8KlIAqvbFV6hp4SVUwEjh0l6ULctJj2qSg9NHVwgQ0Gc
65Ifht5vysraFYnaiNim/r70Yun91nD5ICE2h63lmX7AsPQ3KAERzZB4WiJAH9OPO/2pqqZ9781f
kYKXwYLGRdrXD3pSXbK+YrLj2CfUEzvXJkcMZEfZAw4vaVp/EL69bAcsZ+qYKE+zSh6mXKIGEyRu
SsmBaaIjy0ulTowhjg3GC76lPR4+CycJMWwIVRIYYehV6WL+3Xot01jMphz9LbGclyHax3WyzSXN
axOnX/g1ysUzXL9D2/c6ggig2cHbKAYOxd8bOoKjB29MPRfFu0psbaGNGCRU9kvVGS/NZH8M5cki
BiA14PxKRKB5Wa/rGqg97d7uV+2ROrBIAguzd+tlnAG9Me3em6G+as153871wRhxhzWNAOmLz0nU
aMYLqpBxghJZ2dGx0sqevoLPNnJtBO6S4PnFRjOaN+qKvZkmH0VJswm0og/6behuVgkBkAbHmtv7
n51aGqngOWVTG9DQV+NXP4RIfrjEDqIMlkHwRjWSpRIqUQpks31Tn45pAqy7nqB6p2wQ23hsEEQ9
KN+PLHHw2uUWYf8XwFrGfxFiOU03NjwV99QQ6MvrL5CkgkqF/1RGta37sMBGkxnpHCQfMWSSKPks
BszyXGPRDfYLRHbI/QJIddXX3eH+g92YL8AED2qdd2lwqZV0EVt4uYhJy8ZU17tEo3t0HfkxMsEQ
Ns5pvnMkdx1JZP2m/paghNmwr7Z9kewZPkM+bt/snvmo4rVaZfQFTPZAnMaJ+gkqbgOm7QLNIvF5
R5r1JhL+TBgrte5B4va544m+64wc5gwnh5eh7MxlQmxO+kOrgXNSyQcEbs0TGd5nPB8U9fjLmAmq
Tmt/nUbapxY+Ej1Dt9ty91r3ISoz9EExGacYCsx8JvRmkbgjuqqIEGwHOg41Ddl2edogUzA6QkOM
hh0u8z+gmxOqKCCsux0hvqKZ8InmpibpAHXTak7dm5/25aNh+6c4lR8y5IEGDU4NTjOuurdG+PtR
h6JvFcmHnyMCbGrvZfS0/RSIdaaLeTElvC29iTcVt21tu5Do8Wh5y3Px4Znyo8bMmaGgxIXURPG6
Vo+K9Nq3yWKYYKoCiy87ybtJZEgpINIl2yJ3rrT4H+p2Mq98KWrr5U7ynIXHKu5oRkyJsV5ZS8IN
oqth/4gGJ1+IbmhWRRA9zqW1yYW9zRrIb62s33zdfCkGnmGU3KDbX/U5Z6Mk5Q8X13cjw2aVyCYT
b8YFq/THkOq8oETuOe5yplDAhZaqKSie2W9XTuhdasd+GV0ugzD0ZoWHEPcs3qHwVk7dhOERB4dM
dSKpYiv9Ql+NlEhL+4DnVw3kFfDdKbVP2RoPfkdwI1b0L6aZPwd93S6KdjzmhHUskT+RzBBOKhHs
Okux8etkGQYWikuX84uamgTgGFJWjl5zKHEzlPR8UAIJPKLn7MpXBseXBjs9ZamGy/RM7WZArccY
cN4gVQFNOU+aY+0YeXzqKWnBJDc5Oe9Z1WKxltrYm3BH8kp8uP0p8bVyKarmbUbJsoCOozJteKwW
DIShVXG8EWZ5x7g3X8qJg7Bo98MEM7/l81gLF51Yh5yZpesA7AQsy+wLZ3n8AJM33SUKSWO2NvC9
fcr53xb1U2rF/yB4BN37y1lkkw9AbjQGLkzMXQXg/4HgY6aznOrcgG9dslFOFsFLkmVaJUQlBgHo
QA16HAWMv/oQ5nai9BGSspKAnaUopx+ZCmsIiV4W4jtGzby8MbZ3abyt8wnNld2fbaIsxvis2mcF
1plAb8mM+Q7PG4dCxmauyoMLBFJ1LLRzhim9xxBRyXLUINHm1cIKxEJ4i/WPG41HkXRMxBlURgC1
fbZvOm6/GjOWefzpIwv2EvfiudlRzUHuPXzT+ZdQpPeBcuIFaxup0Aykoab5TUoMmG2ntz7Ltynh
HlEBkKhrCwV5TrG3hY3+qNBHNdFMEY8b4RmWKqOTFjxAjXuNZlJaADYINUBWxZbB8M9CH9Mk3wDB
wQy5oNrPTuhGrJJliWWtjqdeePEdGgE8BTcFRshVBzkTb4Zl3Oxr2/gUVrefaYlFwxW6MX1PPg1X
EzjpjrDGTNyamCGhzADUHeLFk4CusYg4t+zSOzoWs4ONJptdRKWb97THhQ3JQD0kBSHAYSr78TGZ
om9RIT/Vl+bxdZyI5WppZ6UDU1APV8WQUgkCI47geJTKCvfE2t51nwhGYiSRHxDrfCnoI2LsIWW6
n6cJg3k4yYXYkeGyV9AHMX9Hv5jOd25A3DSIvzxITd5OIbKqQZZSDdvUZLyqv8eSGoDAhmtUEbRr
T4Tj2P9B3ZnttrJk6flVCn3deZBD5AR0GzDnSRRFkaKkm4QGKud5znfyU/jF/IW62l1Vrmq4bwz4
4Ax7ny1RZGZkxFr/+of80TCjB1f0t5x3oJXyUhvQtQSfy4UQURD4JHLm37xPghtvBbfHjPub0kNT
t5qj6rS31Il/JHr1K97XBnMjdW1tEP+0iXJB63JJVPHWwKuigrfM+mo29pdotGXdMTj/fXM+03YJ
LE4VnCvMOu3OvTAYWqda+hhWyYNszsO23kmsJk5IAATQNbXwKle+nHpJlLfNSznopBYFdNXTzUAV
oCf+aqBLmactgRNB2d0MLT0RlvTASApaR/AlodsxZckZXKiwPJqN+SK5D7L9R3j9he6WDSw56YpY
2B5hpMExCIa5CGKUyZiFQES/5F63StV4Ewb0VV6rL2zrQ1fiS0OTUKIQn0/pOK/thGbcu0gAjlxk
dZZKawnb3nn5CIVvyg4wY/ASRuzdkuQjrzGigblFz9ZTlA+299mIZldq8UGL0puBbwVvvXPoVG0T
l5prZ3aHISWAyRzwFC7KjYQlJNQnGQW27EokIK8hFK7aHG0/WBE39Z38l18wg33o2KfaFdwKyfv7
4PAsmqCHQYWTOb0rSoWViDCHkCsqCJwLrm7EKzCulvPhvBE//mDsSe5jwlM//YLmNctrpkKDQ+p8
UW3QSsfr6WXMZpWK8ckBO8LteNvn/rdDFFaPxCl3gh9S5328zrCEGATo9xDXuxDjTzHY2wpGm+rx
cxNKipk0HIXj+ViWyBO9lg68wkjAU5wzA+Llr3OE7rIS6xqJk7Ik2ee5qotthnUwMYRIM5gSx1Z6
cof85KVUCzBGyH6CscACiCdnU6W7qTUuVo5uy09+FJj9biM2VgSwELDJheaL0nMJGbxMWBcBahYL
F6QzYonKzjDSmkdrLxlECkRgMvvwZiCjrGiVe6EiAsorZo4DCAdkOCDi0Ynk5d6QLHIkjv0LJRIQ
RyfREyv+iGtzqw1UPzj2zETOH6VQ4OelMZZkk41v6lfclQ8kWYEi2SCJBqwwRfLzao8z8QWXsa0o
L4R9HdFmnibP/ZQ/k1QgHHHW8qPXMERi4F16wndhAYIORvxS0C6SSitbS32UABuC00rftgN0qkK7
IHhaNBKerBrepq2XS0CplZcwadDi5JTjc2wq5Tv94DjLXP5lasZSvpgtt2g9di9ZPd7KDpK/br5J
hoGGIy4OfQwbNPFK2vcql4Z3v0wDOcn3/XjT14S5DPwIOV4vdB4frn2hhB4CqoEpUvvpEp8Ozaj4
gNf/XBPRyr7TPI/V0+/qHZuYkNaMm+eY1XzQn0Q5IUBRgBxaHM/mQcuZjSO/wTSMPWGIF+Y4YmmF
/BK9Zlnx3VyGrkhfpyCYmIQ1Kyu3i2NlkqVF8ulc7+xH1HZQUvOQYmeZF5M61+0IAZgUT+I8N4v0
ViUzpzuTAfi76nVaP5xY0hvHzkoL87e+1ddQK987ghcjHTS6f0KHuqum5kx5TGUO73yOa/C19RdJ
x0p1xUZBKO6OzgW25lmigk3hLbWUO5O1nzTHKwmINGzKOa4h/3abdSpT/yuQDiYQUcOOCSIsQhD4
X4QwZ0JQsYUUY3KwneRLTuSwil1UPvmOsHlkGy8HMZ6kiKT4B2jBixy0dDgrVD0YymQU687b1SCS
qcQ3axAuKshTMryaQ/Qjf2sKWpA0ib9rsZbBs+HNjutvySfTRQtoVxJhgxRFIiahxLzzCoN8w/sK
2daki47hwBPACmbSeR3sN//MUfh/RrT//9X59M+sehTy/5iN/99bIoTy9H/+j48/fd//NP/Imo9P
2Pl/h5zPy/yZnG/8odHJQlvTNNXSMR5jcP7neBHxh0OrQKn0K2uBiA+E8+82qMYfbA2AOrbFt0Ia
oeKuczDBf/0nof9hm7jwOiovy8idSfx/+5e/8ueq/+b3f0nJ1f4WRrIcHbAM1QBVvQOY9DeEy8Ia
/cDRe/py75SZ9zYYYSowZSelUigvHs408cCcNcOQoELwZGyCzmbEGS//4kL+HWrwr7joL/kD/HAT
/2VLldYp9v/B8SFnNc39CU+Ujkge6l/lvRoJfoqjKSZ7SmnZVYJZXwXN0q/UDzyAxCJuAEcy9ep3
MdK60M8Whr0jWYB8hdx+SO2o5Q0XoDgLZQKwqlOFQbQfbDCishZd47CvadpS7ZRzStr24NF4VhD2
56HgxM6d/cQhDvxjPoZ5jbbN9aZln7aH//yD63Rdf9M98dFhBQmMEUwYr7b6N3Rjq1fCyhsQqxM+
8YAH+FuOmde6rcV365veuqqJ42AO526VsZyWuGamZkmAAf5MDf4UG0aPi6iqtlZOMpfK8YXBYNke
wo5OrAJIUEygrMJXnnDiNnHEtnyiJbN60VRkC2YNv0oiHO/1QKu2DlK+s6NGc6vGET7Um+YadOAi
JjMiqq7sq7JQrSbFEacM7LRKtZ8PcVgvg3HQ147DFY8TzpUaPTqGYMm3WaQdzJ/1EDLH9tsO5SZg
ugVneRVC8MBOFhvFsDKVdWt1z1NaIm2qICPFgbNHCHhK8/7o8LVO6J1H8QAfSntE+VjnGnMne9yP
/vCel8MyHBpm6GAWo29w+2s0IYn15YXaYxja1WIb0y7fksF91ALLwzysTxZxEWBZlY7PalajFTHf
ayU+1IFywmQW2p5tP6o5jk9lVS8rTPZ7jyApJ7aslfXqBYJVUlv3KNa/k5QuzBDbONyZe7wAwiDy
lklOzLCBYVrJKIvGkB/VOdJqCnuPGAzmkQDFl85yw6uX7Ch2vasw0Xa12VuB60gV7IPmrtX3gKzj
6iz0Y+BeUr7W2cQegUerPtxnuAaY8JMrEEgf+mrsnwu7hZh7Rt44J+V45q1E/FnW18h/7zEscQ2e
aPjRSnJP4MMOYNZmeWqct6C8leLbsNX5hE+T7TCvdL7b/liGEAO7ZYd4Plc+nE4jX49qfUBP4zIk
5feGToeQXXU3mpdIWIeapoO35OkrOnVm/YmFGDTiqe3muoE8W80XBOOsUL6GW6OxFj5UHOG8BOlW
K+4wGpZdOs4UgLzYOCb1p9Uky9Fz5y7++FwAhXk07qNzK4WaTbKPCeP402RK1zSnARZnkt/lf/jB
Jsw1pWEKVo1LUllmabVN3Dek0GwMI8jIu2HxM9jTporkeb/C+Pjr5Oklql2WhByvIFmtzkpGBoIy
od+Rdi8H9uNZXe5dd0TYy8Dnhvv+0tIRpeDyEAzTXBtGsCJ0r3BTsupmap+j8Q1UOUsgEGnJjYCP
jtq6T/Zmf4y5JXZFoA8lhfbi8JkUoHJ8hyWZgrdnSsFqdlTFMRo/sawX5s0WO5J/cPa7xcpOBQ+M
nbXVvfn+s82HJL4D1sldA0vMLHwXy/cRnb20CowMmEJfLKeovIn0POFVxuQCANnnqy6xibZCENoa
vHvDFs7XqoRHQKVewrkiGzjzvyrm/+BjkXVPfHRLWCSwSFJ02j5scQERDg1rZ7azwXmzMUzg3XeE
3IyEFGrmPYNEk0Pe/ayhFVjJDbiUlkXz96qDJ3yJ/d0h/OlSYISLzdXJm0+75qd7wHrQrsBKbHi4
YPsNzkee9U3IJRbdp0nFVrOF+1DdVTZCuDVzAgER6+NwzbOGcaDiM79t1Plgl4t2k/7kCKCaicyV
8NMkcyZr0nnPNGzj9c0CN+B5beK0RmCrGZJUQJPRTQrDc+qtl5aPNo0nYV0QciXePcrwT0UOxD1D
XizOPetzJLZSsZFja2/Roo2qlcZS8hV3bhknvXzD0Mec3rCqxR2cA5aFIu8TbDOGcCwuuuCOROLe
RGqKZ+bYvEdEg0OdisyF6oGTaccUvDFgsZuwD5p7yvISnxqNk67NNP1Mdioj46Xa4jkNSUBxPzuB
d0OW83DcfJYOKRoMuRikHAKMGxrprF2fLP+uu+ixQAb16r0kvsJCpBR0qyl+wmQa0/OjBnONd4UE
QbBcaAzARe817zmIlhEp3xZJGIlmrisb5f3vpCib1+1no7yJ5gwoiA4rRqfXz4vx2LNlNc7BDjea
TMqob3pxG2FWZuHVtvBltJ4yMvfGbVj8FN3RM0KCNOhWbyKX6nl2VqivJK/BSbvwAGLkR7T2nQjI
GY7ednnWnbe2vDXltTHO7mRhZsiT5LwQIYAG/yKRBpHeRPZZ1dAv75O8WeivE6cEKkMpxbbI86JB
vkwpFuL23nB1INPkwSuaRGiNp3CkRn9Tbchtd5ap33zZ0AiZAvV+juYbstpdgLuQaioHFEwMPrv8
08d4vUCF07HXGu6snQ5VuRLEKy7oTwVCs/mUM29lEbAodAhqUb633WdLPcn9TvEw1J4OqXfvVIRS
SMnym8tTYpZLgpbmyb7DNit4w6cvzuDzTnNLsnjFA9j2XK4wM7sP8Y0dpGOPUiRomLMf8Gt5SLQO
6VjE+54JL4fMRpwmA2s2C5v9qxuWbF4uv7LLI5SjWa7a26z/1AWZExpESYCV2PEWhhg2vls/+G3/
EI7ySfrMquOoXYthF7CYTPfusbycXKzlgwWNApBX3YcTBq2mshjNftmUr06WHrpBW1AN7I2pxOnM
XNXKsVPvCclsWBvia/81BAl7HzNk3Z0XfU/O6KFQeSg8rvFZGc8To8hEO2OeAuwoB367xLRwrOIq
JPmCQ+T3kMqcc5SjOWUtZuO5NCBds7x8xAeFepClhAbpJmF77NSTof1Kq1ZeOhsi9KHkF7cJhSTy
pCo2FmecMWy0RDu3y+ZKBywJfuG4swmfqCJ/lztj4nziFzIbdPbSAqdzj6ctvA7sotFwguc8pypg
3vim4+avJs+6tk3J05SicsSGMGwgOGmcsyggUW9g+jtTCAG0eawGxrdutLR7QuGhsdSk6vFBY40O
8uTY54A0D0XIG1/hrWBrFzYHsDsSYLmhhIfFBW/EX/TjI9vvhO1i6F3q5pQ41PjtPWkvIQ4rdfo8
tEdR7lmBPmm9XrxsWTq6+Lb1t1E9SKqZTB404dVojHTAO3iKrOlqGZfCht/Mx5DM3cA8tCY5YPnC
7LcVw+d0b7rffvqs5kduIrdhSK61eVO60+R+BujfjfA9ZO4nP4F+aKdLYp/Z5GL/lgSLcdp47oG3
DdWHSG955vF3WW+7BmhzIrdUhbRxivFACZ+pTuCUJO29V5eF8ZlweLTRacDTvBfzHo9L+aDkAiL9
NM+6uzQciYErDBUWDXWOcumGu60ydlhX4lArL1Kyq4PCv6TJvVROgX8P2GwICZwAf/ZDwLbCR4rQ
hVIkMCkNxrda+5y0u6afbPetGQ9jdTWtu0nikf3ZAKZ1n5ZPUgFuwS0J58Gry2jEkAWCk+zL+phy
WDvOLrJu/o1MrU4/kNeKxf9x8jep+WVKdQt75NZgd24Hdn6KFIdP4BjUb1RB06cnTkFHYaK/Yfqk
chWjs6odKf0MOo5YvY3jXcahSmKj2791ltzy22wztqu0PbKVyhvBOII6n/cIwM1QriJjJ6XPsAiB
dbJnu5ubxnlwPm0TTTY5bHVXLKSTkLw9ffbclqcM1E/ryFKFwJaSbBC+uzQGrrhTCvjkwhj6RUK1
jmbC3+eMYcNNp095dkCQ4fF3yHxJgnCO6igKrjwEv18So6E1IdwQKr4Jx08fnVaraLOeebsIsZEj
t9Alf16FdIh5QqESaMQNViQuV5HcETyGOqFHWkKeu2sBOVWk5PatWNeK0a0IkyNqA86YNyRzv3Cf
LNeyF2WhJYsKXyYcC1Op0mRAT1fgzUod5rYa+Me8GGaeRm/jtN1rMpFGlYUpy3/E/wabu+/Mphlo
8p6SSZydul7GyE9Sr92norlaCeImLUu85aikK7TgIXhztiZtK194ZhURMF/ZGLkmJPJayT41SLXw
fYOQbJMRqmZ9oXDHyyi21o6Xi7k/BpfaQnzgJ+wZJBYjRo9DRiQqu6rWWTs99/MV8s7JIGIgYnzE
Zs26gyKOdBxpmlk53jGq+sWoheOxUrjtxd7z+3WPrekCOcmZOrXdF11obUXILujkTOenvau6yqL1
Ryx/NEDNsMq+xDS8tUHurKqBwSreJ9PMKod8Xhk5Dr30rbvCtR71NMZMJWVYXbFL16a2ywcy6Xzq
wMZp8cvlE+SFtWzLxl+qWqix5VN51P1WNStj3QLDzBnk+zMCuotlUlTXKTGemobNsaImt+IQf7ur
G0o8uea8TGyHXVSvzpVl2EuYci1pd8PabVuTM1Dvl9CzNp2djk8WR7XndvW6IYcZ1zYX2YoBHBGM
agVlPEWp4d4jxVvnlvc6WqDcVUrk51TdFXTjD3jBqovYjciNU7cqXvwLc2iVRUIM9JocAW1uuTis
VEzVshzvD23DGHBlPhD2h/FL7+9I0jm1WTvHymMDaXw5tOFKz8QOQ4hTUFh7r/RWDnYebnmrLWQe
qbZhqLMIdHdVh8GD5zunRma6q8+1kh0tHWiFyY1dzOkMl0Vd7pRSYYzpkUs4PGIHuRgNdaEqMhlO
OQRT8IAi+vcV3dJdmQjbUqVcqqO9n3TjxeVB+yGzjipGMGEM3f5RjNUxpS+1h/I8ZNo9K+g9YTGs
S9afO7qnOjDWWLo8CJdIOTifRvKaRMYijZ0vyzPuSQEBQxPPIuwfIbCtVSQvFRZDhHdzIFbRSo/C
h6SeHtGE4PPeX+rqGKvsID4O6Oi6OPpVT1kFlkaqo7aLgvGxy6eFp8S0uP0qSsSz1Wdn3+weXZFf
A5vLOdgnX7X3dmmuf9+2kV9DSCAONVUyTtg4inBmDRY5KjqM0QowyQaHDReZo23ySefZurrCWdWx
vk0x7qIoH0gqaTGkUKbyg4hBU5Rnp+STyA7TE5gidci2Z2gnr0NVv/p+uGio/+lN3gsn/MQeDFpa
+OCI8Edeh1LLTh5oSpGTTdgU10n1oZ6QWS0+jbFdm739NbQ2ry7p2Hg5Eo7i7FtKe4DFhzoNkAvl
V1XP1rhP7RWsuRt2C69Ex+x6p0K4L1OnbV1CyFo09ZZDRgGZhJgObmT8QxYvg0KQQu+dOm6b27wZ
obHOVfdEMOAqE9beic3dENbzerS2o2VsEUwHhrFzWThdyyDMNnahS9ERYgRb8oRr2rXtHrQWuR5c
mJk3qVTb8CvblHY09QVW04XymujXwUIU4QTPpJQ+s8c+16wPXT+qk3ctVb5z0gT4vr/Jveo0ZZjH
u4hTVLFqqErUYlqulKE85XkDhTl8VoJHvyUVyLRHRji195pX5VbvrXnYa3vVi97gqxSzrlxDZvkU
hdLCUta22GRup4g5xC8lWKp+Ut1fRzzFglpTl/N5SZwUo3MedQR0zVlhKEnpg2G9yRghbMUKAQNa
ZZ/nQ9Jnu7J5Q76nwCj4lSWmXfTeSplA0F7VEn5kcRK+/mybGDtCq63OaU/7wOPcdskSivoSL0Ui
Zh2ghmqeteMm9ZgrIkHDsqvF52NiX6ypwAhJhNil/ZSNCtlfOmNY7ZKg2K2eejBtTPfrF59J1Z0F
LS5Cy97hUWGOC4SYNCX0uHWJQ2LFLFQrw4UktRp59tjUkb+wC3IZdQvQj7yU5kk2UJh0FApGrBPe
btXCde5xwhOHNjBtkpfA7lbgrDh+r3QXigVpymZQPkK9WnXkTStuimUILoy+siR0C+YbZ5Eqlg4O
mDmw7tCSxwhNsXDwO2qrg68yz8/V59w2T1gsghiM+yAaV6P0piVCGoXVyoeQ5Tfk6IoO5GXYYKub
1dJ9T+DIMS3j8DRRWwgHgnPyGqU1QdEfrvXM8HutJnzbKBZTzVh9ElC9gpVdE5gXTEvVpycJlc8c
ei56nlbCjZom6dJw8EsU2azopeASGa1YCO8D3PFFSau13xK/nHpilijhylODjW5BUPTDk51M50hP
X6y0ObZmA6GjJuvU+IztY0IidJGyJEzo4q2moxmvd6kgJcso6eZ0PEhhSdlKB541T4yPXq0PUS2W
xGv51PuZA3trYIJUnfzMv+YdKm6fqbZIpGvATUtZF6gIqMH0k1JH71GoIustVok1PtUlUJAVLx1c
RQK9wy8uWtiDi3N2sPDwPdNTslxHbu6YbSFqrmyy+4SdY9aQrYBNnhMnuapJCLOckCRdvXjJz2j5
ixzrcAzGE61fhar10BQqz+5LmOePjoUV1kBXZgUvljusamP49r0clwRDw9dGu4iaiwzwVinFbET8
WFovkYJGxVZWMJMWLjZabfqB1Ts2PfN0PJrF/GaGmES2YGa1NOxWHtMg2Ou+uc1czO+Mfo1zvjNt
dI3/O3WrWhcL70fzWhqg/NFyzgYhEDkpR30T0N9iiGrAuZqMhcwELk3QZBrGXF3CB8JFh2kg7rYw
OX8/XVqjze8+py7bt/VjCh6EHHJDGYjTQPWA9nRdqRG5V4a2d1qXVoqEAZqzYv1LSABg3GZZse39
VJvJ/SHXuVeKHHN7xcWPUKQk0JQzmYqRhO6T0r+nffAlR6J+kZ/SJvxCOR0umSIsSab8ymDu/KrN
pVrPcqd1blQbXJI3cKTh3yPP7cxnYMEHKeQPfQK4G2hyCOx8WS+1IwrKsC/3jsFERWWNuymUblUr
cL3jj2Cn48vNKe8P/leEgIWGmVE0rgVbGFqvFFl8uzs+aWG8GBEFzrrdgFWSUjgXbQihZ8bqrJZ+
uOydDFsbheBVono71d5IM5RQZUav8ehjYzgeMEQ+OcgbMS9XZ2qVHCq075EsPlKhkmJZHyARYIbA
xDVVlM+UXJJqKaRN5u8e24UJvgPeJWJzgqy0j/r8oKbRTwcDqeoR8htwUDp9wfo/SHklBT1D/97/
CP2N6zIti+eB51zkwy65LJTmKGhKCHYFjKYC7lRRojvq9WmRqe4GfTcMNS4ZS6c9p4hVXbKQS3Dn
1tskxGvNDBt/XmALrVsC1R1xRtxh26o64j1mXq1FN2nVIHkOmrXIJ3A3+UJSr+BqfORkaM66/yMd
cwqV40hSYdiBYAOVSr8nPE/M3UKhZijyNy3TDGyBaCByzT0qfrFPHAXmVb8dn0UOaa/HnnuZdPg+
k06EGEkgDfNTUyWt08o3Td+/un2xjV20bj2WPHEaABDo7q3IvadQV6c5AX3z3KvPQsOwlrP8nBrj
jxcNyt4jjwYROfut50TGmjBAWC14ygaPsRari7ZL32REPDxKbQa/x13aSMr0CXu9XMdhGDvbJW7W
7oo66RHLBoM4lxnJZks+b4VoxUJZkUpv6zz8FoLAlgG4xZnKXWb3Cp4d4xUyO99RhE+hpW3bwNYW
wqlUhoxsygLJ2bK3JRaUjUgXAC5w5e62bpmEOz1UgaYdais7jLQdk6QvgxLCw39PDwN4oqluzevk
SXruoNlfwuO0n9uRDjTS8m5TOrApvKbZRxmIozw1AxvtuKX1cNDHUl3pXYLWLejrndsweDMZU5KD
WIEoFDkVGmahYYYkEn/NAzGTqG8V80A0tiBmN9y2Shct0sabpIy2BchnwjeW+iyaXINrXj+rIbGK
iIGPInVuWDdZTCT0aRUo3+avlKmG9DxowBV60v/0dpzyodV2nRjjhyqyfOVRusLV8DZNxOSooRt9
77PiLmosaplcApIl7dpHGsP20ASr0XchERfBPgpLex0i9Jjb5aYSTbnluXut3Hg4eqlDFKE/IJJw
mMsIbwC+dDWSa4gDKu0seapQTRVxvjbAsu4Zatug2CUuzebY1tNDnrjFOrTcD8XAobJISeh0W39L
JX4JxuiWmfWmE+64im0iHpzBC9fYbGdrO2PQiVYbZqbGQA86ETcvSZnzDrX6ZNhjvzAU7Rogl+B2
2qfcT95yknAkEbvdBDT7hK/dk/B9NKVuBTTM1cf+0HVwvY023ZiBQhiksXGydl3ajY8IPz9QWTdz
VMEyHoLCXKFJxSpNXWeFTqpTyXUPq6Ba1iNZwLW/z3RxpGmHPNhlEQc/HBqgUkbAtrog41p1ZHGQ
Y8UZF9G8Sbt2meXXROiLznVujZjGhymuH+h1nDE9V0VgXME15olX5Awv+JcveLE4KmGvTiTKG7jO
LNE3LOOMY7ZoJybO9hV0YNqocTrReOVLPwanyP1o40e6PRsjTGDFUJULTl1tkUzIfIt6XY7WXVPN
599/av159NqPounApIfw281R+5SrlAzH9ZCYj5WFrMPtiLXCZUmfYTb5XgTMdNIA1USdvP0zdHsz
EB4wJ4VyshBmf2BjWtWT9ZpSvCg6iY7OlG6slKbQAyP55yLPrVEhOXiGN4uycKU3QJk9+fnSLLwX
T+Di70XwYruAaqDAwJJ+HPit1ahjopQS1BhsFL8aznDYki1+x/z/JVrNA8dtXuc/zb/Ib/vKC8bv
ftD8sjX+43eXPOXv//RL/uEL/dXrQgP589uTGb5/9RtiqvG0e2rvkGbvdZv823vw77n8yv/bP/zT
/fdVLmNx/9d/+vhOw4xmE1LvV/N3CDEwwv8xr2b+UTdhknwoh48/PXxkX8Hfo9TwCn+m1Kh/yOxg
eDH85ZqGhafk/+bUmH+Q7iL/gKRc4ToEW/wHp0aTgcT8T0dIC1lJnPl3To3h/KHqgu/TLIGUnfyP
/wqnBlaPpGz8JZuFAw/jTKJO0WYxH/sNkPsLQjxxVsidRu270bBKcS2gliny71NunTK3oQGNBjxp
MFdeRL8NxShc+ATma9u2tE4SwxRT/p2XlAh9oeJaYgOORuy2SViHS4809bUeWyoGUOYuR1y1LLNY
O6QF84oO/8U1tlPMbbBX9tQ43qY5sTMk5cDqrPKHyOzeTEnp9P2IdK3Rgv/mCcCNxNvqEQ2jXpb6
wZ8MimnjoPMFhykdIGZ48aGzmTpj6UJoekGuVtgTYpGkzSN2OXiB4bWupiQ34n/7WBmc07gLHnO0
4Zzmft4viUFlDtZOyboPrGDuhGOwcapaW5pJNNfybLhCKgF1T3NtbVfVBVnzMLcL5S0eY4CWNFp0
BNw/qjiDl1geYB92MUXab42a/QFztaXiDkC5OoPDbCDQh4+0zFsuRdmhwYty7x1Gvn9QXHPBgWCx
dRfJMsSZlNerwILTddPaiCTN7pQY2zinMrBijymlwUBvKkfMgjB39jk655offidhNIPzu627DFfm
QPe3nYB7MtjxtpiU56DpzI1fG6vULC6IyMXRiGkSCA/ZRRoKlKp7iti8UAfH2S3VmTkOrTc+aIWP
K5vBxRtK65Dv8sRi+oLRTqpo+c4pIjFzvIiaXkeymWoKajypfo3TpdkaHVt/mhCph10OYh1UGGYN
/3nSCLzTyOEShvOQd9dCofpKpG2XoqKLpzqCpon+hogYYj00MwP8IRSmwvGfwesUztTWqV7VzL6G
qjM8uXnnMIr3n3rhYBvXULqNYM8rSzx0bqOtO7uu4Ta2m8oZXuMs4cMa9lp6qYuwBqhrEx+bT9Zj
5kNaVw0E2q0O49QDcEDitehVp3homnLPZay3CHsfxtLwn9IO6eyQOip9/VVgSnQc7bbfmgoFU5KL
jwEe8t4YvXfi/8Qurhtzn9kq2uUsZkZtmHItxp99p5dQpkpap6x81nzTWk9enM8xJaXFdQcWWnh0
utje1dp4G0USPkXGoQoEjgXIwNB+v+YjPi09wiegY6G01QpV5CIl8JBCPyE+sIeRY5J524TqxXeI
cEi67BJ1hQeAFxIIppVLHViKBMbKBFkpWZu9y9qMCAhtqEfs5IqBRAIZi3gcLcHYo3GtBYnqxTxP
YTR12dfoqc5jNq26w7RBLw77Q6H6cRF4NQ2osu71coqoQqtKRoTWcQn0i3QHvCjj1NOsNyvlMG0w
2iHO+clvEv0Y41GgYBSv9z7BIk5lAighLwh9uuNg2AzQwdcBGO/W7511TixVXkKASNHJnnzMUbFD
RUmf+6hJtBJKQcFIpu5djuEOybYeVodmqAQhWSrW+qb65jdTLb3e37pBHTZTEjMwp4FZD1m6anDi
XxONsLGRFFMHP+gJuiqL7ndfZ+ImeH42DnyxdNTHQ47aaecqTIJS2zqS9bIA4bj4iiNWaUYDk5di
XGLpAyvNjwpcG3pQf2rgNZYkQK0mdAirqJ2l3olN0zy55s5AdX/suLptG043KIJl1G6TWH1QSvcR
woWYKyQFqD6G9lVUd4u4xTdSxdqinSBoRDXJbAMhFYrZ3eOmDZc2WcBqDOepi6d5JNA/tz2eU7b1
Y7X5zVStRwInUypLoLWyt0l7SZ6GTz+C3d87LEiUbYjXneVYOe1S0bW7UK2JmBHzRxfRUwGfn1lv
fPWCZlvX2kIxqZx9lxFhFwR8WTVhIVmgw0LNbtQEHEeZsWvZGbZZSThLRK3uAi71SaIfTrlOJ+8I
+C/k0zLDaItHEDR7XhfWT++6GIpqD6PZ7cEC5EkRjCuf7ax+7pXsymxK0iUoolSN7jfSrGcX48W2
tud0srRZWdNiyMH4RTMPwVBnaxoUWYqS7JaXX70kBfBgUibbzqdI6I1cI0M3A4KWYDx37IB9SJs6
BWGYrqLIdTZuETP2DAK010lH9wHd9jgC9lhKqG/HXIvWdpQ8J4HjkKvQeitVa2HKibJbwjZN5/DD
sBYq+mRNkd0gOlmmbuHuQTX2mFZWS7a2aREe6fcf4VIp28lEwKkkhHwLDV5app11r/7WSmsv1cWW
a66CTE+XBQ5lSHt9dYfdcAqDOzXea8sDVLh4/qAeFJGjTgmhTnGil47fQlUhcvt/MXdeO7Ir25X9
IgpBFwy+VpLps7zdL8SubehN0JNf34NHgKA+aDQg9Es/6EDSvWebLCYj1ppjzmlrTON5FKyJaMLe
nMFEXOZlW0dnj47vy9TA2lR2THnvjIRQLetXCpkeUjKEQ6ScySIqP2mcaM7Z6NuPEczlneVqc5fO
I10grY2YsM8NNV7K+M8QSThMqwCpI8+ZR2urgGDdsBU6AdwpPIlFzsc0kaM4muS8G0aTHaZmoTiW
OuyEbq9+nasbDyho2q6kOuBsR90RiaS60UnntIy9hqjbfYHsZilW6iUP6VEVGfEeqW/j2+k+rUj6
py62Sxwe1Uutrecxyq6Rv1avfZZQhGNeLGJ4dm7G3UOIb9DK7dTw8HXRFL/kGtLSjfOdWfTplXBg
qLREPaqSGhBrQqVDqkvPyaA+CmJQRTOEfYqCbAm/Okcph5jogPno2OSxbRPKdTP97tVF/lo79i73
4huHLP+RrYeXLALFLBfnLMiXpb2GfizHMI4T1E5QRY3+sofkXOaRxfrTdfZeJX7FrffRz4b72mrq
Jhi6+XHPYTlWH+ThLDtrwmor0+6ql+pWJyyFJltmiP3xJwI2/0tWZ+HgBY6mxpSJ5Mn0rDvCdorX
LOP2EPHlHMeDTFT6MBA3HaAAdYE/OumennvOhQ6WKPX5qPIYlzJr8odUVRTz9Hgu6zpcCrBPHy1C
ZqSmpkxnhPyTnDEzc/qt/Seyv2gjjH9LArFs+31oXYjcsZMh2INKq5cUuvW6ALXvMqCS0FZ0fTre
uZZgelRZYCceRsBX1Bknivg0F+epnvvq4tN56CdS3RdKXTkYf6JU1uRSUsOhRlY6Kycddt3Y4dqA
N7MHhu2yIBtu3F1WWnakOJI//MsehPNW1nwfxcaoW4X60LwLNFeqGw1SW9hHdazm0b6jPo6K1Npi
XV4V/cnnrWbjBxEkIOxyYpRoc/zwc0l6IMYpwzSc00InFGG7ODmjJd0XkY2/3ibsu0yx5pvt/Fl5
7YF7nH+IlZHs1pYlr4M2e+rN9NVqdchJfR4SQAGD6ftM8Tek3wpLmmQsGyK+ralhLIEfMwEv7NgN
95lJAiU2QYb1Z9pT7GK8rI5G2yEl6Z6XCwSbdUaMNz5bfkK83UkVrDWUkoqJ6o5WHNJNX4lrH82B
w6snsAgl39XUoDidSo809uFDsrm9SmBu2bnL2fKNMeQC8GP7H7Hi92tLl3QX8lq8pPgzjXSPSlnq
veaXO+s8ig/uYvDTNr2j4yXk0enhUI19HVqm8XfhtonBy/vICWNk1knSC6HwpuwwJxN71hvLWzsa
+WOGiHVrPA+gwjmT5FAc8tS2D7nHo5SEjOPUAyHPhO3WpVeWpbGftX5T5SyPRtqb951AbMrbfi8E
C0GXTorHqt/YCEOpnS6kufP4ugZ27Bzj9XFgPAuwCXM1HZOHOknzfWPxNLTrT4tW7cBvXb5ZOYFQ
RhrWq7nsrdpHTbadf0Lxy6B2rSKMV/UgEB34oz+bRq6eVviSYhOWQaPXvWhhMLTVRcfBin+NWQPq
WWT5peKqiAcx+j3hZOVpDJPRQzsqgaXTrF/uS+yO+WQzFuWdf8h78ebzgv+ogEnX1OEN2ou/gAEP
deY+R1Upw8w0HzSQL2n8GDgHpq2mGR7xMZYVd2JKdNewbMRT96fzb+mauby4ZHWwyVN555wOiyoG
MLXXy8AXMMqwa0XtX0uRcGVkkUWQ/4CpcAuoGr39xO9tpCWNbtGjzgnwYJOfkMZMt4jFC7+t1HTL
GoSqZC2gQA6kACqKAUqQlah5j/T2i+Jr37dRsu762Dlw+H4hNsunTJm0zvPC1etMq4xPbEXKUWiV
zVsNMaQMkmFcLvLnPja+yP/s97pkVWnm3QSDG4NvVYzO2loJWKcsiPrkv6MPDqQIkCJZAi+sIP9B
zy8WwVNgLMutyUm8drVHA5J5JfXnKW22sFEq42t3joKmF7+z8ffk0utg6c/VgTLqa4nio6xvX67D
1e2825hN9H+vAO4Lb8lgnaiYREyfzvQgrEHXoXMk4NHNUDIdSMEtLQG2a/yIAuX+PiqqiVKn8VEb
zK+tgYBFXXLoUYUbuAmeP0ull95J3xLf4DJQchnwhfnpbjNO5IHBrOlCRuVK2LNTTbtqcn/2pkKk
rpnSUkNZR6ELpj0XGN1Oepc3KDNAVxB0QpJAFanzHFE1Z3RUVsYZLbFL6Zi7uo/KPekR694xKGf0
6oClI5E/PhevQnZ9UHlOfPvnH83yzZW1fJLqnRBFjMem/6vttjXFggQedVgT6sIMTP5wJEJxXR+m
F7soD4UYLwwkT5m5vjlEoFz9tPhoUMtx/ce0huU2UvX6EJM6tsN/UFH5RtOj4sOvYzKW8E/E21eF
ZnDk7EGcKkKAAw4FuPYYpzrX+YSIG3bf2fM6+PRm8Fcb6mVn6866IzoECHhtv2vXzwIiU3KqPk7a
wj3b6e5Kqgbprayog9nhA6dDB0h/sc2jAylx17PgvXRDTCyTbof7ErXDauLnOEamRLHjJgn/Q3bD
tWatfZx6bwjS+H3iCq1okaSG/prBnd0xBhHZD2BqJshrHVrA2Zn/jP0CXxXlr43LzV6oyNxcCHuZ
SL3PFTUmgo1GZFn8o9JGwL9eGUsUgDXwAgrLgqk5zTRpdTr604D57UYGOGau2cX+SCLCrBEXQN5+
Z03DEGU+eZg9j+wZ2gCR1ttZ9IpxXpji0jJH1A2L3l4d+6oXLAT6a5p08SnO4T+0ja7tQrjJ8a03
NV+sKEdURYI3qQoEWZroxbRz1iNF/T6bZUXrqcSGFcm3KemGe57vqgYOdtLPUsPWp7GBpWN5sbqL
LDTfoHEvi/VpIR84wOY9gNUiNK9pxMnUOh+0U79qmoolC/hywFc5GvQukf/NxzkZlwLcuNKC4c56
yNgV341OcxzWvIeM9HeTdNKL0zaHyHROYmW/QmZ14E1f1cRFyooZA+MqbcOpwtgzEQQrSmGDU8Vc
NtbfSS/Ko1E5Ds6pODsBGHj+oZnWU+mZI9Uhjn0e/eIFgRP6p9qt3WsmxXpfdX12MWpZBl0mx1AA
83lTFbo1F+qxkdtXNERwVYdosxpEFNAL79Hqst95u+hjygmuo4aLVP/mC/Lpy2gneQ/yVUIiFG6Y
twkZP2PxNS3oA2vfUs9UkhDHHMhTzPeRmPnPzknWoCmzOlg6byJBUdSwLU0VIpX+BaZ8tUrxHMnm
YPoDb14D6YF8B9ZhscJ9TkJPYiVfVVu/Fq3sg8akiS/2zQvnNIbhpakC3RXP4Mnfa/QV0yO3pCaG
/obUH+N9LAFMdFu0RxY0GyqwA8/qQ4z/KB2CF7JnXSIHQLZWAFrS1fEh9TjJFgvGcNA2160Mw1RB
/eTObKDr+lZek6jEPFaYRHks6pCM9cdg5qjzJtkgftzlgbmAsq2vXm7+tQd8GIt/7a18X5mIZwhK
W8kn1/y2op6LMFI2KO3T1KcDYW5k3VEiTI2cF+NLkPT85Em/89aiChLiEMEduamOwH5gNAx24P1B
q/NX38pInqrz19EH5yEJJztqg/euQUVZaNpOt5lfSLuSzsVKzR8KefBOaMAckwEkrByTCE1VMd8m
PQo2nO4cjzdh09Nd8rVOet8NUQk5tyYe5NRL5oDQjQMJrE9goyBGGmYJRgNxLTcCNOxwiuNDnMg5
WNmmQfiwwHHdXdwRISRSsLwhFq9OJeKdIFfF6+Hhh8XZr+aa72mcbrk60TXYq9AdjYrpgMtoJzXv
CIuowWQuL5bLjsMvhx1/4ZjQuOpvxd+SsDdf7SfKNO47roZpIv1bNKvfaY8HEM++FVgmDxZuu1NO
0iL1HSOWPx5fnVv3fmQcfGY3QnvFg58omFDeVF2NoEkS92M17MXcHMnOGi6mhcdDWO8wBYR+mzX2
jvqdWDj8QXMTwLCWx8Z0cKlG5PfE9kW1aX2yqrwKAV4YyMwi7KasonmnaE4Z0ZV56Zxbuikab+x3
osLCAEVHqDR7HKfEdaHtD3viBjpvRgKaLwH9iUsq11PmZizAPefNj8GYfQD5VD9UpvGa2T+ZRnZt
2UUB4h/UTK34VUkdz5xp2BVsUofEOHRNi37mE1sxDmDIngvKMUbpS8HdUxj8oAzYF6gDbKumx2ie
vKetp8hBnE96C/Kf/HxHMBT1RxInmy/kYdzcO8sCyBG1qR2igmZ3je3S1WGQQKFT+7fTTOFQJl/U
HHtBOleKIMqPIfbUI/G93bHPX3qbTabv0KDsTowoUzUOBws4DGSXDdCo77mREDfsAaigMMN1zzzP
K0bXIB5dN2S1plXn3sUrb9ychjuA6I/aS6xdJuPlhuTn3LVp0TwPXvFb5eaZAmF1Sxx9revOPLXL
t1v0uKIy3L+J4xkAcxMnU/eTdWwWxEjmG1mYkP38MvHx4bb5NcXmTy8j6TezuKFyJOB5/UaBJlOe
KxiXKPLtv3JDvvVz8tJOlKw6ysWH41y06TMAYkHJ/eq4Zcb16UwflPOSLOa1TolsJVYXPKeCYZ9m
Rifgt56BWxpfdbu5bJPNDWW/q9wgQzdy+T+I/rLrv6lsH2dCZTpdvZRmgn2HT5op8pK3kl5oGxJr
at2fg1Iv/uLkhxaabFz1iULsJ4lIX7qAdL4U2V4ZXOAVqSIedjW6bYlP8GldlFtcC5cUbiWsUM2P
xPO+J8VPonF7XvrZofEd79D31KYbjl9zjyE+0qJ7AwcdM6fpah0uK9k9eY5ybhzzoVlOntW8t5nV
7FxzfZ1MaPV5YELJIyML3GLk1DKqh1pLpmd2hDVtHgdl4jZUMwGqsawPloM72V2Lt2qyfvjJuPIg
ubvUICwwLeIbHxPzlpEz5gweI/TC+2UqBrZBlI7fCQlAUZk06Mb0ekEJrpe2U7zL9XLg8HoUM+UW
kqmjSTPFWsqcQ9sb7jiJ/sxJdOCCh2l4lQ+FBVeS8Jd0pJBhLNOY11kWSHNMr9wOWJgy+1DHxOaL
rfHYfQ+Q4dxV5h+Z+5ZX3dVqZLt3qYolt4IUFy9DMeOCMohiOJnMlmRxT/JYC+bTDT6pR35WrjGv
wK36T6X8l8bjzAPxv4sb1w9zWq72XSyOMxUIJqwxUSYZA8bGJw2E34WGmE+zJI6wVCllKnV76ARV
XPEk/tr54LGh6IDmnJxHFRL9glSxAxiUu6UdXhKL/SUn6X1e0YuMe58K49R8JUWOSFJeOAbtXlzb
1p/QD2oa2VV6hF+X7iOvEyIeyzF5kmTAGnxLj0hy+2nkCXNn7+ZSfBFPBDk5ZznbnH1kxVrebjTJ
BzGS4Tvpu0+UigsbKXqdHU4+RaYRBe6qOKw1M2JdBH3XTmelgXkyHPSL79U7p2hnlnP5TZkgvGsH
gYDJ6W6ZYmB3nY/BYP8VnhudE3NwwkS/LyPHhxycH7Koz0JNbzKx0U7nr6Ksn8qk4X3o1LcE0X/X
TQIJUoiUxoT8qe2tmZ9znzxHY/Vs1QMrEDn96nLzq/GEzQPk/pndvD0mQrW3iCQVU2xmSeURMcBx
bJvYpExaNQk8AokxB8slXEbmR8mYWcI18aJtu0OU0sVeWK9tacwMY9ORqPlvckHOQMMF4dyDzvgj
u7TCEm+66515P/YVRZ21K/BZAucIVb1PaXOeFulzZDhhz14tIc2mKLtgAMnFl1sDMBqILHOaXx3b
uBXrclENP6kiN/Fls2I5d9G4rVgeZyO9Sgy6J2NkkLdaXJ+UyxKzZ+UPhhjJke1dzNLNzLXRlgfq
Poiui0hCwS2lG/aTEVd2B+XXWOkP9iZ587ISc1110T4MXDrg8hcG1Q5x79/nOaNQHo/8GZRxGbd8
y7WjgxTthyVYhm+OJRmjHrXBKXvlVdlB3c206o38sNktSr+a9kOnOlaGvL9JmvkShbh4GYi+Md7H
3vIU8zvuMbJ89nV/D/v/nDW4G6E7/5Y5R5r2rgVnM5hdu4f1WU9Cxhffi7eoVtoDeiJRKm72KA3+
SAGMOnXyOROlvZeqsi82Wbgl3qMpSvN7y3EaIhiRRsum/7Qqza8oIBiJ9tTH3FUhJSjLUZncgv1v
QSnSzs+Ez6vwhz2NH3lvkI6ZPbhJ/Zpo835N8wJr5/QqV6BEb67fm1Sy6O5H4xRRNF5nk9qvNk3j
NZ40OuSIYuaJ+vbgA8m3sZ7Sqvs03FYGuXuoxzDqCPFNFlUB+G0bqeZAWvdV1MPnSjKmVbuvWbMl
Fq4dF3gGuTL/O7vq1R9JquG/QA7QzffrH0mEwYrirEPpExkzldEhbshAizlPzMwirV7hDW4zEdYa
+q2LCaHspP8FGBs9EmkMSOjRTgGmdTCr1N9s8Aa+1FiGaWr3r/bMfBdxC5oIBiDEaLhvJw6Yyed5
Ea11gjTfcRMjZ21JDtudEdYp2/dJDUs9c8uvk8Q4m82Yhz7ZEqQOSZMs8/hRLrzzVNbtaZWgU3s0
IHe0dyyO/Bjma9cdS0F47DI3WZAMXrMvEdcQC3JzK4Yngw6SiyQ7zqCSs9RjqMQ1hHk62UoF69ua
UkulxtHlPTbx4FpiDj1jwWy+unfbumm1D76xoJNxfu5IH0f7t8odv9tzSV6z3/7kNkSdUhm/2sgA
meOPOLudJ+Vz3Nn2SI2XjT9pqvyws819hHknTgnRZV9uPBX8jkAUj4T4fRl1gp1QqaAtpt1qmvJo
exGWSTF8m52OQ5+Yux2ohTJh2ddBvLQDaokx2t/V+KAW8IsfliN8skH9OcjrWX+lyvqRZ9aB70FL
Lp93EoKNMlMcx2rsXVdKgh9su2Nz0n/bk/PJvs+5LA1TkJtn5JpbuFvNwu/p2lrfVZX0bw2eWUFF
5wXJ7V4u6d+6JwuzNpNfXr7e66xyfyi/YAFIqSmZRcZXxwcfQ1N9CnfIA7rfQoPRwTOyR09UN97A
L6BarOnz8l7F5D0V/Xqb6xovF/r3ne5cFuO4/NhWXuvlW5FHv7MYI0/OTAl9Wi5yvyb+fSWsI/8f
Eaba5DMyKZhhqAscom7zai2u/sSKSS32fYb14c3iwns2qvpKuSqJ14J3WrepFyJhTTOOA1fPNvvp
Mi+QsrKcsij6NGrSERxCvtY1rfarONE0jTjayuHqjQy9XpMwIjAXh26qscKqnvpHnW1hXdkhdbYy
EAj7xliPmYXyUMqHXGwhiusUQEfGL9XAsMxWCfhwBqD0Onbo8LzEmjbDg53T3Lpk1ftMesgdLTnR
bcmsR965Ys24ERqcKPAXr3avMc233q3pnDOhV3+oOrlQQ0sKRFL+ldTTnq2kfMl8Fo4arX2fQc2H
1uplSL/FcOkpFIPxNW8l7u5JRsZxcf32KhUFgC4ZsnM3Tvt5TPfrbBfwsVzfSsSHJWK6yHzxaRXN
scJr5aCDW/7GfA+MEagt1Yq/pvS7/sFLVNjaJTeTNm0PLif4uUzMAN6aQg2+Fax0wrTjLBWSy4E1
nK2ZAx0D6aGPYZsSk9670mQNxXe43nHNu0ViNW+dpMGaHs6Xwld/G1aSu2oZm9B2rBGIPBPnpPTN
Q9tq/8mD7624OTLnjuSiZ+uflJ9PZsTZbQaVuGubYrpuV5AIx1SgXBA12T65ms6/hJrHkeId9rsg
/+RDdXtPrzxBBgZYqgxJNFyuflb499jGfquOEzDrkEfy1PxyYpDNtIYkVjjlYNZr71ol6h4vFwPW
yg6DNtmvuDHrIN/KdQp3wrhU2LecFdxJe0yolZ5bYsr/GUYkp5v9Jatx741sWodyjkIrMNeZ+itr
Obql+NP0XKFExHovH91bsvblGe67HlhxxU7/lNsdyGiDf9IZ0+fij7CYu1qb5x1Q3t9pY3ggG4Pv
SFa/FCLyj8X2lyY4xSIQyOCEwCO1DQHJkdb7s6Twntgg4QWYgh/N1TIvrvYZdMkgDYns3q0xno02
XX7bGcmBlXWrM+9gpRY06sjosEybFcJqyRXOwhiS4jE2EI0Emzl/tSqcB7y3FTR3uJbknM8khJ/Y
QWD33P4xLelZuvanZ8r00vmXGs6ASAUojCI37oZm6rl5wn2VtFpEUzMx9frmXdU7l7wpyc5N5S/K
AYGqyzW5EmX4g1ArUn/TLbAQdMkr9nM6zzurOi+CFzY61LBvCtqOi/EeM85eNpMOK6/8FftNimcN
FLqBHI6zd68jWgqf8HAHRJKzp+HSVtPFSYWrz5608nmG6pqNQFxAjVcR0gWRBPoi8zGnrGd9I7/1
d55t3w7DOCc90TJrG2P+EryUM0ZiCp+fhFtvS7E7kQwfmbs+dqtGBqXdCFjYmU9Y6NpXcpzIuuIL
QszB6xLtFrZlQbXZNEHGX+CiupConJfc6pIDmarvdpZEWw5KHGguvTzKGC6W3gpTsZAD309nk91Y
F7Fkl7J6WCD7sAeYTHCu9ceoXyMNXVGQ/LnzevxhEPMV2wRCEUH9LfPedMSr1WnrnOfxpU0jffJ5
c/Zjcapw4PnufM92fT7XTMgwysMp9UsR4i5FqSooQCsz7z3Ht3qBSG/PY0yUihDjvVPJZ0e045Gy
j7uk0t6etE6DzSOWCyYPRtmCmuoplw3kNH+iJWK/QxUadMS90OYpLWqSReakPpRsHtraca+pcyuw
aT1sTEXjSHvPAVSe1Gq5YaPLKejavL/JDVl3BXfDKhrJ0FRsMsgaxKjUSnFozOQnDuT5pLY7f7m6
Z5KL4Ybi7loPnqBHzuC0Z+QAU41DmZ05bBE8Z76OQ0fIimuJo6uBLYAVi7AgRbIVPPOVoXCUlUwN
fi2iK7uuO9euiwNwdclKqAenrL0TyfCHYnQnlt3O38mZ36dVcJ/K0sfWtB8cEY3EibkteZ7aCmKN
0aSqPkeXPjE6ci/DaNxrUxGm37TLFbsxjme9/EzosTwyWo283tR3OU/GI2P0KnhZcDXax0nZUVzh
/h5j0e2LsmDb4pLt4ln4GigaN+nDsJuOdeQwsoBUG0bip48CFUWts7+9U1n7DhSYW/kZ5Le40ppi
wPFzUWZbiqV7CsYpe9PFqn6qevrje1aMr5U4jnY2MW7WQoRlhfGjjm5lPL3oePGOmVHedPfdCtVd
ulSvbLu5kKN5kuQ0kZYgm8bAAmmXoUOSh28oTfCXcUd1HTbJhLF1KeJLScoBvFv7bjbZK+XUopTF
kWYKahG0unisD+DBuM5GxvTY6+5gDEQWY0Nd7/p09Q8RCQhOalmUz8mSU+jP6ic+2uDoH1YmbrTJ
xQssz77Nw/wrrkvxpG2+xVwZ+0Ock1oCG88uVGjNogv8Llv1L9wixlnKeD+Isj7PKwihnsbXyGJ1
0MxFwArnWbl82ungv5mJodD+xMnNjYOb59zGlunJZE/mjv0XHQfkZbZEAMsFaY0JQK7rEycfxQAe
Re8GWi3ZevMOO9HrPEuOD/myxkC86FtOCGLGbly4uEL45hgzK1SKRrzjAgBmIU3twTOp5Gx4EcQe
z6eJfsAGnf0nQmJYGD5ZLlztbde5DJG+EUFA/Gg2E4XTRg8L+wtMVEfkSeuKcW+X9W0TRtr4NVmz
eyfmeThMBu7dzu4YvlmI2qwq9Fpl5KQB5k2+dekS7YQkJHAt1wVZp0QEWmX3YJlDfWIufke+L/aq
Tv/SCjnsehfTbs975ZB1sb8zWvHSWCg/kcGVVhQ2T2uXtS8t+3dMjGtIVI7gHFsNQs86N4hhiNXM
G3f25gPK17IjWfYTnAntYqUF2Yn/9iKxzkWCdcfzav8soZllb6kjLpm7fny1iqJ44jqW/Wf16P/I
f/D/4iz43wwLhz/1/c/yT/dvk8L/p/YDaq//7/aDuqQ++/fP31uq5+3n7zb9/W8Hw3/+Ev8V6Qlb
SQKnz8uZDlfLhP7/r0hP18O7z8ZISR9fwH9L9DT/w5T8Sx5LeYdecOe/uQ/8/1DK9Xx61TzfJczb
+R+5D/7tPeA3tlH6PWJHJX/Qf7flpq1PdZXpELsliSfD4Y85N7mxafYHVV2gUC6kJcqw08jjOnPD
dKxPTM8eR/vYHyrUf1eiEFLHtVdmV4VDrvqdseTLrrT0TyxB/2mN4YnBUPJ/iP70zX/XB0g+DxJI
AZAdQZmg/a8M0iFOqiTKoLujuf5ty6l5lk6D0VXqhSZkLp/drD4IlmRhlmSXZtMa0FMn03BDG+4a
zwNuN5rXKGGtyB8gn2R6Tl1XcznAarg6d1OP6Utu2ka0qRzDpnfM00ukx+44NKX/OE4fUndq54yT
F0Qi+7IRTRrEk1T1SOns3+98NXNcT7Ud6tpoj9Omu1BacYhasn64QHDbQ5xpNpXGT1aCH3l/RFH2
Pse88NBzMKjqYN00nsRb92tavIw2rO0agzTOmyLUbtpQj0iUczU0CsoQpxG0qQR2xraGRrdpSzQj
7VL7p6eSt8JoH5IVBaqhRiD33ioTbqE2xcmLn/NNszIHtUmI7Mri1v5YNmWL1w3Gj4l+S/Za9aZ+
aYaMDDmsonkPiK85iaTcglTRzIwyBulARfM2PS1GWGs2ha1Gahu8qjwWgw6SHkstTcmo//VzP4Hz
VobzTkQLfst1uKxIeMQWVQh6WBeyTT1/UpvWl7Lsf2gcPrAmOS4GaUVR9TX4xOZkm1LoIxmam3Zo
byqiXKj98hEWk01hbJEauc839/Gc+/sWpWQzef711jH+jtgz2JtW2WyqpUa+7P/RMTdFU27aZr+p
nAzw7Na5B5Ipv48cd1/N7M2p+ArcTSPlCvPKMo0f1Kafkprtoobu6DoB4WwNADvqmkk1CCkuJeHa
w/g26t1Sv8zGFsHzBMV1yDbN1mmBhMtNx003RTeNBndnIvIuiL3tpvpCbKPgcAv0etKvZyigUNRR
AnpKjqg1Lz9wyV10VGa7uQUlWCNSH/i2ulvAYHacNu05R4TWNbe/Dlm6J+IIDrQKs8bm+C0ZSrFv
sAne9Ox4pkjZZnsVULObXOdN914RwOu1QQln+YgwHj1mm0q+IpcDDOV3rd/T4SKLfbz6V5DbPerd
X7VyD4A2SgiWUJsQUqa4Tvlzfaz/6PMI9emm2A9I99am4ScdRTeJrkjU2RT+ddP6s0319zb9P7Z9
JGIaBoBboQNkdM+/xNC5cQOKK/bGEbQbUTBtbEGt4o8U2ID+GNwawAcRU3bxnersedzYhGyjFJxa
XHrShtFv0ZZIEnpNQRrA60k55nWBm1FiAwfwtjYCggbRQ9RYzx1oxCbAgHpV4bxRE+vGT+iNpOg3
piIHroC7szCDAhTVgBdiIzDijBV7yuMr6NEIPVuGbcaeSE7JD4okdxEghxrbt7QjsGBarjn+qg0V
/G2BfhjVydhIENR4ddDAIROQCNEXdDls3Ah7rX7jSOKG1Wi9sSUVfaj3VfxKATWt2PAKQCjORqOU
1TiyVl1O1AEp91Fv1AolJM4u7SFZqsL6Pc/EF/CZnWtsBJNkReNkdRsig+DZ3pgYNX0NVbatIgiH
A5pxgWfwnfObQiGMG1czAdjg0EbJArlBlOLK3QfWxuLEOVRO15b+vgDUcTsmacsOY2pBmtJ1Pipc
2t3G9gBODOSGoXWlSOoLAJCHzmbDA0Uv2sXFVG2cUAIwtMbDDYP29uq+9yr/zUN6JoYKxkhtQ/Q/
1NHGH1kbiYTPjRidjU7qwJS6bHkrN25JqsBZyMUg7TA+4bi6Nh7GN5Wa6sgr40hIMQKQuAyMa9wm
c4VtmuKyEcDpOCa8RKGnLDAqjDoGUReQVXEKYzVttBWMY76L2+iPlnyty6Hbgqb3ptE+1xurxVIP
EskIjI3imjeeqwDs8jbCS4B65bAOd3qjv2KaM6aNB3PnP/3Gh1n/kGIbM5YCj+UbRTZvPJmf8UMn
K7V/j614DFr8DhntLSHVKvFuwozDHz5/Thz4j2Kob4Y0YVC98dzSQfXuVsy+i1V+EwF2W/oOhrfC
3ubCORap+RlRxPM0ljRARzmbO9u+F1vjCeoOophh5a8sD1VPUKqkrKWP8c+y/SYhEUZOwPWxTHHO
9ULHQ+7CIWzar5Ngc3Q4qBPD0ljkmEZnMeFWnCUCGV6wHQOvG7LDK9iiu2efvro9ywiwYu6+nE48
0d2nj4H2XEEVxIYbBw0GqKYtY/rDxX2TGJ+kafNNHVj/kAK6j93msMRFYBXRdGHH97NNxrNh5Fk4
tgYfWl6wH9XLvZ9jSGy0eEkX+0/iDWxxqD9TXSECBDtQEXv6ZQLzNXLbF0Qe4XotweilrYK6QHGV
jb65LdD+OiOsjHKaD3QiwCUUqSAllUA7jW4vqXQMxi6Od+gieQK31fa2c4Dz+9GukCupF/XPThpR
bkfR9Z02HWz/gt314AAsZc2WBGZlR7J4poE7gzWRKk23ojoUaGvUSRAQlmXIjzV2UJmFrsRLhgPu
biS9FJehI65uXdePmm3TY7Vdg4rqMFPSd7bT6T7romJPAuq2H4r2xQxcbq+/SfRyd3nSfqvlkZIP
CJp4i37YthRkdzLvqPvMzt48Ov9IsygXijJN7yGN1ck2dbft13YTATCoPLbG3D4d+mwwD7groqDl
OCz8ythHed/u6tcR5PS+sW/owxAUmNiZlVl79J19v2b6obE/XRTahUGQdyD+Js/wg5bqFgIkFJvM
lLBG396t4/9i78yW3EayNP0qaXVPGbEDF91m5Q44Fu5kLIy4oZERDC4AN4AAQb7TXM0j9IvNBy2Z
CqVSWdnKsekea1mVzFJSACQW93P+8y/bEDvbx4u+tkK2J+xonfoaEhsNSImVj21jf+GtuXDWza/W
K2Afx+ryvuRwePJFfsQiHUElF9ldaG4r2K+KvnWpMX7Q4H6dd4i8mIPYG2yPLGi+RGDVVMy6F5RQ
blr5grSoM9qEtb4R2gWgp2CS6bPVP1upqXV2eFUzEjgG++22kH3uoMUrPVqRQ3dyb0O37fVOG5Lh
NRPfvFYzmjcIocl5OhjHZXbA8K/0tMvIPHhCOziHYatwyY529ncrZ5E2X+Jwa+H6Dk8zvezYPpAc
47edrqSpH+ywbXiynfNE6CbX49pYe6JI91Nn9jRrJt5tRt8EjohVMwu/NFNx9AXLrCY+yAVmNqvb
y+zCKBzK3/hws9bj/cwCgbJ2ow24hd+G6KmyDN/l7HLqzWxMHnaM59uM6a+2tbwxtr/qR1xknGco
N0gAjQfNxsupsDatpISLjmSggkgNCWDd0AEw7sP4FoaAB1PAaCgDG0KGJWRBB0M2vAYbYgHlCASy
Q2y6Wha6ZpOf19AQjIaQsIGZsIKh4GgXAB/CHY8NeSHTGPviXlsll8PszoThQLBOr2ooD1dg2K1d
NNaR2wXL3Xq0Q0YLlRXbB8JhEtfREUCFVqHPYRZuKPuoxtE9j2ZH4661gnbRXjOZW++psjR4FjXc
DFR+NtMnoKGGtqE3BA69oXLoDamj4V+ig9n5UOPDrCF+UF1rPpVQfG5IIXB4GJM2RJG6OpNpWnk+
NiRR2tLaqgWJmaLkJg4N0WQH48SFeWI2FBSzDQ+SB2iwb+gp+4ao0m4oK+eGvFKyu1ZrqKZrFjOt
IP1Za6guWzgvG+tehwGj21TCGZyYDG4MSY1lZ4WHO/E7S9xoNt0cHk3LglBjNNQa0mAIgoRtc4V1
g7Cimlzg4ejwcXR4OW5D0PEceE9njWcxxTzqVHjDVvNStnLPtxuCD1JwjJmoy24N+SdraEBVQwgC
pt3La0MSOjV0oSJHjYQopLc5sLVa+DkfUw2FAywjE7aR1tCOjIaA5MBEcmcbnu5yD8HORcnoeTcQ
7v3AbAhM24bKdGlITVVDbzLhOfEO0w7AfNo2FKg1XCi34UQhcK+9FGfllAms1hCnjILBj5Pqh6h2
UDJkl9oJ3csm9PJ8au6oBKFbLypEomc4WdqZGrbVQjp6LDqXhrblOeXWZ4wzKnZuj6nCVoGU4+ML
28u6QleBjVid8Ba71mmIjdrENPV53RDFtg1lbHdJ8eahKNkZrQGy7skFdhlzqSHCg7ctrLONY1ui
uLnPSN4fHHhpx4aglsJUy44bZhVQ5xjUbE6YscK0RYxFIs8ZL1+idiYFrLcT7Lf0uotu5bWTN7S4
E/y4woQoV8CYK2HOpbp5r922T+RiE3A2NbGOFGfyYjdMI/Y6SruGglfDxbvkpOXwMtDm7ybMXJMW
lHpG0s2s4jQ34fOtGmIfjkDwDRqy3+m6AB/T4hUsQLOhA/KKJf9oPCT+B/L6M8cNmywQYKYfY17L
8jx/h3L99lOfYS7rg47sDAavYdk2xhkaoTafYS5cNnTNJrpG83SX5ByLc31OrjEs3DkcD5oxwn1g
a9P8zWXD+uBSkpmug8CX7adt/xWci9NwqK9cNlxNc5j6gsLpDJb5oGb7fezk+XBLD/u2s8QPa9bD
SDzGZdi2Z3Jq18/1y2wb+XuoOx5pBwLjZ/5Bd3uXd53JtnuIZNbbPRaBmVSqcwPTWcsNCrKH/ZD8
qhDEmkCEtzaa41WInWCE1i/VQ9ub7No9H5sad4adtKyejG2AWBdfAK0KtsvtNkQzILfLEbrhrbTw
YgovYfVyepge5saUnIWovci3vhmaId5QoozgmAY0lsFaWcpf9yo1CzVf4AEUexGB4g9q14dX3Xzw
7kXaiTJztZnDRof2s73ITja9SJm3onyKU7i/eUwHNjvWJmLmIongkmV4CM+RYt4vUSX2LxHcSdHD
dMLj410l6sCAfPvAR1s+qtXUDv1DZ9bDViDO1K7nLLzOJcCJXW593CGDm9JD87mUhwCASZz9c7zt
7uPaz4fKG1DR+p5PE4/toMC8SlR3ldLUIdElIxZ/FVSxIbw76sXohlmqaFicwnjVJnpyDRyl9t3a
51Th7gGUITSU03HjjHGR9L1JKSS3T3L+oLePjZiaOljJ1EfkJHK58kvxMH3ooFWIFcpq9+2ZJfQW
41txeaONcq9QUAIwOrUZIFDHCttG+yT8bEne7YgyEoRA1aB+8TWLfG+wipr7kXVWYT1GwcOF9C8J
aI4se7Aq7tKATL1u+gDfbY/Rw7wV9Wplhlnu5/EzpuLz1oAtTZkJOE6A6CoopJq9Hbu+/Vyjn5/q
0pQnGcewzGR6f30adlF7i41Y+I0iZWxKLr0UdTT2+mYcOsE+shY65zy4UnvpVXwOOscw3iS3+NBf
D48v+7iK9wONq/fcPLueRHQhA+yp1FptAk9Am+sTFeDP/BDvvK5BpzKk7Tt3jRGuZ8IVRrLup93L
8Dqcdc9sd8Ie7O7kVW0fqUT9Fl/iOLiJHtdCpTLQwtPUGLt+eRF5J3+cxeOiCpY0QbauevbcXM6G
9Wh1f+35B57drao6QuvcRCF8bdBD3SYQveBagftZ9wVqleAxTPLu7QU2nrRlFaubugbks8UtmYng
nCA+9E2hJaU6yLvme6yVWPuI9KA4UqMLYcdOnywPQ7ywnx31wKtUO0gD7dxxh02o9aNiwF7ixT9R
59ndWq1Co1NFtaI0k76muK/hKrH9KmCCLYJbQvC5xG9tZPglQbT+2qc5EcHJH8ICWI+PHhI6Ycny
tEkuEEZaz7erBNl1eaCvxFDH2i5cFQEj1eG1pfZvKwew561A13q5PxcwviWUb2qA0Y3MZjeuHlav
7Y0AvXoI8jG+aqn0y0kxOU3gcEj+a4KrGlbZMI02U3Mhy8HhFSw7tV7rN4dnk88+dM0AG4bQK4jt
PAYOgqgzjhfkRk/sadXXOytl9jeQBIpHV+qdzX7UT+MrOoxEYkl+w9Pcb+192/Bdv/AtFq1VaPvK
uXGhaWAo+jACChHEiTpAzbB9PcpUtUI4GnVLYNErAVFydW1MjQvM2q+SYeQN+5xWtNtAnRprCVNH
uQ0yxA8BDvSyN/XI25BoxarubFpAVu05YFGb8MaLijpmJg2Md175TcSwOFfcqFZEq+CvpWiJjhZ3
ABJ9oCeWIKp7eYuY8vMkW6wQiWj1aim65yC4Tg15liGoS2hEK0wZJObuPoHNrMpBS0FGuokQUada
Y7LUtFzSpSmJKp7ZwF4Uk0nq40QbEiZxt3P8oxnMzE5W9z3sZE+hvpXomYTLuFW6nVa8n9ZTP5vq
fcLRNrC9YV2faoEtHyl/Hm6QtNB6ZLBC1SrPZK4uIHdRK1JnhVSbYzjxx9rnj2cqdjMz+c2B6tPe
6NJROaajs0Fr+GB9Hcm80rRte2+4S02R0yP3T/ui52ERB6aK6layDx5EFl/ktDVwMV/tH+8MdY6J
UJuRHJrGSHEvjNMDYOln+9g3L/cH2umLD8H2qFMe3sNA7tujw+aGxVTomz0oDK0TDNpE11hqQTA8
/xTN7lPhdDFqbT+ulzOv4+ebodnDMs4M7cDSJ2XkYfhHL44uoNlSVze0UdJAW+Jz4JMWrh5aME4G
1kvxULIOHTqGsQT60sU1MLpFiAmRLPuWF2bbcd14CoX2LpwRd+73Ulsdi9grAsbI+TnRSOXY3veO
1tg4xfXQs4NmgzTU0QieqXs3EmcHbKNy/Sri3fgyYpOOSGBcPdLVZBbWSmHvMNdOd5kX8nNtGdvY
XYf1bFA8Gqxg+gzDA38TZGWfhVEZK5IajkNIqnBgQJcwm+CTzWlBtNncDXvY3LGoopKS5UOzGeQw
hET5AC3KBzk5BukdgHKrFsdAn4riyijEjU1Ye4Y6JcXmgkYOr+00bHEC3DHUK4MbHwGPn7WEGVak
N/iddCa3XShwQ0dl/ibxoGmKXYwyL94TV1aaIRyAJD3sFOI/enMnWvtOUCosDaQbyeP82Cgd2sNd
GRo55EwPvA3UCdTTkDouFboqX2+7oRtdfG0NjOgbNWxXvN2Ha5t3sO5atzGekteujp30ZsCYq5v5
B+mxaqOKb3PNLmIJbHV0UZwKd75f+y3VvM5HaOWi7hA1BFliTLcjy20HuZN/nleB243xgnnBDfr6
RFDmSldw5OXmGjbUGYmSjY3RHC69PhCKg83yfdsJxhirOgucuFm0TUb4IY2JeYnj2PFGtwgf1ryQ
1SEq7klrUeRa2CmXEf4ZPPy+iV9RFmwxpoJ1OICgU6MPsYbbQ8xeglUqQwC0tGwPW5m7ShyrpQbP
wOkXvb1S7d4ptPq3PlEwzQGyY9KugtYYw2yzb5XDNOSr3GbydgrVLeudzv4wn3VmSEkXaS3Knpdj
9Crh0jjqFln9OrmugxLKZzcTQ+Ck4qB2uhrfbajhuKBDLjPXDAPhUnHE67bDhre2B6UNY/0OdMyN
10xzO+g2hJcjolfQOtIOtqES/TOkIx+jkE3Au4/ts6iC/O22g12G/eS+w92lPQcJvHdkGt9k/oY1
cyOSFDjoDFm0PQx7AvruGwpynn4ek0cCsSg8ZgnbATwghkNCVsRyEfl2Dgl+wyKpwvCoLe5unVZw
Ztx57/QKhc/Pol7sRi2Wc65xJPO++cKO1hN2d/tmD1wBB2ZSMDREWAXqI20uEt4jcFb8c2AqE5EU
jqjTgFgDuHxswtHlJTTG41nMAi9gI+2DfVuSpxCtTgndOgEN+hgwa41AjSqHkCsrxLpnod3nh6CY
qeJOS+pwM7kuWgb0O5naST24FjI1guIVMCGfzx53l3C/PMJaedJiZys0UJ1huSji4xgBZcaziQIf
4yxBPoPGi3iT9XLCHlQ9F8PdHWrQsgj4Q3jYG6g7ooXHjm+dyJKT3lDDWBoThcRIgyaGDgO3AU7j
2KUAHbkMOqU+vWCtAi8dsRCpjnWUjwz4p6BEQ26jh0JxH5g7VGUS6iBDi9Vj1eMTMdTsWixdu4EJ
X3YruIQP14UerUANeno3H+W2uuynq0kW7O5a+I6IdYdsYHta9wtTbvV4vUuK11lHw/wdVxtxHjGN
q+/dhc6sHDIjfEcWCMCFQf4M/W3PyFjYHeKI94K3Gp4RDnPsnvul3bEjNB9P1rx9Z0ezx9mijRn2
kYINWWJwxY4U2GcVu4cou+BPytQ/WKnicVRGbl/fid2CWW4zbie0RxxfjPi1jLb35/vqvnWQjXx1
ydhtQEdm4rkBM0+dn7AfJUvh2SCT5HHNZIAupuphurTF9UPsOmfu3sR8ZtchGu46LqIs9GJGRu3H
1rB8ZK5sMOvZx6Nr9XCuQ+3C2yW2o3Vw7qUvV8PfGD4pi8UgHezD0wLTvotMH7bxOtaGFrhUtJmQ
9tjXu6fh+TkbHe9LvoAbAGCl7VGra49n4/UzN9so/dMAxAarm4H2dIDDpK5hKc2QkV6fcItjtyDR
+c2brGM9xF46SB9vT57dzZ3gxMrecXvWYHuHb/j8RimLLoAQ0CPBRWFNiCe7E6YwAhNZnoyiTR8Z
rcNtGsKshO6K+0irhXdXkiHQRMQuT48tBF3HkB1xiwdIqqqLeO00yXed1442gfzlv85AQlUF6VZk
n2hLf1jH6O736hivsdEEi2hbzNjf1zEwPsDt883bxaFsqlZ0mEVw9rlXws+pa9dx3vX4AiND0AbS
ftKddjpUiJ3Rw0VYTa3oSl4V8ZD7NeXWuYuyj4dVtRHyUWe0g0EaHZKbiE9hGa6lD7wZuHgRifws
sKGQ+4XbPUdQKFjtaUSaUhilg1jSp/l1B39l9k3Wuouq1oHqkbmh6kxaLze1E71zl3sonWnd1brq
8nAQz1yj3la1pOkLjL7EYGApkLRhHftmJg4JqSZxvsgWK/qzR3diJFm/lSC09NtD2pwj7+FNpq+k
gPoRWjSq3L6uXBFgfH2eow2IsU7rrqNTvArHwzOfM+CfV6JrDm4yufpHVsCTyhJ5jTZqm7DRBVuR
TEB/k6fy5eRXciPbw4qywx2w4hIgmj0Q/om7StYnJ7db3vWzwIvLxIfp5vvMZ85i+2x2zr2NclBy
+ZjhuyO/HjTPichW0V/H8/7Q+fYdP21wXO4n53y5PPfmx/8OJLVP2JsGfvXHJrk9bKXxyP0OZtf8
3GfMTv8A+Ys85zaESX5rILYvmB1/RbQw1DTdIFgaIgp/9RtmB3zGL4hYGOXoGnDe57Rp4DzdtoD/
XA1em6PzU9+kS/8obRpKG6/ru7bEdiz8cDV4XkQ1tl3O9HVbYpSH87naXudW3UwpT7BsGXZelU1N
cui0TlGhGyFsCXVJ9l3ntFatJg1zE5hhOzk8FIE9Wu189PdD3G0g4yjDpbJE7SNrTLQPWDuRLRnN
fC9AlSjL/C6t8uSGsjHGqxx5YoATLpXWbP1AEkSVjqCWtKmZD0pgKXYcqPZbg7Ztb+PYHG7uPd76
EUX72oVbDQUHWBDBZC+mNT5JgquOftFzmPphZiQRFnb2ak9pQq7BqssOrE1Pkhql4bDAiqrWoSIj
Kg2wBwCcOgV4SO0cqWg6rO75NYUgLbDhntOEncakhfmqLny+Hqp+kYKF7aEVy1OHWGK5jYu5mo46
h6DpgvEclHVHHGjCZMEHWfuIkWhiGGRRY0PulvtiufOhYr029TU2qR8RJMrQbmU/wNkA3GtEqpAT
ZGu8HcB6ebQYPiQnMaVPiQ7hCv53VA8qvybsVy5awp7X8eD5Fh/9K8RoOSWWYsQN01TuU7uIK3tF
cGgLeb0ozBIu/ULtzqGoJa7n0mCLiba0/ifpr15w7pZb5q0sxzi+cE1T6aVCtcBsmQgSjHySsnzF
lcaHmneUreMpaMXw4tw8th9XijnTtJV21ulGtTjSxppix0VKUazscJbgkhMXo/W0GrDeX4b5MTrU
AiNEqB3iOHA6rUWbQBxIHM/os6/k1VJ7r1ad6+qFLLWsA2edZKGwHVcoxRnGd6lq/L1fdXfBwO9h
6RU4HaVU5IbnWPPvNH+xV3VEhyNiUcluyG9CjIue7YvlEkqUWBQ9qPaFX7PqtkVEZxODV+h3Qy8w
Olp0uXc6zA6fjU49sbqH/iWYkkoaOI9IgijTr0OLQyamCF/W/fOcRysp4ix420uoK52ky5bE47Qe
5BGyxIDpG1wYENIYsxBlD4yRyXjIAcHj44CZHEJeB4CtcRURaSSmlphm3Wbw8zBLdoHCX1Ge+vnd
uRJeh8f/eq+u9/Q0xVjted4QgG6CqmMPSdTtVB3SA9dHX7PC05JBeIRlA7slbwo7JLy45S2u41XU
2w5PnMnPYnrsy0n2TEppd7S/K/tpshqtkArjn7vm5pA+hCu+sJ/OiTXa3WEh5+cynbzVKMHC41U4
97uWGM9ea7qddkhB32zVZw2U9TZVJMvgHXC3nqwCwiH4GG1BO4UdBp2mseBDlX6s8J/ZLWP3qTVO
Gz57sjkqEr41qOs0fAx0xSxejXa9u83zTSDwUhxBISEJQKcD8AmKiAbS3oW3cCOXhfSmlrr0soEo
QwSqTz1lv13nszeILsX8NNdYVVDGvpy7eVdPgIwPDw3oeOK9q4SoxaKdXAJ8lgZqMVjL3raSz3lM
bF9fnQAoa19PePEIn6CSwAvfv3Xt5j0XswRYIAPC3/R7WEIODcB27LDCIqj9BdMEcmVpqMvAToxu
pprKBdtHEOk7kPk489Xd8xTSh/IW7rD1wLfmzvn06YVsB5lKl4dw7avT/XpinylweGjlS47VEbFg
Vef0ch0Iq2cPgsO0RglnhuL4SBe6HmzPlDUHCZAxwDVoO2mKJhy5lfVIYBsEieaRQMaywvRwmbp0
w5Qsj41Wml7foNmkZiHbACllYEvAfnJSgtK3T9hDBJeSupqYsjX90cyhkDn1SlSLJbqQskA1H9Py
orZZnrCGxYIKzEkbbrJ7gwXHIRjjlRFmdQNmPA6s+h6rU1zb4jJO7ZVwVd0zI0vi2NBdDXVFdB+c
AvJxWyxc9luLZFjQJXVdl5Oqv+1Uo3NBn98Wc2JVLjarQoDdQqjFdgGV4QTaYjxfLuqCNVuOUYbh
cO3K2xDYHPZxdEva62BbYeua5tgfj4uOls3bpSr38bbnrEEgOfeWi2kQCVpjP3auCOqddWyDVcit
OxaZpRB+Ajw+hYN9Iay4YL+elCwsUG+nyJ8vx6iyfCPt/PXq679bXQUKapEBAPzZGP/bFhXHjyqs
YTa/zYtGBDA5LJb5fP8f/+tdufXdw/1aeDEfdSi89LalG21Ho4/5F4elNmICA5P2Zpz5rvDSGJby
P2QDpguN7q8UXoQUf1t4cSVMj1Ep6QaNLI1h7teF18G6FXgr6c/Vi5Uqxw2nmJqtAB/Ucci4C/gf
6bsQeNSx51isEeDtmlAVYJwrMkYvFBXlU2uGSn54mtrD58NKHQegdgTvkE8CAJb56axXu1JqvLVe
sArYWDKGmhwbNoWPk8e8N7OUy1iKVYAyJajedqdeF2DSuPruQfFKHcYrWBZPLBFsAOoS1l2d6mbG
EC7HIUGwttKb7sbFiLKLbBqIWit/H1tAnBzP841jOD4vdkumqaQ9tRXkDYykxugew1OVBH2clK47
eX7etGSU9xDzkOQqsJpgo9wMoluA7yj6Yl7n3eT4jPOpwhxKrHz4ySmzTUkQFlrfYjvwjeAa6TZq
/47e112VkbDH2krW3hMg7EV89RB+Rx/B7fmTe/dN0Zwj8L+YF+NZD49dIgSChafS8WFO5uD13uoS
GWi9+PsX5AvNJBV8szU+LgTbU1RIPVhYnTWDNS7SEPVGtJ+keHf6gKISuobMRSK30TbZ99rK6JtD
PE5WPcDMNMgHl/lhzrbDLO0gxXqCuD3xmRoq1GkOKavhWkEzqRv4WCDJ341dSkDFrpcPF3ikg5e/
5HSpKNzCPN77xZIFEQQv3I0QIwez+Nah+mDWXgqre+uyBYetIJVWuO5UD2CvYuhIlA2rIRrzGHbO
vdcf3yAsxqWPbQ7jk9FlkY2uZ5nsbupCnqBgiwDbLO7utV77Dj/7xjfhHnX3ZYpDFb629T68oJeW
a2QFiRNWtX9Ry1veqZKbvHQptWe+fkbYLdqOwgx1vL23HpolNjn45iOzIDP0i6PfgHfXDmEJ2Mrx
JBvSwoZtjwcMMhS5XiWj6+NMwsFOaA8iub9/84goEJhPsnUK6555tRphXNbLw41/Feb4xw+L915L
82mJMj3DtumtXE9zv8FLtog7WsUJw3HqgOrwxHBcFm+GYrCzFeUF1zq4B59IBXjY99Bun+98/N0S
t/apXzfK2OJpMha8StR+SO+agnZ337vOy7C9ilCwXIXQDdwj4btKWh1kbFJcn27JLbjE5wDv4iXU
CHhYmCj5kgA0zBvco49mQ7fi7Jr4lxa+OOxbwZHNTbFVS9S6fyIp+j1qZMNXMSyjjRCLTeDbq+B6
uA8cV/bi4cKtaI9Wbx14ppyGkB/6iuOQjAyRJmkYUhg1df2SAoPU7qBr9LqgOyCUwS5ux/qTWvKV
37yEuv1pz2PTjDtzWph0AeDE+CXAoZH/gx/++D66+rfv/DffACXZ1+v1Rp9dz5phL4zBmdBfBXYF
ByPrbh6wbwsjvb97c+khResORNWJ68G2W/lwKbOnNMHYWJZ+ACwcsUYjL2auCykgva8jyqtbx6Yi
0VVrZA5qZqzXgdHLOkEzUPfCbaTxoxvZLX2BjdiojM3OOrEIClE//n5am633GyTg/S36ZkNqu23H
yDV7QSs8uEJQcV5QWEJXgK5zlP50WgZXefZ3Qk86xVvah9/TaxYjNiVU/L5CGdBrGoeWHC83vRaM
jUMIfC7zYDMETWftwNqNucZMIKVZ0I3OMf0VXnhVRoggTLFYrMdJnz96SxUdCUZa/EZyzH3LTzbq
FL2OTp9KqD8EMzXrd98ZlynKEZMNXye4yPhmKGuY19l2b55eiEKhFFbq8qy9soLg413721fapARl
93MQ2/EsssXFf6pHeBl0uyLjP8gWpXOsg0f6oqA9uUVEF0rghHjTUTusJbvGI9Ytq3v73FNgEvvH
m1DZpBWYsSdpiAnq8ldYqAb2qwlSLVdhWExP3WxM/TrwqYNZl1xpsxqSVcf6mJyllICE+17kxIhN
Iq0hF/VL0QaGHmmkZnezJfsjAAZcW7+a9uj5L2KH/i5oyEUzSXgBrFcEbKyC1z+5lvrvCxrIX56B
EL1t27bXtr55QX4FhmGH4kP1P8Dw/9/A8P+t1uQz2/S7uWi/Ip/N3w4PBCfeEYN9fp+s9i/9oy+Q
6vcP9FeC1gxeg3cY8sfP9THp7UeHyeZ87PKVIDdT++AA0NJ4fP7FGpYd9qvPf90yPzjYIrUZ1Hz+
exqd31i53/8Cv8+Y+6Or9RcuxAt87nOTX7faHPZfo+K69i9eg2+O8NU1aH8AOmdh+QiKg4uzN319
DYwPlmViQoFY9tMvrtH/k2sw/8PUvaZp/NknQedJsB0HncP7r+98gFzsGUabPuS/1tfWYSP/DV/b
xt3K0Rx26uYXD/jXN1/7YDMJ0c1mlvLp13+1q6BZFoXFT60ChvMBYxvY1XgVfPmSX18E8wN/xbVh
hPPp13+9N4C6/ycvAkuhBcGdQEj305f85j1ofwBSwlP3SxYlhd2//ih8tbH80WL469Yh15vs9ePO
slkWX6V2/uk/+LKc/v4AnzeD+PXf/tGsl+/+YaMv+HTo5a8Jn//+bqn5OFP96i+/iDI+nufzj3/+
gr8/9btzfflWX/4w2gC85S/kkXw89eeP2biN/Ns//rl/nWdlsZl/vdp/eth/+yy/iyL99T344aHz
+er9LkJhyfPzs8cd5pv9y+Y4zygKfjm8/fLP4gxZYV58OfKn62+zYf3smYKagfdu/lrm7y8P2oy/
4XuEfIOXby78py3mZz93s3//x//ef7ReKfNvzqHrhs1S9rPnkOt5fl7my9dfCEhsvF4+3Yz+vJrn
+fLL8T/ei08byM+e8GGeLbnv8/1vJ/z6LAacXNaSnz2LmBencskpyqYQ+nK85msYiLSoWX72BJK6
llX//X3HLtphS/zZY/8TOe7+sANib249wb9j5vPvHl3PRi3m/Q2nEtyNeb55+SUusvn+9d3L5+HR
49h/w0nkfD/Pr987BVukbpv63/COc47zfMH68eXyN/f68+H/lttdEMO8/NMU5l83hf/cWis/pz3/
wr34pbv8Ztn9eLGaLuZnH7B3r/oPXZ1+9vv8SEr3k8f+E9LPTx79Pzfw+uFJv7fr/6rZ/H0t8KUz
/N6PvS90mn/x0rzH//5/AAAA//8=</cx:binary>
              </cx:geoCache>
            </cx:geography>
          </cx:layoutPr>
        </cx:series>
      </cx:plotAreaRegion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especies'!$E$122:$E$126</cx:f>
        <cx:nf>'Resumen especies'!$E$121</cx:nf>
        <cx:lvl ptCount="5" name="Columna1">
          <cx:pt idx="0">Navarra</cx:pt>
          <cx:pt idx="1">Aragón</cx:pt>
          <cx:pt idx="2">Castilla y León</cx:pt>
          <cx:pt idx="3">Canarias</cx:pt>
          <cx:pt idx="4">Canarias</cx:pt>
        </cx:lvl>
      </cx:strDim>
      <cx:numDim type="colorVal">
        <cx:f>'Resumen especies'!$F$122:$F$126</cx:f>
        <cx:lvl ptCount="5" formatCode="Estándar">
          <cx:pt idx="0">10</cx:pt>
          <cx:pt idx="1">5</cx:pt>
          <cx:pt idx="2">5</cx:pt>
          <cx:pt idx="3">1</cx:pt>
          <cx:pt idx="4">0</cx:pt>
        </cx:lvl>
      </cx:numDim>
    </cx:data>
  </cx:chartData>
  <cx:chart>
    <cx:plotArea>
      <cx:plotAreaRegion>
        <cx:series layoutId="regionMap" uniqueId="{BB047A82-9147-4BBD-8571-EB00C546E3A7}">
          <cx:tx>
            <cx:txData>
              <cx:f>'Resumen especies'!$F$121</cx:f>
              <cx:v>Ganga ortega</cx:v>
            </cx:txData>
          </cx:tx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1HrZcuQ4luWvhMXzMJJYSIJlVW02IOm7XFsoFBEvNKUWAuACEOAG/tXYfEL/2FxJmVkZ2VnV3TY9
ZtN6gJzg4iAucO455/pfH5e/PDbPD/bD0jad+8vj8rePYhjMX376yT2K5/bBfWrlo9VOvwyfHnX7
k355kY/PPz3Zh1l21U84RPSnR/Fgh+fl47/8FZ5WPeuTfnwYpO6ux2frb57d2Azun5z701MfHp5a
2eXSDVY+DuhvH7MHN8imefjgP5ye//V/dx8/PHeDHPxnb57/9vGHqz9++OmPz/w33/+hgSEO4xPc
S9GnJEI4TcJf/tDHD43uql9OB/RTwlgcYkZ+OU9+/e7zQwv3/2dG9jauh6cn++wcvOLb/z97wg/v
82cXPOqxG15nt4KJ/tvHwpmHf/1fDx8/SKez91OZfn254vZtNn76MTL/8tc/dMD8/KHnd8H742T+
e6f+TezOD9ODtTC6/7KQ4U9xzMIEJdF7TCAkvw8Z+hTTOMU0ROkvf79+9y8h0+3YyaeHpw8bbR+a
D0/PH/4DY/wHwfsnz/pjGP/Jpf+tAvo/7UP1X70HI5TiJKXsPaD4x4CGn+IoTWmSpr/swZD+GNH/
wIj+PHy/3fiHWP3W/98qMNlD92Dlg/t1cv7v0RGzTzgNI0yiX+DvD5FB8acoimOUxvQ9NICe79v8
V3T890f055H5+7v8ITR/P/H/dWz+0eB+D4I/XPOfzVvhJ5KGKIS5f/9jP+4ZAoGhJE7CXxPbHyLz
W874xwP688D8duMPo/9/noT+cYL6LbvnD8ND8UYLfpej/vnZt1cE0vKHW39IVT+856/Le//0t48Y
Jb8L2usjflj7v03U+wz/dsczcBngHZ8IRoymDOM0ZSEkrI8f5ufXMwFin1ASvnZGhKYIIwhdp+0g
4C7yKUmSMEpi+vovTCDqTo+vp3DyKQ5pGLMkilFIIhT/RsmudOMr3f02Fb8cf+jG9krLbnDwYCA4
Hz+Y9wtfhxrFCaEEJZQmCOOEhfj1/OPDDRA/uB79D+NDJ+tmepF9N20QFuVWzpHNprAZbrr0YZyr
+VZGGz903R32me2ovXZyiHJN5FCYYFnPdURXlK+yfXRx6Q9+bLv9GKElE17oswjDS9VRtUnHmWwE
vSUMkUMfXkzxKPkoq4GPdkkuokn2dwh1WdQE5H4MEOYJWeq8jheW17IJH3Adc2fn7lszBcHG6ZJX
Q08KGzJ8R1FkiklF9XayrL9AY7zwqU8aXi20/uwDioqVPi6291eli9Blpc9jGyxX09B+qRlzh2Fd
08u+Cst8bsycY4Xloem7G0vC+uSbsj61xtYnFh6YHqrCzUl9tVpGiiFRbb7QpC35WA7kMIzfkjKq
r6earBflEpW20FX5NL0+P0Y6vRRyfgzHZN47ly68k9NwbPtZ7kLajsWQJmrfJfOQTy40eaDRtBNq
UlsahSR7u591+qkUZty/Ddmo+uiEXXbBwNguJK3Zj2aoz2GNdVEF8tKsgT8LVeFd6suSSz+m+0ou
ut4oQ0dukyQ4tKkPDm+fzOvhgmnZceKGkneWqXwNAsx7F4SFYZ0/x8b780CYP4dDHB2Xqs2oC/CY
9eNVPcQbOUr/dV5ls1XtSrbj3IU3tLogQxtOPFw9uarKNLr1chyyZeyHXURGcdsG83LRRulVowa0
daOBNUVRZXfBSsvjWzOoLsp9SQ/NfB12q+SRrOk9U/Ow1c4HBWafVdDGJ8ww3UoTfZ3lN1rm2NsW
9MfC+PswSTqeeka7LAhjfQqpTzeitrKIylRkXdrHW4+Uu8YyLrNI4rSo2hoXcSBZ9hZFknbs8v1t
WNqKfYNcdzXYZCnifnVZ7GQ48qQsd2k/Bru6XMvjW2NUhDbvQ6Bro/NeBfSgFl/lvp/Gm5nuu1hv
gqqSFZeB2XQ0QD8vuN7rqBouxUIvakWDQ0njcFdHSPAKz+5SvjYJTTkeG1iDjPYoW6TyB1hOKsdp
VHLdzegq6i8aL+iTdcnEh+VYzr26i/tZbFvnSD5PDRdqbR9ptzW6pTy0iTiuddddpQnq8mGiAUw4
xaJgwsELoqco7OWpImObWRePh/cZCbqxmMrUXq+6TzY2Fop7Un+bo4Z9Caaq5MHEHrvWsPP7EVVo
x+a1zAKkg5yWcXXR6THJEonu6sh2loseRUfn07WoJjUUCbYyD6M1vJ3nOclo8n6QvnZPIZJ50I7o
JB1nfYo+Ix19HlHtucZOXAFUm29sjL8vQ6evmWxe2DIpPr0eRTWri0DV8+79VVlTfXHL6C7fmtQk
V4n1t4gk4aFTXXxdNuNTqoIkaw3tdqlM7HVjhp6veVAHZEfavrvSTtFineo2D2yqtsuqp+ztyiAo
o1xWlc9x3evzVMZF3NDMJ8nwzLoXUUWu4jUVZ9FP83c/rypzMSoBtmHfxs1CTjMy9xCiZpuWY5mH
sdE/A7RE3fRzI3SUJ31ncx2nK8e2I3fBkDwJhftCGq8zNMX4bmzKp7hFQ26oX64S2h9xQNOz7JE+
+iaMijaN5vtxmM/lLK5iifTFgpbotq7mF68qyWc8TUfd1GkxoTW5jFjKimqU+YgrUyydWC5CMyP+
PpvDlMqTg/yQJYsV+9nGvApFd5XM9gyzth4BKL8EqlK3QRXvA72gg3WhzstmFQRQKL7VZfN1qeu6
sMIHF75jwUU8inLloWFtXkXxTqWWQ6YZs6mZ/ddxHTyXUqW7SGB3uZrVH9cuPJqhsoemHl7C101u
IwZ494beM6TEHV38js5tezX2ovssVRVxW1+2HsutH73cUCrNfTrpPkMkdDsc0Rz1zJ7eGhyXbJuG
912YjzQ+e1fNIiNRqQ56IlsAkD1tjLtU6eou7QKYmujIbsZ4XC5qU0re11HNp2rR53nsRr74Emez
q+Lb1pq7qB2mg1kaxJPB99nb6KshFLwfPM2oqCXiDZn7fbKs1x1IsIxp4nLWWXExpJiTierLt8XH
umLVAMmocj/X43hf9dgcaBpE2TpTe+pW62BbC5mltOJpEww3ZA6PrLYEkBGgkddat99V013EVNOX
cbB5Gj+2STBlC5YsNy7xG2NRAys4GQrClmDTz4bcGWbhhViYjUraq4EgwFdm/FdN/edSrp5PzThf
iFkuuxpNOieweWmCk4PrrbuMSO33Aaq+LeZah2g8k9e4LlMT8KiM7bYrE5gBvSzXijYjDxOrz/61
idagOXnit8M6kC+LkA/IrP3XkE5Hk6SCk2BRh9ok6FgvxHK21Cqv1t7fziI816lfJ06Ut08hPoRC
hxuBW7x1dRSd21UdnC/mhIj7iGl1bEuxZAErGcCcm06sMWWezCnZ6bXrdmXc9t+WccKnamaPWpr2
4YcPVVUtEF1st2kUdCX3Q45tOW1SodtMveK8eG0mWCInhKtN7T3OY1HGW0XEeLKLIvmw4PlBxN9H
rY/VrOOv6RIAFcKO3GAFV8pmVntiJ5p3ydRkQFwFELiFwDK3/bcohW8KvOQhKYN9LxW5Q401fIn9
3gcWb3HI1M1b89qlPOv3gbHXqe3WDa3ir2zUV0b3XBA5fR7bafpsWXxJ0jI9l2WNM9sk5tCF6pgM
wXBLm3W4XFqi+CqtPCSin7NQmPXK9yugshxucEcfYG+l8aFatdtr3KEd8NMUOA8Nd3QcTFEDpdi4
csbZ1JY0F3OSXKRyosc5Mp8rrEX+hnfCVjoXdbV9Q2b0Cs/DfnXjhRJtdx+E9ZitHq/XKfZyO0yc
srreC/Az7uTgjjQo7UM5dmU2kRCf1nKdTyV2xVJptwPSZPNlJeuVDIPv6yRaPgVl/GT7KQsJM5zM
S3tRR118oQdsOJAbc8+Q+jZR2BDRTNBmUb7/ppbwKJmJjnFbm7xqzXOfTORejm20RXOJChz39B4R
FPCunJuji6JCx5YVYSXQTcAcujGDymfC6isiq2krRy/yxc/AlnsgHJKG4nadR3Qhgno/KnNOahV9
YZo2vB8TxYkth5u4c3VGa1w/lJTsjQh3s0vcw7L0G1JRUQHw2w2NJ74MDXqaoFuPk7ieS9XxcrX1
Yeq84PXSumtZ9uV2qJapmPWRyDRUHD6EUvgLWhq2gYPorXcKDm/pJBlxW6hljYt2TGiGOiV5ZWx0
6hM2n2DhC0B4t/Kl7aaLxVl9qLUj20XDFPZs+dYk6DUjxLU8dJU+vaWKYIrjU4ttvC1xAMxpHKZL
SAt97ibc5bHq8b5J0ylbO+N3LU3XbZemy9WS9kkRAME8Uz/ScxKLmU9z1PG6RdHOp2y8GKIZXt6t
6jqBjJA3y6jvxgFSRl/Z8TiIEGcDotFBrPHhjTS/NX6oE554O2yWaCqaYdV8nCMKySANN9HQ0XMa
EbMZEAPg0dVgNtXsTitkg6fXD8uo3Nc4Cm4tJV9KoeI9LRt3SZTSmbShy5OmG4B0qPo0gNCq0aCe
Vje81MIMn2PIbZwK57lql/iCYdNum98+vQZ2Xpk4vvX//Qq0HKllbG8JGm8EXQQwysWcgfSZfA51
oQEsKx76tqiRWDNCwnH3lp8wnjqeKpi0pCMi10YYUEneaKAMU5Wjuc8qJ90pEvrwzhP6qdLfgWfw
Ouj9o0tV9k4rozWNcqXsXaAmyNqvKlQt3QtaWStyQYApJC7d9GqdPoOWmT7j0G/DuMFXVNFsiHFw
egtlxxQr5o7VGeD+LAdxemuGCYuTfW1+1zfEZifr9qswyGYUluJhDuw+iXt9sb7qSEnj0+RQfWp8
WmXRAgGNcavPbw2rlCjCeeSi6dvsLX+9J7HXnCXbiuSBgiSWAwBmni7VQc0luShdSC76VdOLt0MB
G6zoteMhTvE2NRT4iUirz7JMHzshk30M37qRVnzXCFSuNcMrCarltglte59SkNlVj34OmUs4nssH
Uwt5OaXMFU40STGW3XTrG7VeRtjugIaOg0Sfg8a3N23Vbd6J4+tRUusNcyLZajNEWTSOw9W4VPJk
W3+y3sV90WhceGH2tpnMUU1BorLJ7vS06Ou6nOSuZJHIRkzcuV6i4p15vcaws8N715ub0Lal3gZx
HR+HqkE5GUl1U1Xt92kZvkPg5lMwSHtbknTYxQkeMrqM9nZFsb1lw5ipUYKEqaW+CUODOHN9sFnS
Os0YhWEMSQPaK0GfTTIikARh3i7TeJpiuCleZrftm6C9EaqtMg8UNFvTxXxLmtpf9m6NN3NFgu2Y
BMdm6spNuMj+W0vIvgxwfDulLSTrqNbVVaCbplBJVSkQupM9NwRl4YCjx7JJYCfUyXDXdR1ge/Ci
0tR/nfp1O+IUfBEplj0ruy96DavjiEZY1m4QNU8nIwoh2+4rDfSZhjjvCEly2vkke2PQpJGEpwbN
mzfOLfq44tXoQkgRU79dgzg8eBw8+6pqtmE0dRuPHIjm0eY+mdWlmgZ2sEvZ8m7FPndkXTbVsriM
qBkEnxPpcOjnvtmOpB83g+Ayrtw1qoPpMlAtgGFs8jaoc+Nvunh6iLG6lus4Zi0CopomZRaapssY
umWBvnUVuguxN3wAGs2jl6RaciWqe0HVbavUnYnKnyuGCxK7Jl/X/tSna5PJFuQ+dTcV5ZHDdYZp
clSCmZyFNWRve+OEIjyefTGZQgX1eZAr4WwKRUHHQpj+4IZw660Ce2lmuSQ23rUr+66mFcCJ3YU6
umE2DDIJlLws7Wc9SXwMyvVUJk3P7Tz6LOkx1ya1YAB5l4eps6Ch1TZAC+RimJljOtXFMOnyWxND
UunWF1ASNNfpIDKL/M9lG+O8dZjyWqbJxTqDmh1IwsH0wxmpJnnR9I9Itu1FaBkggv+eBDM5xeEa
ZrM6jSJs+WrOKRZp0TGXNz7C2xKtjpuaUD4v+JosyVnGmADklD4346ZrwY7qWpQFZJkvU6Ncnlax
ylksu50e+nOsop7HjNEd7n2zk6OJuSrRDdgqsDrK+F40AjQ/csM+6ebg1tH6u1xFDcbe+qViElCl
qzdlElSHkQXVLuyyvi3Dy7Qy6HIKwgcXtfM+NfFmrKdqX/oZsoRW4wWrgm3dV9vaaXFKIaGcerDb
lh6Z/Qwb0HTW5W0dcgHmWEEfm0CzjXISBgvZbvDuTOLPzrLuOGJc6CTs7pbYFeuYXqetS5+cvmzW
gCejjy+7FjZRZNl6CnCUUTxul0DRfdOBkWKrIVNoZJkiy3WjSJWrYclBtIbc0TxgK75hSAjeTdpn
o1n2NAJ1CSSwzQmbD1Pad0Wp04jXjau5nNh1IxvNWVd3O99Gm0iuN7oGn7ItS5X3dh8lwuY4aFbe
L/g+bdvoc83WaENtU/E+pTqzoul479v0YuBRKs2h6mN9WA1BRbo0LbwJEjvwroCGkO468MsLaIwX
pRZZrKk1GTZegQc0M14CBqF53KRBb46iqo69otzIsiAV6TlBFPG0N6BEvD4nXXSYDCpUU4KmNeUW
6LC8buqD69JuH4Zjyx1YD5kAC4TPNWEgOme6tWYChqNDfeHRKZwgHn1r1gNDMCPriHipcbNrknln
cQRd4yIzlwZz5pXX+6m025AlL6QC51AqpLYJCmmBF/HVsOEF35WrvrIy1DfMq6yJ2q2ameK6BrtD
gdGXkC/jbKvCWF1nAOWHJbJFHK9d4RKw+nBIdg7RYzMPx3QI8ibsfUZKYPmAC+And+h2kUFeptLd
dlh+10I0+9QlHThPHbq3ttqlrj7gSuOLcTKXYRVeJQl+Ck20Cfr27P0wZ6QOGt517c0k5bgZg747
rJWtsjZwIgfTDSzkBKws0k6HJJnP1dCcalJG+yBlWxLj+ZBWYruqEWgQmx4hRTm+zPgyWtwtmyU6
dsoUVCTDrku+yyEEBblqlN1I7Q8hEsH3dnYwvzVQcWF7jl0IboWPk8MUzl/BsW/yhnXfgjDpjybi
aEqbDUFhzXvaUyCVuoaHH9yKz9quX9NmuCtr+fI6B3ma1Pce+5c+JGLTi6Te+ma4rHzwQlqmLjoy
K27A2LqYKnwdgfQAHySQWhao6dKzAVA+1XWXg9nZ7MGN3RPdW4g9xduVzJDUB1bd0CvvoLIgpRFb
MySMpz66ZPWkslmzYEuNFZwhbbJ49VG2rJfM4fSwCHdrjVk3Iv0iED7bFXRCm4hsQcnnemyf1EQ5
0crxDsMysA7ZvDENhw3bbcEcSDhrYGkmTgJd1GEWC3wvVn9vBybzpEuPFekUt6p9WUfKMqvBlR56
C3oQr3Mx1uMK3tqEufOsBB+6CQ56Nru1Lceinv2Ljqsj+IGy8El31ZDgrHyJtssyqyOTRQjE9SAB
s4J16vO1X81m7kNW4NJ8J5Y6UKrtTaMcmLklZgAroE5nprnWvf/q24kLSiQn6Sr3S1qNvBX2qm2U
364dPU1zfDmGwXhA0R7bBPLkiHqgxbbjQ08XHtj6Cfx6BzmP1BuzMqBMJDZXspvOwHV/btcpA4ZG
uUsv61cuJYMGZb2bqmMYzctmLSezIWuXQ1rXfA0b8LttyonQ9ORl/WqLJLlF88TTsQ8up+TzvJqm
IA2+g8fdd01n9whoDkjDBRUmDAmXJgbPH5hzhoe54T5q0lwm3c8AKQ+977fAunTOPBmzAAAlG9j0
vNL+eU5gsRMtsnpQCazhYYsd1t/7NT2VINrgJwj15WVja3Dz62bT1P3Eg2q4XhsoNbTWwdJn36HK
pnkl6XO1dHEmJGpzE0dXFdNL5iX+FkMSA2/HYbiVdTxo2b3SKdn25q43OvoSmuGZgDe2sWW/JdSO
l9p0dANz9tyv4OLo8ms4o3QPm+QuRr0+mFWCmIl7lwGxZlkJ9a06bstDr9sNGQ0FmBgqHnVRndPJ
DVm01miTDpsyXhVPUF3nBEdPrAeTnODnOEKPI17AgAArp6i9vCtjchjsyriryxCqNdM3oQ2w3Kpu
MzzbCw/yr++Xy7Qlw6YvG5/7sf4O0PTEkgrxMa5vnF5ssXJvesm7Klk21o8kR3Jc71w1bBcTX89d
AoKnDcBxjQfNy6mSmzYTCnE9zLYYWcMOEVt6DjkDHMzRyH1QaR6kerqR4lmZHJQD24l4GQpp22wt
2bdJgHNgFjD8AJYbIHFmgr1R5mUXi/1qg3DfQeqfhqnZgka7RPWc7pnEG2bFuAVXoeJTN8TAgf28
gVGVVzRxWxrEbgvFrjwVMTC7MqzvZnJlpBoPnYm6nUAOCmiq3DixqCxJxszHhH6ncbtwWZFHldQm
M3V4lu2mnNseakeqLFqoKXIUDg0f2/57DMQzW9Gs8kTCK5sonHnEXLAxy0I3NQq3dNR7KZIVxAmY
3jRc+NB2lx6KVVk7DQEfUj0WUOcFv4ikp1cFEelecFeyYL+Oz3Vi41wL3RXTGJ2Eh8QbT/Ocydqc
YtOf4Ad/+/i1lARq+kLF5c9EgYHZVEN7HcrmICJLuMEe9lE77WIHtgxUT8xFGUF9R5r527oOTaGR
GXhFveZJXz0kKgEoWTUsUNecJkR4GDUCILQVRWMTcPDMOhyMoj248um3RZfTJUTzlNo+SwEPoWIW
bdna9od4KSPudLtPwzrd+0TVWamvympqNlOoL0m09GeahHlQNgS2duqzZtSbqlNPTLn+Si5mY2rP
wCqwFjKqajIfeZFpSB1lwB5xFdbF2IHF1gDlScp+zJZguA4EAy+zjXWmnK3z0qYY7osWjqMATiTp
yM0MJsQw+6+vXKl1wmTBPBiQif1Vxyp9TFI/8BUjDa+Oshhiue2rtEgxmHKG+Rx4Kt0noKnt5Nmu
qn8W8Wo3UD0Ax7Yu81aSc0ihhBUs0QrsYAphc6lvZE1qXg+wY0EitqRKOQNNycsgtAeKU3D7W3XA
ogLlghuRRTaoYRCh2q5tDRXC+N6G5KVRVVZbejU1ugWqrs5CBlBDB3/CmBZKLQjKj1F/q0qgimGz
7pE19wEQJE5KRfN9jIIX4ZcOqMIEWMiEyHHknpDvXSHbUh5CSwv4QYo/QR0ZTJulxMeFTMtpxsHI
g9fEuEYEci40na/mY5VWu5XWeq+D9v6te1E13dfrdCenlFwR64dNVDLQIB3Ufd/6NNvGJm5KLiIg
DEE4REeZxksWepR5rJILqPUDX1kF6FY4MqGoc3honQeu0RdvzVqP30JN2TassNlq1sMCHml408bU
HeK+M++HCV7WKwIlLi3nq7Vh+D5ek64A/wIcrLDUwLqSqaiZiHmDNRTUOwnV5xY0FbDMQ8lAZ7dm
Ap8uAMShCn5+0Oi5Pa7rDIVWEbLq2L5WeCaz1Ke1K8e9QQ3IL7rak4kUgkO2GRXtchQJl81DY/i6
alKUrxVtq6fyaExVvD8uHeBXBfUibeHXZbpPPB8qBQVnJCj8roG1V7TuWp4GBGdsZtUFqqYks3KB
NF0+t68VaPFaT6N0/Y5bn/A0jXwB9b9os5S9+T9snElT5DAWhH+RIyxbluWrt9qhgIYGLgp6877I
sizLv36yijnMYS4V0NAF2PLTe5lf6gNyt4OhxzcXX3VZX9DiozfVc9NFy0kaNmD6COpnyJtPbJr8
c7i1zTPfZtSr0NDmQpfaXttJf4zrFLxEWymfPfH3hmewOQRjYOz0VDh7VjOSY08XeWhG+TFZewiG
UO+K8m786A2tna/2q/WKK5rqrCRjZWLrRCdGq3gZMa/dX0rNT8VQJOqmERUeK46uH87JYOf3wi26
X4aWidt69FXMOhtXLm4MR1ytPT18y6a9vm1XqsjQPIeX+vbCnaU9yWLcy3UMT97mVjFvAvri3FgN
U4n94ujpbG8OWFTQpCWyTmpTyfS+Cu9v4bWFm5MFM1CBBflghkLj7vE1MQt6uiCaQjhRQXBy+dJN
6Ga4SQR6FpF7kSTHQRXydH9pim0cY6hXbapk6UGYhhSQUkjU59UHEZGSpq9iApQBqgsM9KGp+30H
wuShn1fxYKXHME2OqHw3tsBaCT6C6T9+5ZicQ56Ye689t6HwHwjb6EO17rrAooiXwYpRQtkqrcMx
Su/veH9xIHumo5jQaEnSCpiGkXuOnK7BkqlPq03rzgsudPZ0PrDOz4qRt2nJyfRSV/OWfL/7HGFy
DRTJh0aQl0IIaANuuNEUnccaszESp/vvG7miyr7VpZa2XXK/7u7tuqtcW39LSjqeBlehN79xIRt0
RwBw67EPAZFg0MHW1Yrc2F4+jqpmIAD6mzTd4O/2xiorg31lrXmRPTmOkZGPIiJLXDcFzWfbrypW
S9eknTG/oxout3UZntZCRSe6QhPWXC5HObW/Cz2N++Cm567dTS6WluV9oKYnLYq9mPvgolrhx99/
eluNIikx959Gl73fn4ZmDqpshpueFJEmJ7+hBNUSH43lanMd6SJ2VFheGvr7/lMoJupLER76G2Uk
b9ARhprmPCzT83e1nF333NmuwS9r/vtSeCSuB1KfHLvhi02DVqWYJ7RdxXBRE4Tq74/qwj/qsM3u
9+C+XO43YgAzkbg1syR1G8xxEsJc39yWI4MyFS18S1hf8fz+FM5BsGE/JrP3OJXdPyZH+sBvL4tE
E8V4PcMx85+cIDL7jjX6BHcM6rbn/+SGzvHqa3rpFP3rucG6g0NQ7XXdhTD0GueCfr2MqQ9haauY
s4OQa9/7qT9z32lfFsVZOtYDA/cQZqp14Z+BnNndFwfUPLj7xxrji24Ve2xnCIEzHB1cIzctZ5ft
ySjXvK+7HSpV/9WHXGGWnNBIQeuNbWubHGjbcOSOs/8WbtGOnmcDj+ZedjHQNcfvL/Bp/ds4ZbcL
umJO27kFw0RVXEYDvSpsNEGtnpZlG/eA4iI8m02bFKDFzyNhfgzaxt2TrvcyjgUZR2HH0LVh+Y7A
3Q6LV5UHOfP+Qd/s/6rXUaICJ5lnNe4cWvFXYBfPwCO63+M2ZN9FbhHy3RCKMcx314O6Azrfm4mi
sjgSGa3JQj2KrUZ7cRSANpuAqP2pxUupxLw3pFE5cclwcAdM2PNSFmi2bsqzvYnfazDalFNWPg0H
yVx9caxFbZSV/ebY7izUuKw0XSaZLga0GCth5twhgjF0RWIalGe4kX8Lf3V+fj/yfO2zsq7/mGKw
ny7r4bsJjCnfLk/kFUtyp5r8m6e1+P61KZezixtat43z07sjZKzs/zjhmAeh2z57UQG8BZ8VBq15
vQRAb2C8vYpiyksWDejWtxVS+noJmMPytu/5CXBiutDFezUsfLzvlsBY8vt/G7t63bkrhEF7I1ju
O6a5fSQ7KLGN481xv5oqpavvfUYszDbu774vuvHR6d1LxP2BIQbUEXekjlu3pGjwsbvcX7bCdumi
sW2watl0LN1xt5GSvK5e91w04/K7CIbnYoUS5209vDGaaDI3eTdH+OG3ErRFnYOZsyQxUabZCTqY
78bMKojgc8PsDhfxF1VwNVygVaStg4Oe6PRmwnJXNTALb9q+N9VXFhTYx9WEuzCRF8iX339yWTCz
97T9+q5lJLAHbJZ9/F0KWj3vNYUVS4WfCD62H0O1PG1Wm98Ym3Of6vX1ThWt2czH4wwX7fdUgSrg
DUQj3JHFHlDKooNRbIMjLP6Rop3fgtBBo9LBdA4mC/RwwRTAo0VhG17KDHwKGM7ZQQMfqc6i5Cz2
SHwMx6t0qh+Vb3YzBueM8GMPw/qs536LRTu9OB4BrmZdXK5qQe2daV/uzHapsSnVTpmHsz8dHVJj
5F4xsqH4owAHBqBTIXNyW17VCpSoDqMD6Xye6NKPjjM1w040IGJksTlZ4QegKAPePzbG2ZKhE1vO
pevulHuA0j78uttJ2oglDQonW6sBs5USATYQXo97vjThy+TXv5QzyZemHft8nfzc3HirwIxfTcX8
s0+WF6+t4BG7y/TU2LJNgANOeefM73Juzb6Hdg1n6r0z84rWam72/e3TtjQvFurL5f47NIy9N5Y1
p56zj7vRTQkfL/5i4a8P1ddAqX13db9mTS2+7k4dQ4+eLiPHFAEd6WomEwL4gchQyVA+9FxMKbwK
+A0FCR4WoAaAdTg085iEICGCIfgvQ0dgRELK8vZOZ39hEvfBoOn54PsGdXJaL3zZFlCEbpRvATO4
P/oXc4pt7wTQuybp82z0aYuXAiVKFHbI7i1Bxds1p7VpklmWCmDIaOA8PXwXyxKIr2l/QJGAinbr
Uod+U3DvUd+46crcjMvwIH7htyZHq8rl8U481jUF5QSnZ1dDsbpEdQdQj4o1c8KyeGQD/U2gfPyE
ZkIPk+EO9v7oqB3mHyrPfTOUP5NN13+crngdBWvfur7XecjbNnZJ2J59L9q7dT/+twui3jxdXftT
mLp6D+ATkRsT6BHPiY31DuFCbwKYofnd9kY1idIw7MbMGOIApmgf7sbf/aW6XUe8/XESlUjJ0F7Z
rKsjnQVqfmVfy63bvlywN7F2XBpbQA45xMf+mWnzQ23u+EHG9kHVaOy5gRpPbvDgqht45k0Q87Kq
XqjY4F+Wc7GDFrmdas5UwsNwvE7m4z5qAH7W1x7BrSsvti4uwaacGyLJuXPc3+aO2kXdsJttwS/A
4cKLN3vhRYZoJJn2wsRqvRzXULeZXh/7CbOwL2Cwo1NeobrcuMiiXmLFyaMIuyS04l9R+KAaHO5d
tWhBJHRFPA0znBGgN8LtvLgMyzdFibfHeA1NONJP/s2uCuHRq8nRYC+Xv7DZHVf2D0sxYhQRgZs5
8uAXYXsNimfkMyDMwtsR3FwJ09vL2uaB44CSnlU6hE74qFqUVkA0uYFgl3VqgJYB+aWuBrVTtoEr
AyvT0ABDNtxyoJ5tlbZMVqkR0RfI6DVeI3bqupbvGSxRZ7z0JWSBOTzYyHjQs5pLX7lxwNZ39B9u
3vDogpXm74pwntGHgqMHX4dqyIY97aG/ROW1rWo3WTkALsyoX3PBRFpSD2nO6Z8cdLRza3Eu1iJ1
QNolpQBXBOfgF9uc3bKE4b5WCzTakn9otK+HtWpOnr/EPXjRGLDsuO/9JSuLEIrkPBbJPGoVbwyc
B4yztBLVi2zLI7rnRxt6xwUsortVKwS9L9VV9Ah0ekdarnbCbQEkQ3mOSdOdW7RmgP/+UiE5CPmN
JTIal0xm+Nv+cuLpuCDkOkf2ITSY/QPqLDtTRVVSgJWj8qJeqOetB9yrDxkQEdNlqg98NAe9BM7z
6BQ3PvtnF9TOORjJPurn4hHos1NPWwJP5xAK/dWtkNoXRhA3kGY6TKDtIXXzW5mGCjJuf4t2sonr
dX4MuWoP72VKJwnteiyr3DYuObShTOrOf7F7FPQl6VslDo6vfk9LXezrqa1iUUN/WEjzMBjTAZnB
ADgC3TK+m4P2RFeAmEK+hg7NwBG1OVBrPNcsKQI8BdZ4qV7cYEcBmCzQa06LXr826SaVrMubPqAS
gdUdu9yeponQrOa4wfUI2Q91FGojsOYa1z1eXa0z4Y/XZZta3BqEIdzbot1wiUo5JF4tz7aMXlhP
ZdJrJ8NUBGap3D5n1l1WQ3RCgCJ5Dtv5aHzXUF6tu4OOZV0RjzOMxqIFixnBxXjAzFHuu04GEBtf
DcIPSafwswY+gVT2YSnwmV3exwULqG70J6AVkSiEEuJoClLXYfzQi/JoEsKl2AdjBQeNdk8Y0zPa
e8AFm95mZQRJ2rR5YxpQMwzs+1YFb5UdvypxoxVgs85K/WkLdoZRIUCeN5CqZ2mOVdtdoznK1rp4
byC7JcDk/4GIfpp7GIdFoWF2O6gF2NjQBdW/ZCDfT9vCPmp8peTVEPthHWVeX9mTVk80yGbF7H6c
+rz2g51dGChiAd/I6Ndlc2XqAsUgG+pdJJsNimVkY02DvwYdEwIx7XMQBsXOhJ5MTKd/zgF91bXE
U3bbNpoOqG3B5B6UadJKzG6aF4n0dQCByQf2HLAvXssU8g7cFmJi4iuZlKZgu2X4MtO2a1oou1xy
EjdNS+Oe2wxPQLMXxKa4/+PiplCCIWLwdtoVhZPQnuzmaXKOdgj+btuWewN8ZRSdrZzg0W/WYsKo
/GwAnQCLvP0RQRvM6Ni8aSykTIIVD4PWT7Gi3+iI8tQMXYhvdPE80HAHcOyhmRuZOYFY87AESD+5
QXr/DDj2o5Rw2L1BgZNqKAxMD5p7oPdoNQ69VV+uC6+v3wSaaR+5lniw/o9N/WAFDKxe8hzK9Hwj
a4fEbuywMhrlU5s0v0wxXwQghhNh8yUy0/OwuP3xaW636gob+2UsBXoqWZ7Rzkwx3cQvV0ONJNGU
WDMtCbAGHZsZ4uTE6dnvMUFz2q2ZYd5baYNUb6sBh8bhDegFu+ajo5pPWNNY7J2R6eSsedS1nwBf
UTpVKePa6pdqm6a48aIrncjfcSqaPIqqK9Z3k4Xj8F6WoP2Aah15CFuhx3T3YdYokVX3D2vHJvME
nbFGeibQek23vj3ieb0OpGP5Jh+HVi1ZhYEshiu6wWWaT87YeJhUYEHBysI/0vM22SbGfsAOXDtn
WtUAFjDeJHwttriClmcH4WQw/D7wZ3VpK+DkDFH/YoU7AIILEmWiMOtqb40h3jsn1r8B0Qwz2eGx
9OoiZ9LZ0r6ew6wvTwveR2kAnE6T+UvzvI6Vk/gehBzl9fkoXOjVNESmQcDdmh9q0LMxAxgbS19Y
vAT7sXOWGJMiS2rUzViW420oniG8T+0rSIQarVDx3GJfwh7pbumAEsG8PhmkMokkm5OEENXDFYBE
BLkOEJhOxg0cinLSLgLAByPzKSzar3Vxv3wzkVTQcyALJ3WBHB/CyDnObjYE0Zw53IWYSmBCOAq4
ayWHORbdXMFJrkDG2Q84gzEBFLhTC3ZhXuXjKpfTxA1c0n9zAC90JbD+64WDROdlItbmiCFTJU21
/QnHonlUw4StdGpjYit5mqMKCTrxMHjFjyaQDQx1/uB6+9kN/ilTmsxSk0XD1oEF817UEp5vQNu+
w1hZ++BI+oJP8bjYEZyRn/oTnA4+YN7xmzUJObiRcUMrRK/bsvTZXMN1FUOJ9TIj0iAcJ0av6mOZ
6BuXRVHIfKLyUEOlIdey6WfEfNy8V9Ohp2t/UGb5TQvR7SjNaOflvlf/bbhXIVgFtBq1/yHEJer5
Em9r1KXWAWDbV71Jprk+YAxw0Dx5Qzo/25L8EK75OXdIB7p4glMKXiGeDb6DbpAt6h+9r8yhCxXA
E+8Ffg9JlUI/CA4tZkYDBxrq2LHdO8Jwf7qpnJMQcJh2AGxBTkKSAFNKokQN5uJnSwZMyDfWq/Ph
6ZCQ7zotjvPYhLlTbWjrfSx0AwylO87gMmZdqhSuJh7GCGJPMW1V6nnkawi6t6kHs24BeU11tOPB
Gh46DRg5mtvEHUobA6JWvj2AbS5zKy9sDfa4zwBIRnEGK7yhhyXXTXH4WNWSGtVvfwRCWiBAXxvm
o0ir81AHS+IPzICzwzJhkojcufHd/ZsS4M3q5mcx0UcuuiCFir5nfvDqWMhNSMV9LtGYKqf8IDx4
CkvfScZgTLQu06VtZzws1YJ9GL8GDxF75E61byNAdlsBZBvtU1m7XyjsE1Sg18iPEA5YzTMbMAdi
1diYNQgEGliPMek6/xk2SmOdJ7IK2MniKQyzslm6mMi5y3zSwvFZXxVTxZUz/1Gr/bwG5RtiNUnr
ezxxKw6uB65/bgu4YWr4o72zqckG3RVfrqQ2ab+0NqGbc0EYjqMiBTmKUnVyi+2sPC/vXLfIZL1+
hd4Ac5Az/C8HmNnQPEb2o43oY+tFCsS7WyUdsMBdWMlPVDu4oo5pj1PjfsK50OkwkaQuJNQQW235
ULaZ6uVrhyAsD5b53GpUNCi7NAVvyHA1Icrwjj21S3Re4VF7Lv3w3ZHvim2DfxUAugNyj6JUztkU
KRZXHsvGQV0EB5/BHPPldeUJkjSJvZHzGwia+cizHBBofPQLxx4buzwZpMZT8NVoRSFvxOJWijrq
yEzChXfldWw9/KCG9CChF1gXxZaQVXqXqsHsaEnoJoNDH8a+M+cJji82pa2sm3QNhz8Ox/3u20Dl
TQHRuVHs2C26zkAIrilR4ZD44/BFA6Fw2eAkFqP/vLrlbyHoFLvNvO0rh3aQfg4jBVK3BRXuKeK2
sXF8eHPL8BkRqRFRaYLElcEOJQuZW4qUIe2cPfeKKa7oCJf/xkVvzkOPkWZvJehP7+c6rljaxsRU
RRVGMt+mbVd5WVUJ+KbRvhTLudrkT9HUJAuXMNcFRU9903jg3F19y0+U6Aj4i//I17HO2WIBoYb/
1miRoIdQrTbDqqREsiuuS5IvG3Dn3pXotaIBKdSgNvvoSckRsCP+51D7eEC6WLdrA0sDVJOHA19y
CbuzKPH4Uwxs0crKk3N7MeiTZnSqQXOo/lTbDLuSrFOqXHYCLkJzG1nU7A6YPbAZ4IC12TGQC0nZ
CVBFPEVvidbTyjWdUfmkRvKRAvioZokdukUjotMW8hygoQPmtSp2YBkrTft43Y7G5dMh8jRKInaH
DgWn7M1vEtW3onOs557E3QanHEnQM0fIj2EWWEjoxQtZ29QPnUxIWiDXGP1b1ygzK55Ubk3CIv/V
9b01tXP1I7DDD6HoDhLjvlXIUPboIfviIHV0Wk1QA1bZTO7A/fdBQlRGPBasi9ep+NwwMeuxu8gS
31ANt6CLBLkk3rERNEk7ThAbnPFIBpqsTCxXO4/ohFcFsAdbINbzDtJVmw4eZ/vpTWPG4b3jwhoS
Im37BfAqsOSsFwTVCMYjbF/NEBIxv2oNs9/bLIv9UWTeDaAXvT/jp72EBDliu5Z1tjpXBzNmvJHC
PbIZnfWspgLYARY7I+hnwy+C8SxGKJ2dtD5yf0Cxr9n7FBFIjxLRbFAKcGdi30Zjbn1E4TE5FFnd
oxIWVXvoWFHHHp8/+3l+Dbvwpu+ZKV/85V2M83tYsTlGLGVD1E/AXfpaPKZBhsEwCxNp4QvW1kMF
X5D6HqFN5v2iAYTQgOfCB0vtKRj+/J+HxiEeWtqdbrX4tHYlWszxpbwN5zOC6NIrtivx1/ZsXGfv
We2eNCDW75dx9U4AjoBVdJ6XiO5LKGQ7MT2eemaCWCBIny1lz/fNxq7IevwqfMaTtpgeJ1MGcee2
LCuxAzTTulsm6HaEP0d0u0BuLQ/BXDQpaSkSutw2iV06e0FPk/XJUmKXXJYmSm2NJmboGxGHpciH
qutip4TA2K4L2s+Jo0VQYLompaB2qt9RA1ZAQt6Llbfswe3/Xm699OSM7yIanVMVDgiqRlCXqPYT
L+hn+DVFukhonvA7E6KUhjxlRTZ7DhpAtV0WDivXx1QaDOqtEluRRP5LbemTqvvX0PIw7nBSQth4
Qb7Z9XWpEfxcZtemNOhUMmIsITPTSF+Uf/2+6jJIYuYBtMITrKoWamoEnTT0LzBeLISADT+i1z+U
KLK26NVjH62/mqUNd3xQazrI5Td80ZXzPte6cjNKAmgIZADhU3WHAomlGDEjeSirP8Qp07ms3F3X
DWHG+n2DnSEbFLga32maS1mnlYW0YaP2qVoAgLlUgnSffqhZ8sfIX7ELYaKJpiVDsvOZwEAHVJB3
MHQbO0MjxHMGSQDQ+Oytp0AUWJt4KhD7r0AaVEAeCcW8PP5o1gl+a8s0bhX9G4VrEwu2Fo8tKEq0
cBNCuE37V3ub2g11vR2WYMnZTM/RWL1M41qlciQ/yjnvZ/Pk1A8wyyUaVfkcNe1rra4jwpTXUeOe
YpVkDumb98CBtERDdNcdkhiRrZK+LCZAga3MBoHagq2bwD0f1pha89OxasuDrsU9QOwJDs8GUL33
s6oMiry07F9QvszVxXW6v9QLUkCpEjkKHkDXm163onVvTym24Jq1CZrBHN32fBCKvyOSjR0FaGjM
RK6JmY61u5trRyEJSjRIo/7L3xZ01jbSl9EbdgqwT1yEOAhDbPoJc0ol2QamAG/TE7R/Iuj/bS0S
3HXFz94yvOPoCwCohQNKEN+8QQyNNN1H84DUnCnI24jBNRc22JKZDoepE5+Ov+EBbaBd9tDOxcti
eu9ofFjffiIDa/drWbKESdTLSD8LIbbdFPR9Rmopc+wISCf9rVi2TQRBbAe/Ew718DJNgXstyNqb
ch0yfWiPdmTXamzfQj+Q+ybqP1tdbrHjI+/ZFJXOQl2gYC0nV2N6gDz/qyr1HjR8nw4bbFcBK852
EklX1LtsaEoKZKT5s00FIFCD5K6n8TzAEZ2ekQMtEsy0+23t7Ws3rMjfues/Vjnk0nC65I7gBWya
gaLfwQi31iZKg2Yje9JEXyu8ObQmUFRd0cStrRD19Sb3sT2KYQmflhVHHLSggGoNBVKvf52RHEuD
6cp1lE6L8KNa9W/lfw6wfpfKpGsHmR+b6M6M0cccjQhXvBrC7XGdkTvvoscVG2NcKQpw4a3WBvY2
2a8w3wj2r3CzD1vvf7U4xWTeZJsomFzc93fdiozdsEZXHE9zgRUaMyC/OmowKm9QB2wHKnGu4gmC
EGDIX2v/QpQnrmAPb4IvUI+x99OqcoPTzZ2GiV0+jh4/iYD+w3qUP8phnneBj9mr9rcLbNUhMmkZ
Bl9T0LzVUzKZbc383m/3pm6zFr8NQg26349mDgEIeROUVWiH7oSZEpf2DcMbQdR6iqUEB0wVwLiG
oneBu3ydPWSFPN8/sr7fDnqNYhYg7sdHHNSw4I3CndTuj21tn1GDJZI6rMwjv3BPsBn/rQBGvRC4
wAQL3PFQa8sNWp1RDstqv8L03BdnTcECd+K2oW/LbgGNL9HLEj2M0NVnsHNFeaSLc8bwu/OYFxNg
1vtBbkEyVoVJoyCcd6XFn4Om9jBT9DBt5Gadt2ZKeOErsgACEGVaCiStNb4g8NTeYNAHD+m5vLiW
ThQdvJH5uW2HOpfTdqhXxZFjiSE1/VIKUzCHnxVPwt/3csDe0oVYFIuXS4q436RiHVieqABRiKBV
7d4tarsPmVUxfCALuQa305HtTyCbO4wvTlzV4FpppNCaO2aAlVSmbgQhMPLnnetAY3Ts+FT10aUt
0Uvo9tW1+LuX7UXWy45uuYMYXeJ366tnh/Z2ZgGi/DjgxpRQFBaGlQh4F4Ec/RMU/41clp8VrA9k
P0N6CJh8kc4PnM3w7lDxhqMhkAQJUAeH5qWVkqCkFtBMIoSFkXLEeQAbi0H7PFHhfPW+o3CiDH/w
/I4A69jatJfNnCDZhjC75Nj3pb9TY/W14Fo5oQIF3V7LXmRElg987kHoiu0zPIyGP47tZJCWwsPM
hwKiFqM747cqcTxeJ9BndxKNVBLOy5cu5g17r0Gkxh+GxPjla9HYTwPIGGsU/zJjFFMO/zf/nTrM
9qsfvcMH/UBKuvPR+/cb+wQjnPEIEsSE3XbfNw9OgasCOC92K/mHRTj1JRjGHwjTvsENgnQByRaL
ck0wzOyEshRzG8edG4FL3OOhIUSovo7o4Z4YxTbkQA3Ta7lv6vBNQSqADCjqZl8adiRzqE7FJLrj
95FEDvbgbiibDEeGzkhmWDhw95cJbkSEWNseWwKmc2PZSQbaeYN8fkGVr5+AxWEyADEOlsRFXLgC
MH47ZcEvo+BokUNwMDW+BEGN7WJtHnDmXIBNw7jZwoSPhQb9dDBoL4qSNod5kTzxbrzG/VMKQwi6
SOO8FHUQa89BZEI53YUM7npSHW3yMPAK1GwspQm89wGOJB49UOWdP9LPYfN1WnlkucADLna1QCxv
89TzNqOWs36EhMSFlwZIhEN5CcFbClrfTKa8n7R9WlX1C1hdddX1PCVR34XnVbhw7Hni4JzOI8eR
Do/f1jEd6weBHupU+dhW6s3YT+3ND8rv8yaMyHNJkTa51S15N6vnAD+xGSuwPJNFsvFmPxfV8oZj
mYB5b+WjXyKmgno0ZqhlOA+mkHHVB7kCxyfbxX4OdKSpX9Xw4asaR35sHT71m3/Q9rof9950GJWH
Q6xKjlEiWPau7euUdRsFEAjZiHW/PQE7wC1g80X9RWoeHG4XCat7OtwPSCqPpO6a2N7i5b2QKfY/
pO1vHznDdg5XBbG3qz6QWDVHWE4AhpvtUXBhPwUAr5SZfwHrgnMACvVQ6rU7yLUIL2FIkXRUUKo8
CaZ14zVq0kCUPnwfuoJ+1k2ZDzOIlFH1KG8BrKXGZLs5Yni2Cx6KCSDaV+uiH6Q1t9etOC43px1i
ebDU+kK4A5fvhptqgqUcjoBfv9/bwTQJLfFcEe9TL5ZdI3dhR1HOBMou/oD/Ofbt/5yl5rH/c5Ja
QAOclEhdj4QMx8b970lqcqA4g8KP/pKIokJadhxKAtu2D06mpuywbO1HjcO6Rq/0/0PYmW23jWzZ
9otQA33zch/Yi50oihZtvmDYdApdoO/x9TWDyqpjOW85x6jiEZWSTIKBiN2sNfclRrKztJBTARcJ
CEs+VDcPtVGKFx7r4bCPXdpnTm3ET2WZhy/c6bMRUsrC9V/wO/RL186cRdRa6dO/vBHAc78h4WzX
0w1onJqtOi6IuU9vxLU7Dud8QitX2gAJKnWtp+U5bJRlAbJuSQmrfJJyfTUPLm7ZBhID9j5YhM1j
BPSFgJAkE8FDZhEe+x1BPoQCjjVbf1YiZTeEgTL780t2IIN+fsm2YxqW6qrARR2Yeb9R7HrszEFY
RtnMElJ6a6Zmuk7KNFvXgnp+ggXoW9XoT+6oGDjKk+Apm7TkkPc1ddKp0PHYUq5Z53YxIJkU/jZw
qHdklvZaO/E2lZIYJH+oIV1950n19eOhKMKF7QflInV9f8vR1x1xDVAV1VxKQQ41AdgS1SKaJnvh
OslrqE760jPtBAcCShQzpveieqCGGlPd1/Lh8ZXdGDcDyAXsHZOiE+iwA6Xodl43+bAefeBWGYHz
RH36REcVV4TrmOvAmtAvmI77NWt7vlLC59JRqqvcg8K6yF+bWtn5IkKvaceYilThUamozWMS9sNm
GIhliwI9GBpb7kT9jaq2skOwE587W29OOWFQYhjVv9wz3j/uGddxDRabafA/JrjDz0uNiDGk6qXA
FOGIj/LyqSmm4HVs7OoQFeMzRouZHip2utaVIpobFSlOodJkewDkwERYr4HrU882a3wnU7HuJbWp
sTK0QLQEnx5PW7vAHVhImIPanMtWJE9KqGCMoR56LiMtmceO7q5Nt+JoMLV+2UGpZSfCXlcO4Wtd
Ta/26CSHKrJQtk7kr1KimQ6YlQ2PJl7kZdbetjOad4iDHtv16Azdwp40sTNB4MzoVEY7yzSD5eh7
VHzdOt0hytgkQnXeXMh5m8oVLNu0wxcUCoWqroCBBOOkCz+eW6Wxj8uWjgC2t9fKjsrN1LnXIfVe
HjrUxwPy4hfwa6h2TN9Z+imhpj+G7ZdcQetu2Orwpam0k18apO1DimrD1KnJjH6CQTqj2ZHgptgH
8WQtwswqbnRzFkXmWXdXqvS6FgaZ3WFD62yFIwFnOqYJ4R2mKPtBSJ1s/v5eHtiHP9/d9j82JE+S
MC3PdQmlLbgVn1eJEtokRBqQGryp3qpGYw2R0a5XikWVtzNDddNMiHYCR6XM0NfewTOS9tUY2YxG
VpgxQ+IGorErcN+6CP6cSFtoivGla6PmpVXG8HmyvjpYI89lTFEu8COir4q0J9Ze1LpJAeco4r3o
xbtXTAeUmcrOakllh4qOSDH1ylMRG/WyCNFYP2AsU42Ss9eMdRx1YtkHYnx2sRJFlZu/Ph7ytgUZ
gvrpohfELOMwuKhIVWtugC5bNnIvGIwK3dQUp0+9pf0Viaj+puQhCu28uQYA/mAwpBYFRFW8gYUc
55A8zfWfL7wJ9/fztuqx/XuqZcBk1jWu/ecLbxhja+GsEjPH9XCb2EWRgCXK041jLNW0v8VqMsHS
C9V5nOX23i98EBpZ/b0yk+pYqSi6YgR2CLhy2jZoLahxOsGhtpxTkMTDOY61hL2avNasMHtKaiCb
q7N1/OHbQ3z9ePBbiuqRFvxwRx3XkN15+hdIQCsa8Opcrdth7kOHpJCRVqiREJv1Zj/tNbJc4mDq
MWF+DAw1Xfz52mjq7xcHTKlFf8G1UB2ZtufKM+kXcmoNma7wywRGhhOGa2UM1A0gGsLtsNg8iFMu
fkGblJtSnzO3MtX4wmdbJ5w5H/FJoZVzn9r7a2pEPRIFq9pN7eDvDae/WnZAcwUElLZ7EALbxv6L
BEqDWlpv9VSrvyiZ2mwHTEqQzoKnuPbHpZbkBjCJPl3lSBmpHkdfcT6FkJ70dkGJMT3ovUv93MzT
Q9T61Dkn6uHe6IVPdZgFFMHddKkQn7yRd3gLiEOLQU36QyeMhpzYs1/oO6Km4Yqyi+p7t+xnLfp/
4rrOnxYW+tHFg1AmLOiUWAWQbWdgiZJCo/LZaepcBgkG+K7naMLYnYiyX2ny6eN7Ln2fjVJGIB6x
XQRlDAvWsqdl23gzpLDmD/i6S7LVPJgNmrWk8xSgWBi0cVfaCk47N+y3Y0xaaDW2eamM6hgVNRTN
1rmhRXnP/Lh4URWymjxBCvyAlCoY4OlmUwa3pxNOyuRcSB8U2sefwBmj3eNZULTRv9xZmiFPtl+5
uywaNjKLMEu3VFNX1c+rBxboJLywTGY4GM31A29aSkcYms1pzut26Sg5/S63WtoaZt5k35POvAd5
eOssq3qh3eNDYmggnKWTtzAatJIcHMO6qtR2NzSds52Ab26KBsOB1pgvvd0ks7wqg31YGikdGKmm
bt2crtq3x3ccdvmdlUKjejwdo7h6VnJf/eEl7aJP4mJVm0W/jwZN27qsxLUxWrWMXejDaJiqXdv2
QDQ0T20YZve6t89m4Rw5safdgyTUgfpH++FBYSz7aeP5HeheBRJjkodoJdotTajiR2RS6Aqpor3h
hM5nkTo947Pw92bnXT58MAqaxY9F12tI6DygBED4smRc9JS4t2pWZq+qrf0IWyf8MUHticZhTcNw
/EqrJlsatWZv6PEtRO3QeQ3VXl8K/sM8bBuVFvwIYHGoY/AuJYZVAdWMtqDiHj9O6ChHzVk6Wvns
oRSVtrweRdh8LMGtPFb+Y/vv67bekTBJbMtwok9RzyfRmqvH005ihxFqvBhuun8ofQ0p91UXOYzA
g5EVHlfQxKYWec0zaNZxgaU1f/MsjU4epE6cxOT1dq0sH2lnXdrzUSgj2Cux6OKBK6or6A445q8x
Re0FukR/DS2TrbON1XpN/22aT3U/fRNieLaN3nyHuTXXOOP+JSrXTLmIPy9y0+FsNlUP6j8H6G/h
3RQMWuqUGllAnCSwBkuxiLml3gZAnjPfGYOfQGswOLdOMHNARdJLr/Fq6+WLbmvPg67FX9rxuQHi
91yo8SabQiAkNGkpPQe2sU5ydBoN7AVg0EBIaOgijrSgs9KxmMKlI1R918TxvJxU7IGO00GRiSIi
TZoVsV5bp85y2i9Fns9qSeQTmmcdmp5lZ6AOirNLQWv27Azaxx3RhENz+sgWKk+ZB1GPY1o1zG1b
GuGrrSH9HLJqq/VN18zsKE732TenCcPD4+HB4bQaoiRuKZWqGV4G1ZuFWVtcR2rqq9RhDZlOUFyT
xr7YHnaw0ITX1yHMmCmRHUr6HAI3aRLidRULy1Cwn0il/OOhDyyHECgxPr4XaEOCVB7pnQW/bkvX
RizU0vAONZJVVDpusqUKEc4eZgJP1Cirqg4Oj0XPVWKAnQaf+Zh1zlGJRvpF4MPox758lCe0sTuk
yvfBtMaNpSYuin7df65S25kLtwwhYKCHyDVNrF0QlXAOYgk8RXTqZK9R26vgl4x83RNtE8vS0Khl
y5sNudoSrJtnICULhGn6F91wgmNlI4BLqg/nJ9K5r+4wiJ3vw0ZTR/VbBEru2Em9ZzRqUE+z3ms3
bpqQm9mcWOip6e1Z5br19Ulb6xTvOxTuaOyOCMKVzZ+jAh0y+y8r3tFVW6cnaZtya1dNgDWft/Ww
18bRTHyURThAhG5tnATVQT6dQ86cAlTrpqA2THUTi+zgPmlmHm+a4GQYdD/98C1EOR3DUxu1bOf0
rXHxRXb0Anf5cVRq6K20GjrDgMUUTAF4vIKYs6WG+2Q32erPb8b7zIbnzXDX2hbnk+HZFhdLvtlf
IpyJriplpDqeeZGCZBTtydUsaIw9bCB6wXYZSBhYZJQTpIp2bfYlhhaZNKlFiaix7rcaLV8cBmTY
QeqhSXhADfHpRk8TcFskhuO1c2AniBDTtWH/xK1A9zkubx8/aXeNQoNPKQAptiuh+RUEklKHbNhN
y4fbYBy4c1qOkkjKnaJI2xulQBL2sDU6qB13laWtLdWL93UEgbfwUXHpEQzJgG7nhYqKs2yGxNy7
w6sYaebEGStHaaxX7Cz9QXtAtUvxjmsTP1ef5mAGShwY3OqEDuO0RUWTH5V+3YUNcNscdoUWLGrd
Sw5jjTaAfLNZZr2lL0OTsnjj/wwTn8Zw0XcbxbOeJtDf8yEujKsHim6Omjvb9mk2f8Qn8ZfA8vvN
4NJZfUDSS6Hewa55O8xDEZTT5PQwylU6FfO4CqzN42kBP+1fFrb7OVN38EgZhua6Gg1iAx2UIaPh
X9aCFdqw8e3mZy7ZmOMkHfD649oUhiRNs73MCjVQTrGkQ/mufnCwWZ9NZMbzuOsIkuXtr4xUcSV1
LXMGZOAtRo3BUPw5rs/kYITAtPu2WZfUA1dxRiiBScGfi7jq0MSb4wxmR3caWylSpSulEVw9Ee6B
1/FbY5snaAofSwLx2H9seFUmgnU34lvQXbP4JoV6Fnuc3qv9khts2upeSkWbb0LyB+iqOjZCCV0v
pQlpj5g6I9U3Flkx1GsxpPVLPAFTTqYSzvHDMG0XzzatZfilJVDoqAe0E/s1UwRe/HGc576hzh61
GrT64z7S00uP+2WrdDk9T/lV0Nvmwm7b/Dy5HDnZXrdrF7xTAPklmHaNP83dCNaH0N7D2moJ62KK
8ai8PP97JKrLn+95g4EUnzYwPmdXJSh1ACtrluv+FpeCWnOElYufg/7WG073kcmQfBcLztRuE4mw
ek4nEos2Cd8cPdyAfBxvWgdXoYlPH0uij/CWxE1H7DhSljJtrkNnlN9KnzJBKio8MqNTfEMaCVv+
pUod8R39zX2y3eRVEV2yLQbLWMLImAdsUj+CoB/miUFmRGZXzLtsoUxGcHg8uPKABTr+56tAAvaP
y+CCxtcMhMUazDzntxooJb+I1Jj6ZV+lqOY0Ise406fvloDG7ge3LFOnVRqL61jx2WAGM1eOjgMW
TnSxQS2Zwy4gdFENVGERvfDvZbYGxXcw3Lr6ZoWcTkKYQEnD4msRciCPaTSeHg8uStCtGU6Aufyv
WppjCuQLtSb+buzgq3wy/c93ifZqLNPXPqsSdDVgrnBPlvNHQBLJ+MQ2lQvNufwIqiSlQzch2qJe
uJqCYM0d5dLCg4OcIadE7QNMK4xbFItQhfPvY4rABA9kdQhsb2bKNk7TRV/bwUowfhT3vszaZ8dQ
zjTrk302+F+7ibEggs/3YEZKuxYNJzum0Xr2qE5FqZfv6sT4aegTkBMb4zZqSmrxcb7BfmteS9+A
lGfjWKqqCsq931pfutAE/BdDRcdhutHtKwWHn5WkQhRGU3CGZDirowqmEurCbWdgDuEm94r5o07W
NYa5ftz25tjoGyFLdjT+P37Iwg++DVppCouzUzP+jUdmvATCJbidG21APDL0/l9Dk25qgSO1qsBt
4Iqud4Z8IDuvdzhwrF5NdpRe9c1HhqL7ubNOM3v8Etnpwo+71YffNqiS/vzwdE6D9ewNxtGPkuzQ
VYF/YIoIdUhBk/rjbySD86ymcQUT/1qgdb+ilzkgF1RWCEyLJRSN8AfEi8KrKTKPJYqoICMAay86
9dovaRhirW/dTWHiVfaMrDsVuT0CcRPmtrDt9kk3e/os5C+5Ool11obBXKmcS5aP+YthiGaV05/f
pLn+mo658mI1DmKjsjnIHhX038TbKoZK52YwmmPuIEmcprZZgiI1F9YInxXKj1g0Veug/Y7yLYNl
CAhtJ4CxiYFXsRT1UGSl+gaeot9YnSPudoaE/NEZ89V7C1wTRmLSbNJy2jC4ajz40+gfgx7+p2kF
xjqrzWlrqspsCrr83rBtYUwY30zi42MN22yD3GWdBSPmo9IzrgKW+bKsS/qaNsSMkaxCG67j6FcQ
Fok/jE6JQRJSgSqN6j3TuRxKBhwkMEx4jvkKfemPYIqPYHCbfW2pzTrBs7vy26Df1FbcbLpRRfdT
1k+BnQyHPoJN02jibED4A8/lnCvT6RcPYGtspeP2g3bMpDQ2Brc/ZL56DuLI+5t2rFtijp00v+Q+
vMmkF8ug96a3mso+5Wi4hhoJE44WXwwwwwAQvqqd2bw8NsG/RyydPvK0j2lB97wYqwjT5m9P/98l
T/m/x9zA//2ZxzSl/zw7RPfqMTvy95+S/9D//hh/+O9/WE5Q+vTkH8Oc/o9xTWd8iaL5P/7jp1lO
33/+Mlfy11lOxP+6beps9v87PfIfA53+M3nsPxOd/vN7H2OdFM34LxPBqC1LOJrm2frnuU6WR9Cs
WwjcPVMjBcjyx1wn3fsvUzdMJk1q8jcNi9/6Za6T4dqq63HkcPAwdOp/3umnT4opVn8//3WuE93G
T+eXZTuyIWZrJoG7/EL/7RifWr0O/VZBYg3SeyDkJbmi8O1Zm8ZCt+glwTFQ3W2fm9cuqnVE1uaP
SjXxgRdQJ7BckIIc4lLZFHUPhzXgG34HNjwnF1ESYOeYCqMa5n6fWTatyJ0w5C+ONPtap2AKCk1q
VM6z2DKQoRX9oY4xOpDhjorWrePQe2sair+4c1dhTiw19miUMx/zCzCJWRNPOereb5VtvuP192fk
3v0sFtOt1stnKswXuorlXKmLYqW58Vc9ju+49gmauF1KHiwgyqPpDqTL2biwonGO9nOaTUnwTLMb
N9vQaCv6Jbs4L5ZW0xzckdSlzpmBoWjnpGj1ueJwJOjxeHfcMVxC8JlXlG6lT6FEYAqrBJ35uc0x
Qxl6z4QEDEyjzTvBVwLArdHXAZX+hRqAowwj+yVP0Tt7PbJKBXawpgb+Eo/xpjSpoTY2UE7WYD8r
fKp0cV+B/2p/ajlNn2xSZ7ZWkivpvphXo8QNW39ZwfCim4IAKa7yRZYPJ3wQd0yiT7EXnguz01ZU
DL6PoQ8wc6hmAM72bmLGkONCpjUV/gXIwNfGyL01cUkbGHMlfssMP9vGkyvmaX+qiwBp9IBrFFcK
rrkQk5FVbrkYeDdCrk8SqujR4u+1/KycEDMN07C+B5NzHh0/XfpmkM6TyX+BxKLN01dzSlF0hxg+
qWxw1soDNwdDwum5yXPAy5baLgoxnKsy/g7kU5mjq8GTgFXWNfh7caHSztOkfld8Je/KcTaQNBpK
iHyvk9c9yueiypJtXhVUVZtxXFRxRKe/cRaxiYG/BBf9bxWuz2EitxndZlV1udMsBrhZ+m/pvpJa
U5A4yKj54x6OXyy4wCPPel3C4bca+LH4+cax3amih6loNutK+poajbFLsUZXoMm9uR6hkxzo6KNH
TOa/7F3/n51A/0fvjFeosRHJYgTKP++3ElweFCaeRkwH1tCdgwnBT1xeYnr5HC+3oe7PSAVPQf6X
0av3rMBsisk4IZKPXJoCRrPzMxMHQnD3/HRfhu1WzRETUWD888v8ZwOfl2mapmOoGp0Uqnuf00uQ
eo0i9IziUzWeMTUhFXMNAcS9fU6daFd16pq27Gqa/Isp4nuZiXcH2hpC2XKN/ms7juJoDncvbOfI
TxF7tQtHS+l9O8UaSeExatK9GqanqExTRLcK73XTemKvpVwVNX4fB2VZRvnJhAVi5VdNydeVKE8k
ZzQS3EuuJue8XeByuzE8zOdL4pKTvCYxsniP3i56xfgmjSRGV83bKT2pFhS3Tpy8OL1pk3ORPs8U
JrIz7Js2X8sfH1Vj15FXhEdbyaOZ/HZWxveqHs4RoiwrOva6uAkTfW+eANTFExt6/9JcpWf1+1Hx
6MFTpnVUOSD5UQX6JbP3ia9F3IO5prAAlL2AJMc4pyRS91anL1Mknnl/bg17IS98g+cObWg/o4Lc
z4zhlUxsVg3qWwc6QdWgQOjxsa3jOyKLNwGKvrXTfVH250FBd0pDdW0G3guCrNuYt1fMASq9HAaW
mcYtQIwOVyyc2YLLSQ4D2jkEdu4wi0xpIOIlN4I8Dlya2TFy38rX5jQE0eWFvO4YmCB6c/WW4auZ
dO8SdayfHILyjO1uZibIZ8Cyzw0XhI8CYHM2ehXXvIspyQ4rMfLyajwpbDvFskr0lc50YV5wdqsN
8p+JFlBcwC8pUihc/sEMWFN+d3XlR++zDjhVGWsXKrPyDZcxQ442XbCX95yT8lsmWq2iDO5wAU4O
qJAuumNzOMVqysAte2G70b3Q1G9qcECKfcFqSR9K/GAaC3j26F6aGHUCcUpt42cURXcGb4Bm50PI
pv482fi7DTPHFUIPPGxLG8Yovlnkp9DBgmHbR9s0462GGu/FCe9xnd3yMfphJGKpsUhVefDEo3eh
g9nDZ+EzlLoLxclwitqogJutllQnKhRrEfBewpxy8tBeLTpQdgbFCjGeoedfm6Q7x0qzVfp2C1MV
uSiIoam9AkvgQlrcsGH7WlKoqrywp9uBnotBZrMggfzQj8PZN5MbDHHK3NGxc/wFOtcSQXNwL0o+
CcT497oSt+CbVYhxVpk6d45DMoLBcWD+Jgpn2UZyLnDRT4adRqgxumuneBGnPmpnyPX8v2PI9Nic
67p14bdm9UR0A3j3rJb+Rceiizktv+G/uFboRdES59QJQ7AvvC7NIq5p6WetDCiBM1069n6iPqOo
V2EBhUf/Az/OFuR2BB4Dr1cwMOUMnpkoxUEF4Bx58TGww3cRZvsiab5RdUdsndwKg55XL3Ci+OwR
eZWfRApQtFS9i3wlcuOIe2NGd+NVq/J1210Dr0PHKuFjAI628gfcKnpXu/hIfebOcDmczdFWafVb
lz3p4SIqjL8YMfmu59bGZaHWrIqwg0QtG+vJLTTas2kx5hIfqe2yivQYJikbQR8mx6BlyXhwRdvm
KRq46Sv87S3+iiKM75PlXkYdflWZ3vSs3vh4FTLEtgM3d1DzQXic33XY0wvMThS2Vn4XL5upnUWc
QGYb3B8/AFj07k7VVSvas3yJTp3exDnUcbYyrALrefQ+xfozatydIUesaQaMcMHkgIrXrUbvrZXd
wMkfc/OLaeubvOVgiEW3DbL+Ksz26kfxSjHia6mnxyweGQqqtHxggh8rbSZOOUgDQVzar5PrXHQZ
8NqDvuEHb77bnSecQRqUESSp+8njlA5ZQ1bZXm09uUMlugglfhc2DZ2p3smj0qLdQdHHvZQF7e4u
EHsKYOEg7pCOGIQpjmmIl8HPUIDk34dU3AHevTPZ5CS3i76PDnwGC6dNGDyU3WhKFjPcqfJDSZ4m
/hLycOo8NQ7mZNyMUX/FDFX8S2Aj85fi186d47qGZlHwpRCIzkGV//2XQwFmDIbgCOl3gWyVsxip
O1OP/DDd92Vx0mlduqFzKfX2GYwAyn/xpo/Bt1GrttBXSehBTNJsyYpXEKXwGgRLYUr3sKy57k16
1JjIRrqvWC54xhpYsUM9zHi1iLL/HFho5j9CNCkeQsrIW3kM2v0tAMpwOiLUcylPM5drTvmNOF9c
ieDXMYAvplt0i9CjCqGB9rJ4VTpJSJIRayuZ+zNW4plg4gC/jO28DqKj0JyFm6O8BTWEbzVj2Ix9
7gbj2Rrp5NQpIYqzG7yK4X4wYbJjPbbXJGSTKIoI8dqkvxpl92JKwkBbyIgfLftkmTCmlKvvTEix
IhvFdi+/YIfHg4HESf9ZhflKREsU+/CPbF4iBdfvfqduMGi2DslRW5HAACdxF2leqrO/CHnpo6eQ
DRT+Qpm4PyIJ4m798B1GYY/GvvKBD7OPAKZb5K31Zgk8iL4e4j9D1kT5QXrdxpSb5YxSMYGORHg2
Tmc1rOTUiosCqnrWyWQvduO/RIWnpDwUNOHZ1HK4LkpJmC/UdVArT40PkLkRr498qc5rpiygrTIQ
fCyCStB91i6NgK/lBgwyVVPrPKodL2a0adaGpyLjiMtdFHa1TvIG/ujdY0oF6gC6/nVqHY123OXc
DmjuOBp8msRDzNsrel4cVPUvoJ+fojhX4HXgvI5H66zV3OS9VS4am1URRtxwcDtmzug0K2FRGvPK
De3B164M4nlLj2Cp06vwW281GB0MZqN+Ap7ytVdJY5wSoLTp480ZWUxdXrxPUVcyRyNqKd13z8ze
BWYmnv68snXjH6E96iyajDbVB0QkFBU+36PopduEwWNixjW/yhCpq3J6jO1WHuZm/9NyocyY+al9
6M65A9lamam0CRAy0oA/mliQ5PaTaTQd6uIEQIg5CVG+xyG767Rq5kzWhprurGU8yBiYCJmaba42
Elb+IlKw922yx9kyRz+xxpt8nbi/Rg6oYLo2toXMnV3LE8nRMhG+18MVOdVF2M3SBRlcJ+M5Trgl
SsfcqKDHQEfZMwc3ud1aW1wCs5DjUveGc6h2Z9coTqKxNnqY3izHvSS6+9KuZaQg4yXMTajNvIse
NVe/UC5UuC/sj3YirkhBiWnlg9MVaxnJFoF3GbDgTqSY6Gq2QVKt6Mk/P87U1m+3rsLtxAy8Yubp
GAaiVVLF70bf4ftLL0ECMUzcais74akM9OwgX2acEUvkcqcEL/EjpijOuVvoyg87yoELvz8ChLQ3
N30kbkrAua0PFOFNZjWP4X2oCGOUCsJSJ1kSGp8kJsRzlhsryhdLdAvXyE6YJVWsYpCeMgJ0o+Gc
8CmHDMyqfMJyGRHazdlhrocTPCODWwbDRUuuHK37HLwp5Z89NXAGZBFuMuUWJH5ApQn8W1/2i4nj
2rWCO5CxuxWk6wK29OinBPNkRJzcDEw75lD3Zsw/IAc0Uamm44aZVgs7EM+5zHoc3lQCy2pGnfFd
/tBjr+9bqgBqTDjJsNtF5pkkOZy/juZcNJNXExjRe6zpi2aIVjJhUrzk9jgdCYKiqjvrVka4nQDx
b67G0C4Ur9/pckBzhBlBv+AOX5q6v7QdHI1VKrMxf1NNX7wYvVvSMbQs24YHzCYyRMJ/tk88caoG
/KCsWtfOYfxw5yrmJgqcddiqs9wPsMn5S1BIR3lSizxhFmtKD5mdwu/P1MKXETFuUWo72rVLeUsx
vwVSubhVvOmmZLWH5Gv1DtrsGtfalz/f9Zb9T02NFI5hMPBMU7M52j7f9dBwGgxclDjkv20LibjP
v9WkuHaJQZv0LKadEcolK1+bQ2tDHg9G6F9kitZOYPncYG33cDqN/IYJT/FgpPgDoKlAO+QVs5Zl
ViaTPUYKonPJOS10HS+c2rsXY1jptCXwqbfnscT9JGOUHl+2ygRFBB0Esg7yiqK5evQqs5bbZCLX
yY1N3JG6q9R3NIQ87bCStYfOArjWrQ2yIpk3Vr5OJqLGx2bKjo9sZAoWjJciJYRS0nba0raMvQyo
wNRuZc7jmMBvOnT/5og5N6TnENXqqybRZo3Lg9wZZE4i6HDMMYYu7CgxZlPMP92XJw7Os0y/ZI5q
tcRmrfsqacG+Zi16V7CWk72sR9gdSxUD+AaiD4Ax1o5HXCgDoRo1RAWqbibz48mMj2LIjlNTrAN1
xNXMyOeuPT6qLIVg5Ig4lpkFbYtT1+6AGLbauEnSfu16JhYEJb+DmXEEd0utBl/qSgMw1QzMUzH0
dQfoigIPw7edC2f9xa6HlLjK39tOmsOoqeiYV1/SrN4VDdGakhI2hob2veomJJbdVX6eMr3Q7fjd
8to3qaeQWZerQVNCdMESUELoOy6RtXtx+/ieWORtJFCXPLFvcXFxQ+3kEjfT1ovQSwK7Rf99D239
Kwjm1WOzR09FuD6OHgBOBuCNG61pj9oIDO+xNDxdIa+2mGf7fdLBiYpIvtKaQ8C1yZyDAZl5jLpF
Hh4OoxYFLQ5PzU5aWNwCSJALDhil9d/7SqMuAN2lVdk5Q7mRofMo85NeFNgxTU50O+yeaJ4wsiLf
+yHDhbSCRjwyhZtNctGN2bz1wYQwNBw3NTq/UDsMEwvGcjm3qvCOmHrTpdYGkiuekvTuVuIo+4Rh
6lzVItlGU7Cy6hTrJrjx+L3xRmY7U5dSuI2qKD4qeXos2URCq9wrMfXm8Wz12R7k6xNb4rLrmm2W
h+9Tj9GZGgNznS559l2xxWlM8hOI72tGwi/3UVTot7SKjxgPcfdh9y6Vl9qObzLbKzBjyfHq+2TI
F6j8n1POSD+PGc7AhfGj6F0Ud6ri30TMnZkRI5O9U7k29Oe819mMveaKbOLN8+EuWiCgCc2H0vvh
K+0516mMeaAeiu7C6OWj3PYCxbzA2rg1MVupKF/ZnZ5kfaulHznrOqI0pqF0M1e1tyIiBc/s9BaW
wcWxjjEKUsog4bvMtoUxPGm00+Y6QgrG7vo/agp8ts2AEm/CrVHHpH0JdpMB9lfQDN+DlKTskSc/
zi5zXLkWYaMbnZ0ofLEG/q2waa9ZZm5MwSYibK5Lw3Q3Rh2h0xioWtj11lV9DNHKkTZpFrPie9c9
OzHe5AkTidqlx9aJ3rM6X08UTOdNwl99JLYbx2Ym0RjdFNAksymX0XxAAEnIx5qK/O0oFSX2WVRM
xyWM5ncrGV+qg4q1m0zeD34kgl1YaJQkctqsiIegTTro/eW5CVoCwjEzVuJveS70RZiSYWbhCuPO
oTfqay+oXmCAActRM/hZXJU8eH98I5SFfi17IQW8GSU7QxK/0y2dWXH5pS/C+yObz730u3LD+4TG
T2S3sS7BdVPwmrnRd9/N0J1YaC3FTU2ZhBNO2ooZXLi8QiwxZCGWJ+ZChfaS2+eEUcQLmrXvaoOi
y1Tzmz9iLO5YbI+rAnFxr/j1oYq7a6NwheXaNDL3ogfDufeCaN6CbDEABUTuqf1v9s5kN3YkzdKv
kqg9A5yHRRXQTvokl1xyXc0bQsMVB+Noxvnp+6Miu5EZ3ZWN2jTQQC8ykHkjUuFyDmZ2/nO+I+sL
JVoPk4M5TDTgSxEUTNrTsuBYp/R0jfLsORZrPf7jOj0t1uVni4Xad6dl/b1UFa3e4rrnbYFX943J
/f5PkLy8KgYm9W4xUuh5RDtBPWuBDnTp1kd+3EiNbc3EjJX3wS5dIBXDz/h0Grw7ANkwkovzZKTf
evaQTi5hI42yLttdn4+MVDVdKboHXcUl2CDR02xO7W5GgnwRbHm5yot3rUYHzjU+sY0L1i8sZqCR
uTcToZg+lEs5C+gPSpp4zPFUfDIHeZau9+AsvKiW2HjS7Xem5m96xfm/q+9gkj73GWoQEdX6yYWI
hYxsXq13IE4vgKi8QMCWjXp8q6v0O9HL72rkg5S0Z268bN5MjwFeWXwYzHZ+1AKVyeeubv48kAeK
5i+K01nQm31RzDuro38qz5j0cOfx+yMP5Ygu+i0/9b7wnL0aaVB0+DcIADYhmdwdqEGADtPyyee+
59X1tk7HLLN7Rh64A1F10nUtYgZ/5iVxr9ipEea/rkodQsenyIZ7gSZWKv8BG8XDuiFru+GeYDc8
ui6iCv4OJOwzbIB7oPrX69eWli6r37WSwcOwvnxQ5l8Nfdg1LV3rYn0R8Zr611svHr2/iCJ/Jj4s
7EAmeRdqzv556+WxVRaeRuJD2sWH0+I9adv5OHjLN3GWgKwvA8dikFe6aB9oimKy49h3U9cfXFtn
dzQyD1XBeCkK+dHONCeOJMNlaplbsxVEp0lKlJnCfZazYJqEZaqmAr2WUoY5GpdREnVa5zgizkIj
ZrRbNtZ127i0q3Z4pzMlo8TRX4TlXMbkmEqxr2AGoKAW33gT881t0AkIPpA9BwtpdvR2Tp9/s/l7
wQh69rrmZb0uLV5HgRWc8iKkHhvDr3Ehe/4xNncW/YOFAWktBzMMEmUrJVJ70b/8fGqPukMAWNb1
YluXaUEo1oV3NGM96syFqi15bUyAgUwjqDbYsdFeNeNSDdtpxnANNurcajSapCx1G6PS6GvKcYAE
9Q5A1Qv7iqNZiI+64bCJtKKP+tvYv1mNd+Fru7aW7ufXpm8PVGTFtgmQBsfy6RvbMtYUPiJlE7yZ
aE8yNS0aBDtRNshm97L+dMQeiz2Zn4VOo17s3OMFQcdkwicphZOF61c0a7w3kpgiuTn9zaEbQ2rL
d2pkhPLlN0pSzU6Fv7RGS0lZTHVUxYx0CSiHasxLIj5rcvU1kIB+tC+U7mCiyZBUo0H21z//x55W
JjTB6/U574vgQUpenwKO0CYt+bmCbV8yuWfXyT8mJhhUuW8L3zl33ImlLV/W3yVoqnd5bPdDLY4M
n8MFMLw9MB+NtezbapJvZLIrejzv2D+pTa7QtCk1v5e6eHfM5iUT/Jqm/yB1qop7n29c6Acy1duf
lcMrTQGxU0TCLF41iZxT5PyAwJVckfGdEByszyGhkbto+BMfHJH2qcUnOm857XZ8e517ldAiFvkE
pMIxkMvGK5Nskwl3AvOVNAzuTlbFnoZEBsBk+kSMnrZSEEubpPQ/eky7fGl9vnH7lS+t5pIIGDPm
YrS4o4mivPhr+7Rh+3dpkX/kMRc0UBOJADVF/YvK/OOkLxQb1+LDrxbKDKR3mTwNolG2LfWVYyC4
WwazyaFG0x3sUnSejNwfVfbhmfmHNK11KAjUczD3wIbXS5V1fGkWwwRz3WDxx454N+kqbTI/qsS+
rpxnjvgf69fJvPJSS+tCgIkjSObxFPccRsx8QGUFUt3MybNhvyaUMJFOGsGKB8lpaSwAmPa+VI2F
LUK+wOm61CPXMBFv1HA960vFi9IGqFcDGCvrH3XM7Hg38ZS+joXODapvfLBPCxuFTcaF84P6lvdt
5MTeg3Tsy+TyMYqaNw/Odr6z9BD0vPtVHTzEPQ9BXs9UZO5zv9ajiS1SaF83GTRAm/JUQE3sfZqO
TFBPcyE9LRfTrG6DgQh/3U3nisKHEO5msMvhkND497zkGc19dMEFAGVjl/WLPXVI6zyG9gqw4ghT
ZUMvAz6SHmQ4Z86++cXg+EGNGhybmiSaj6l0NEBQgXNfdjllkBOuA43qD0YenzpZc4/KaKfiPmu7
JfIK+33R+EaqNvtwhzvh4yfPWvWydFw07DhrmS6X1cKBAH75vDCo04NzOpiXZmYhrLvjOItvp+Pn
8Sw86BBxKmaWroOwE/BYlt/0B1ImI150lw5mjdnayD87FKz/XS1vCis9/eu1CHXvf1mLfqI16PQU
txCd/otAbxYLVtOKaI3b8KKcgRw2ORu8VnjQXgPUAYl6nAAOhmUvNpPAnePmbCtp9iVeNlMIln9m
4BmXLHsKVgWgSpc2gmEvKzh3tKPckx1KpvR+PT6vYp2J9CYW4iBcb4LLjM3WI2AdZETWejDDDFMG
jyEiG6Gfo7vNrbXJ4KWGc+Js3GQ6Z6JnIs6gMkGoHcoj0UeS6owZmyr99Ktk5wn3wXPL8zoH+TnD
q95/iCk4WAfKcDW2tuROQdJYp/mK8iiwbMXbQMy/qNQeYMWBXcZmlTznFKBSOZ5W9XGdaBYAa434
PlZsC8sOPWAd9xpqDrkreUGsA+R1s0WA8s0qQluJR0RwNEM+kMQkOTifFpykDXA9HRxQ/OA7HAR6
sbK7kqu2r94QAPUwVUdpG5+Z1R8XjsRAm9iEQifZVFDDTOSkH4UVkt4bcUsGlCWCukN+QwScGuuE
dWuNzDkWs4OdlqsDBtO7auB4XNuYDNaLtEoIeJiaYTqJOXlM6vxz/aNl+kWnGjViHGdzR7tt9Xhl
HLMTREac0PHYKq+6p7ZBUb+hkZmRBM0yVvW9Sh8JY488B/+OX31dguI6O8AGOa7Sh88Yyq/n+x9v
QKrUfcdtoSfeYVVk1wMyGV6GbetkvJXwTNgDkL59TlqbD01b42SvTY/5TWCPzzWfwGjXr9rCrmXz
ewUYIhqapu2a+Tefs1LDc8PlcQSUNZAAududdb9/poHre1WvGsyqG1L/h4AVrU/Fd19oD6PuPhS6
/QpuccMOnhj3I3bVT7sztmpgcP7z4RKm7auwuEg8V6BDPPKEDIb2pVHeZrK4WQ/nWa+uVq1GFMW3
j6DrGNnjeuevU69V5e3rdh10shdFdDXLw8QugEq43cQpJSz73kVcHZ4to7xbauOGkRS2jvRzlW7n
klsOoC046LPTOU+r92E9/nez+KwkwFmzuIM1D+Ga7H16TtMptFMRbAwvOwulYQMlAUG0OEs5V8W9
GXnuu6mJh45DQlvSobaUsIo9Cqzz+GEV4OaZB7TUx6j0PMBkMxY+qoRwxtxxMQWre/zzHWfzELqc
2UY25ZMXf3R2d9Ua4hoSzLOVvq4ffQBBzUF1uzSPgPZoHKVwx5lgqDftYZUlVqlvdRQQH0UCQJDH
Kh/Kvj7ogDQ2XNQ3INA/YgbvofNYGo/oVrMj3iZ/NVOjHqayu1rPrrFMqXGh/WG9o9LUf5gWfuQ6
rl7nw3VnfyeTdfISWqxidfkRzRW310bHBqeU86B7qJWwkjjLON2utOeLj3Y0Cuc41smXTwc3aMdt
7aff9o5zekACldsT9XsS6iqLUQ4m7yhxtJFzwbPOlmIzreUjQQB9HlRfTJkt/2qHuLl/z4B4S/mz
vzED7kSlnmEMb/tG+yVVc6zoeCGXojbrlFi4FAtMFJ+W7BZwjLQ1MtM6HxeLf5Dl1ULKyyWCSAXS
t6Zrv4POpkcRYSHlJUd5gTbyFTJ4WTRO2QDeowClM+cWXU+GudHdurDC07NmYHBa1vwb5ehNr/1u
dDOkDoaZ40pfwwyHRDz7+fp1H2o1n2P0/rjlV1qGVT1xxbtQztEAeAsY0SRyzN8qbb7N1pqhqmXz
q/4phvZmmjikMvB9My1cYdrqz1Mxa+JTnWVHGzScxfuIV/ASBx/rv5N8+Jff79dfXeEQEci7nAnf
bBcRdLLEU8Nx0WBrydHSnFeBLdi70oTzhp2qMR5IukXdKk/Kjo/pme0WUWoXF0waDFHc1aXz4Gjt
G+fBeVMF/IVQB3mr6d5bX9GmCB4oPHxuYSrOpkO7TX9vCH7a+nE0w34JZn1HAByP6uo0WCf54GEO
cGF2P16HdbzeUGaB037TaBkRWsLEed0Til7Hv2bzbjn+L+p8iVo43a+ZXqb17p07MUZIvU8Uo8tw
Mi92u7Qboa22bpevNO1Zs2va2JmG8U6gbQeSYhlVgMSb7LslJwB2fj805cuSQkFMqYF2a685S6e5
XjJI4ebg3SpGtVLUGZudbQ2kPYRzN0a0d27itaGFzD8A52UAsh3/3PUmR7+N75fPLDs7I6M1oDf3
WCvfhuUeQgBq9HjJMfvIpbtne8zOnHaBEOLOYw8aALL5EtgHLeXlO/sPuDXvV1WwA4hrlFyZqv/g
cLxbBZGOl3IN9+DPy2yyM00+09w5xRhRAZnXOi5CFPgfhbBmQiB5hTRzcU1B0uc6kfMTI1pbD2Lc
POsxfh3ExKtFpISRZaRP66BlsPNvOaKhLFazH+IrhSJZrvqmQuFiB3lXUJMz5d/r/3RsjiBlIb6U
vffq/BtuolBfq5/MtHtEu3bPVvlPxSRbNe8akruy4s+M1xqEijfLxydArcBi8nN8nTndz2bu/5rR
/h999v+x/12f38vf6v8BN75JVBaJ5V9Y8QFLVtnX+9ffdrV8L/729ftv5/fhXcr3fzT1//3H/N2Z
r//hWSZ79gDVSbdtFxrUv/1t/K26f/83zfyDPyeWousWzc0eg+L/ac23rT8s0l5+QDzAwibr88H+
bs23jT8C3cd+bfB5PfyB/n/Fmm+uQcl/dNa4PoetwPf4kBYbA/0vU/sEFHxjDBMCTLM4MGMYBy1z
sxkDOmzs1HF2ZZKf6r5ro1G/KSljHaflmvWnZyks/b25jM9ZCxASHD0DEc3nkU/aJYohRnD//2Ia
cqpMLf0/+Gj+Emx23PVjexgNbLIEpJwN65+1r1g0sVW0MEP13vg2sDcbzviVOfM7mGC8qnFNRqwC
AurGWQ0qF0Bx06vt7EPEdpOSKRmzNactby1jnK5Fwixbm/r5aNYHjqUjo/b+TovR+twOgC/LeWQ1
+vcs+K1Mo6PRFZT1P9xK/xtnNIrdX69E4JgwCxAEHCPwLOMvch4FNlI45SrnjXUB99ujC5KiIYYX
gTGZO08B8/bls0ybQzwAdcz6ZQmHZlQ01A7ZFbio2WRgp8nWfQU2tGlgdwsvfzVtYukWgT+PVptd
74tyQxkPx9u+pNdJS7/UMr+bq1VlaRqHsy4nBMOYrd1kDFeq8C20//gup1R2D6nMHvlazH5+hsIY
/Cq5r0IkpSmsRFefmjh77vXe3NoKIUaYHPC6mEhDEG9Uxk4yqbUqFJ6DUqzca1ZzFA3hkCB6bykh
3mVln2yTIQYpLeA/JfUn0h9slHq8sWW5r71a7RqT9gidKFOf9MuHMsR7JyZmpEq4B/aOEAno3B7N
JD3MxnTAKQOsfMmIHDCpXTRtZwrUtZF2e5/lDdkKbjjQ370/zB+jD/+50H+pRVUf5aotPU2yau/l
wmRk6VpjXzB+JIUJpnhwrqE+0osDPhIWjfVBxBpyHge5yPFAMOpUdrklBUgTPX27TH/LlyW4w/h1
3yXlk0qhPcIc2BWTJ55bAnv7Ju+SQ1AH9cHSRyhbGPhmWQQwi3MiVVpgHUwYrGtwdccZjoCVd6Wr
Yq9EH9AcZgODPXT9iwHifnZpae/8/pdbJWwkyuptsUozWsgL3GCu2w6CLuO+hZ2tWWRHRgBwhkuP
w1A5r3bWGmFAjHaJufE7vwMpnPrHBfyOF8tpQ9KTiewkm22Skf3wOcvy3OuHsfEAueRrRCcyh4x7
E0G8RsCObMaJScz8lcobB4yr2xz6xIREafdlmPRUOSazc+nr4pLkcOMShOtx4e5EKsKymhtE3diU
+HlzSrNhuHJFHW/HRdvYEDmynDCs7enzrmoxqmrvOmWdpWdPJ/Ssk1/iiHDIGgLjQCTrYcpCzGOD
6ScfCFQeA3y6rFLATCaUuXTML84c07zb7YTjBzjOun7XJenvFog3rhfVb5OqriJlU6Fym1UdwkWJ
RS0fT54+KkrMmR4rFV8PJrELWXk5HWRTcZgcGIwuZpuJDftxNb1pQT3cZ+lvOKHTYnt0l1ro5WyN
l9h/HRjrck7BiSayqtgODQn+pY0jALYpjWiafqwyfG7dUCDsmreGGIOjn5loWGm/t7Ig4Tp27iZo
5nGXuF18Z3v0UgCGBTzTY1xxsdrEungcrTs6L/FEICQcSLIjiVOcrAUqx3cxcBNZNptiPGiUM33m
nmjCRuhnKL3xCD/cVjk0qaH1yAl1BT2ILYPsNKeUZqQJKyPB2Dj4/BxfabtmmuydMPS93dc4nz0o
XH16XIHDOMOr25ntaogbCqu6T/sbgfDV0BVcizq5w9JHeAkTE1jS38KTLhmdutoOvXOdzgT72bSP
YYeRhlQQZ8HiiKGzZkCT3ORu/GHlltwUSVdi6CyuUoetKJvn/ZiUw8FVDHc9UzY3sVMiDDXj67J0
xbY2mPwl2Dc2Xpu80zlm89qow9hQq8sDuJVDcXmBbswo3zND2Sy4b3K73YAyfp04GN+m7oQTuEWJ
HAsogM7eX6gXo4TeQcIsj4EuguO8xmtjDmHkUneDvmoSU3vmTo40xP+w88FZFj2NjRWHlZze2Yz+
iUbM/pb5rQxLLYez6KBn1H5yz/nv00x0se1hNzHbyzcw0oA4aN0FVI+FEQmRNVdyteYEYIUdh2kG
FsSN9Mi+NpgF+26cXxr+jyVtpVR70qnh2y02KxZvL5ihn5oGB1uQcS7Xct/SyRSYookaf46IytA4
pRhSDLMPE/4jdTF/VAlRKvTrqMyss273XsgAByZWxZ6/d/NXa/HERnRqOxXFmqwPNn4CZDvWdJze
1ExOc0lrH3rqxjc59DpSE3wI3msp+lXYl513LhOHY8nQUqyyNqWPqXYHLWlLAdN48rHw7OLa3o26
TkOrQyKqU/avKkuGS+p3X8kIUi9RW3CZpMt6z+S+wrXTmiNd82y5fWWdSpLSzIpwmqKxj9sWcOLc
1s8M7Z1wtGNIQAwA2nj8oG5jLfTWD2h3ZO6wJyuVHmPJFkmStmtob9v3mZtvNeiYul7XEafCERCW
oRpadDMnikskeFsI/03r7qfe3TvE057GBH1cM4JtIur7zNCRPB13Ixy45X2bfiGarBOO+cZbus+l
WD1PcEYB5lIKOXgnseDao44mGRnS0cq0bEovvgCpe6Batz6xi7sTfMKyTpaLWY4PTn7lNbQ3O50J
LWbCal3KLN5mNGkKmxFf63XuIRn5FbAdI+UOdQ33ggbBHhn31CgQbH2+77VEwDdKbgS8x9MseFWO
Q8GlHufkF/Um2wo3UeCkTuQLUYVx0zrAWd1+azvyjuZFFo10fi9Wn4WZZw9+0e+Zyrzlmu1vwU/+
xgFonvIrp1nPRbVsD5lHGZdGiN4mvH/WyFdTJPpk4MYJG5VcFgA+p9Q/wWHNIg5vINCdRfLvFUfp
YiJPPHhPpLs302oUBmTnRVWsPdC8SFDbfVXwMjejMz7GBrvb2GQ0UnOoD3F13cy5V58AgvF88+Xm
pm5F9E7+1oHU9sY9FIDfVcaExp+GC114ryM06CgGzBwI0ABQLX/TALDzKQy71pzhNy3cXkSxJ/de
lgFUREjyKdhTumuHfpO+TEn62BgFa46G+5LtOg98FWVjCdhT/BAOnuKF/2FgVAogVzDt5GbIE3Bo
QwU0WlXJp4nwtB204TtIgP7lVXc3Bau9/64XNLxR4CkOlpyHvZyTmaEnzb/VMrDSJrQT6vXRBxhx
bJy6umskHi3RnGRZFA/rV4spXWBShbemnpZ51HcJYMWoCSa6p+uL7hVMMzI2toHQ9syKcTtJIw7b
2OY8D80kUTdOVdB0kFNZpRvxXaemBCRWR9mRTdmozOElJTBVpuHLKShSlyPMWy+4l8xC1riwXfqP
SR8fJ9CtNVgbcltWJFz9lLntrnbb66YnFmXO5LhyNhhqCvAM4CWPXfkYpyR13yzqohhGUDlrptw7
VKxTNMdHdu99v203WpnjJygYXnJzWBVRnGzAnGJad0uho4cFKbAwiiAU97q+uqDc/FADjK2Omkc5
wkzDrYvdNDSq+kyfbRrNTfDaDDMOM02chO2B1LrzUoPN1eK9Zd78KAXbQCu5d9elN++mGXtbRfSs
Bt7fXJRNqndcCo8aLjxZVoEAX5X3vqzcHUE9fyuN5cNKO53ZtKI/JHPIUqOOUvgSdla1Uhb7l8L1
vlU6PeemM4Z529yqwNV2I0EXCFjUhrRecMlhWLAnzfvWuqlpYZP2Cw8um6hRL8PBDSIV2FGMzw2Q
F13qjQv0nTfevi/156KDMTD1+FKCzgqw70Chi1Ne8hPr0WQ22yYXl8rlWa+ER74geR8os50IQ7MB
moZd5S9HN+3nvQyIEMwDz0TBGhwG/dqO5oPhHyUzuMI3bjpHO+aDRfkk7aiTV92MAd3Ci8eeLdbe
0twkrsiRCH5OCPybHRD4jlKiq2pkjuScvhu5w66+Fnj/MhXsJxi6cEoO9kKjtiGqw1h7AXwQ77lM
szfHoph81F7SkY0biyB6/ECVa8+CxvzYAuQ/sfe7kiSLoqrss51WDfLoLxCbgNzgDdf1vWYIcXT0
eg/GzDt1CREuGwOzsv061GMbnVTLkM70pd/la0Aio1jj5DHGNHUtPqCEUurMrnpMmfj0/nytaSTQ
BpPVUQFvmDFcXvVWephUGRmVoa3rEbfmWuPFfRQl69wDN1aCiaBn5yWXPJq0+lw5abErY5aQGeBJ
WHvxner1x0EM5aNDFx3Zb5S+HpTvohUeL0P0sTTVODy7bogn6bL+p+MsdjQzwiO6WV9Sx9sNU8r6
zScZXY85d6t2qZGEy4SdOk/LNcumdHChbD56w7YI+LLV/hpyvQo1jCNH3UuR/26DrKyIUs8kZYh6
ULgwXXmjP96m3BOlVBiM9G46uiNT4JaGJ4dxmm0QUHIrGQ5O8xLktMLnJilOTcMnicXoqU172C86
KqqHvBdVrssRyEBUYHmsMFsbC5jurlIlfVpxzLEs8LeBZsldR91gybGQ5O99YxlNROnc26B58blb
/9IGS/XnjPX/y3IPc/P73//tP4VkmMaKrv/PVbk7mVWfWfP+Va+C3H9TXS+zd/VPitzPT/i7IGf/
4ejoXIHHMc12+O+Ibn/X47w/DP4UqY5sFX4q9rP/qMfBnycQwt8zLEbdzL//hx5n/kE4jbFL4Fqg
yALd/a/ocdA6VunqnxQ5l/G6CS0MbRAt+K/SVt0A2p5apqup2zMXApwRLsNCpoH2pXwha+g5+Vqe
wOm21G2a3xW4B6M9N7i2NxbSRuhV8prKFZItNB5uRINvfJa0Zdu5g/VZi90NvRMMHr0imjrUmnIe
zNAMiBBrfrftOJXg7fD1rcC2qWb3VhTM463kNcDeMHpWz2zbvXddTuL+4mcR+tKXOft3Bd24J8OV
BzOhLL1WMCHrGKe4ax4Z5faZ/VwELB00qmdVlLYTKLZ1ICRb5yMYYIvZLuc/fbCWjcsSS9as3Lau
DXnDiQ0OtKhVvtnjXLLEUU19F/oeTkrNY/eGVz2nurNHbrISP7JIILjJM1pCEvVl81Q2hbGPE+rZ
F53uPs05JzTdsK/Snqh33hqpV4a51rQRSFAWjOzWN1hZZ1Niok6erTi9ddH+g8I6WqDYm8TnEB7g
EPPUsS+DTRbA5/ENtz9j4C55KVIx47vuvdMkX1TDbYyY0JJl8DmLVO83HqbI7Ryc0iWwTpn2Uoh8
uenNvCaUhAkhvw7MQZ0texSMcrMn3Xd+Z/l0KXLWA9Wx3SVjoAq1sLQiZAp2dRiSnF9j3cg9Ki/H
LXSsjBadcsr8G7YvtGJSyRq6urqBFPliQqyQuuVHxMeWsHJj5jZJDICLnjVfoERo45koGlY9u986
8Vqku8Je6Y+/6YH/w8Z+RseEhudl1hE5k9h8/+hZgqVpTOQWRPexFQyEsjk59LzvaaV5scqhptxI
svi7NsCjdIoCM3/WXHM4WA9ro4lmfFfcKhv2+ENvbLypo9Nq9K9dO7nIvLhKZHlGMHzwvJx5pcvM
3KeuidGWfSSpU11xfZKlveoD4wrfDnRwSZMFAtYUKWtg/ASlZTNVKt/Dm53x9jcnyHJ3Wl/CJEZJ
8MvYDUu/WSK68bY4vfazSjkW8u1eJ1jdM69xw7ZkzOoE8jZf3A/ZtDGehLHY5wMccl8O45Hg91du
UFcmNJOp2FzXh9ZqTqZ0dVzuXK1CcefPjMPAmmwcVxl7xnK0nHAKD62doSOtCE0GyJBZF9keBkFG
1FHaUCfd97cO7GMei1pu7WF49xWw2sAq2WPpncdOuvP3Q/k+CEu7sds0ORNyjMOkMtDE7PnLXpOQ
XSCu1n/YtJltIzS5EwOzMp/eEsnWry+URjQnOKqi4BUANX2bGtCCA4YXIXjK+mC+ZePCDGDBBOom
8oUuJHGwE/yDxMFoCezyve6JZI8/cdn4KRm91sZQ4saUnRnJlTlRkLR4rhE12DN8nRu1T7XfsYsk
WyBsjAJ6sEGlah0b9zXNjdfyKNPxUfbuHfN7aqpAhh1Nd95l6czZoosRp9eMqKWZdBho/ZEDz5Uq
jYtrdB2mEKVdxzkN8B64vqjUzdt0YXepp+z9HckLxUnGj6CIMSplLbHPYKRLYPrFUBR7NlzNEBIR
KT5G627CwYThAVWmcFXU7VKPcOIIAJXJSSuKCvwOSgTBYZsbZ7p242U41XFxgdaQRNLo0s2UVa+2
aCtMNXl+EOMqTFTJV+VL4wqqRIJ5k6ruyaNJPR3m4bgoIo/0Ac63gyfpqCFuKwbSjvYw6mE5JCuZ
1ThSNHAhYE+gpNUfa2/USCy0V3DENo4tmm1fZ18JzQ8orVivYoOdEMiDHQEC/CTFbu3lQOcKdqa0
tpQaZdS4+e6uCrRrmZm4E5RFjxRngTKuX/W01SOl8luUMJoKcLZKa+8uPE1BycMfAHs+UUPxHTfu
PW2hoM5jdV/N1DTk43oOjC8kR5/9um1PtaQ5r0a8TTXKHuP5RZJ+O6Slo+/ZDtK2zUPB78gOfyqW
dkuUBf34oWzmY+lr31JvT8mknd0Z68EU4HZZ7Pa1WRhTW61lh8j3UBXYcfp2FW98GH+zMyqYndaV
hmy7KViEKn96nAvrq7Ek8ktyt1RkapU77YllKwTGgAY2j+9dJXa5xY2AkNzbWCBHQiK8gDR7NnaT
j50HEN9HM9QmaE35adNnDTSJ9IsTLM9lvqUIZtW5CA9LSYNK2zZ87zMxaEp+UYGoVzZjvwu7pMO6
cZd5soHK7X4b7NoLY45qXgMbwZGmxlzN2XXPKOJQ5/EZ8+QT+EV5iNsgGgcqVMUMlCkwtBd9WF7K
XgCSm+KrgOwG9rjU5OrSCJ/pIGQQpxf3qDEFIEnLayhf2BBMjjawDCgA1XUaGTG+1l5ZV5Msx9Bh
mkKTqfE4c5Da+fHOAgjrNzWviJlYs9cJFmtTQ0/Cgq8q6AON9qmzLImU81QHOiSMTedYUeISQhHG
/pemGHMpJhzf2iEgY7cOhPQ8jTi1HWLgnuT5FNTHl6XU/D3B/z2Ht1e2F9P2J9fR0zeGRlXCMueZ
GvyvbmivGcIy+AMPeDTyX1DGqSMty1+J1ry1+XLCZCY27VRhBJbBSXTZ77ytf1EkaeyMNzr4/LBx
gvRMS9urlugfiyKqXfrcTIWfHX6umKrweKg8/9bo0ZDle+dy0Rdn+l605jR6OcG/rtRRWytOZk26
jV0uLLWNEzdE/iRqkE+M83kP2FBrZXWCwups9dvcghE0JfoNL0EsI/ZLMQpmfDz6i54SSUuXqFpl
MaeYo009IibUU4siS309RVbtSamODY9YDvPwy/Rxg0l/r/nmrWcQgu55gn4i8ZpR3/gZp8D0riAB
tAhyFN3As1DXLDmFNe+UPAw0H/Sm/Vh0mL/TJn2ln5Z6SgfranyjAEjDsLkFOfycJ6hSyL5FFcBG
7Rk8TXtV/65dslb9uqqw05hK92QODqdsjJ9usrVk/aXm7hbW6NPoDecR1he1yCnuu/lg8t5CStfD
oDGZkywb6Y7nsrIjWcTPWiMPvFYY4i5hTNHvZij8vVvE/d4A4mICXBmb8T5Pi4sm/KshL3a+abIo
YYDExLkA76b+iRoh+23JSIUUdFrSaoJBRossfaXtZ/BXTv5gXWVInGPi4VAnBMHCegb1uZOMgZyB
lvm8uF6S9lxTdFpFkod7QsQrmB0ynz7bBaFe/MBZFolaf8eLfJ5mfEy0IsNs3uXGiEbxpmzz2izj
fVu7v/xp3NXNqaN8cuKNh8uyHcbzwNfbKuPWE8MrtayhndfMgIoHd6qeoNAcGOKdaKFAcKDHLDt7
zQLBqHqfjOLgeLxIMuuQ2imzNPJQbXYNyOlqzFlEF/x45mEoql/Lau1nlAAR1zgPWX8AhGFbS+R6
aSR09eWI7KmoeQ4Tbzf2IUbaZ6JrvyzFMEWK/nPR+yMB+XuqYa7dk1EgtE5yhzZ6yzhdKynU4JVT
1B/YgBYYliV7Q4fsalrHX40dkOj3wtimvpBudpc3Tv46Z5RFzy3pFVuivDOX8Yvsu16hk6Osvk0a
g8dWUFWSD7w6lPgeE3PcyZGBignXZmNC7tygLBz1/87eme1GjmVX9FcMP/s2SF6Ojw4OEYpB8/xC
SEol53nmb/kT/GNeVLfb7TLaDb8b6CqgqiszpVDE5T377L12ycM52jJ9hvIhQn1XYVMPBNYf0SnL
LgF6LWIACcqK3B6ZfJyjLYWphRfgmkgELZ3uE5SIn8PWScZ7LE0fmwPK5jRtF/NK4kozoXOzoR/u
ldB6TfX4EvYWguOyPqs5N6yGbWpoWNfxypq5UvlvzVXyCFAqYqbL82jnwq2G9prV7ilVeKLUCs9I
k7t8d1216pMonPum552hjMir6vNAyjspDIQRjZcQHUhKHOGS7UrRwfoby+R9AKC4/fmjnn9IwfGq
2Pq7rcc3NLh4GJ4BW+sB8+sh0mv/53uftreKqUXFTmbJwVJT4TYD/yriCsMlByPAdvd3kOB5jUbJ
i11Z75TMOn4pR7Rr8otRzJ+eFyrjjNZ/hrGs8C1yqg/1C05QTx14MKh9ZbmUUO/tjMP35wQzpu1h
sL1ilaweVcqZc4v4YiTJstc9P5rtaVg4fC3rlMqdNXx1FcptO1w7Rv5kldzc++kTCsbvmh2ACyV1
P1MUCl9DhV0yxNeJOd5o/faw1M3rnz+XAkHKp7ILGzZOukHLvXaN96oJsENM8sopFCqwSzYQCxVS
qlWyjCw52beQCkZVgjFm+pJW2cfmJ6y17vrnCfTz4GvD6kpU2hNDLKlcmKZMwim1qvjKfnghw2J/
hMow/rjoipRvajFbdKv4iBiZkXgi76jzDuki5xKW3fnnt8hAKbQUP+8WJO0JgS6Oe/aWG4jRbEnH
VPmTUalXOuCmagvVce34gOEXlCugSmfTquOEHeyw3UQqG1Pjz3PKmD/r7ftvu0Jzi8kmnWhD3OTX
07fZuf3ButS9fVrm5m1U+e9MW/NrRzlr8/QMruijwVPrOolG4oWvLCkeaA67NqbmPiys24L8B+lI
2zMG5ZU7slXx8Kwz3qwCbNCuxkReNuJ9I0D+fMmlIZ6rIQ2GhrmpafAlmy2CI4fQXYfh3+nE7c8/
lI4LnvOlSNiG4s4u6Oy5AlZ7X/dl6WnTYtxEg9EeknA2uc2HyUGK8Zq2jvTgxPlzmvKjDtk9sLpq
GH7Flbm97Z2mp2+9IYw75YbDYle/AsiDrFjmCev+AV66wbcjw8mbUvuoq80r5K5XfJWDp9ZPVb7d
liP6K/mrXjSKMojok/fTr2Ybn2qb5ajX+VThN89abxlu16Z3fCVBVJ/a7DmTHBKjlbHbJRTMjiJB
ke4PTQp8nIdRtEzDqZj44NYpflkbo0Pa03sUCqvyCCQ+D07zXWDJ8guB4Fn/1GasbP60R8XiTVBE
5P/MZ2ucFX8y8T8JZA8a3nEKyY4jNlWjvap3GtetqN1R1kpP+xbKyH5u3ZPza86JurSt4qGOpkTN
cmNXN5ha5lBS+jW/Rp1+ZgJEcC1pMh6JEKo2DLXVZGaLQu0ul2S6tOQh597gR1DLPd0QS0An1z42
dLjpelNstxoW5qI1+A6hBqzynuxhdCrJmtKsnB8qlswlw3FAMWfkp2V94b2R+46sLlYksr3Mpe0b
61L6idYykVMHxOaBqnCpiGPc59sRU+6VtWlAebcbH/WJynn2TFE/+J2YkRtYbpGMvqfrPPetAjGo
b6i3HBuNeNCofikFJ1Y21GwJqPlidEgvRdUX4CCLN6q+AMF6xsTqVeEmXNh95FWhVfsFqZtCTndh
b75ranLQE9wUOUi2oI7KR3ut9V2xzUtFSnNqUQv0HfSR3uT6ywIgOY+Jcof9yo8pp7/j53JS+WEe
p9L57JmOT6k6P0olwiFLjUotM1CITtp4c1qgJUA2C0J9CpqGwoZxwLPj2K+I8G848KgvWJV93TDa
xSScMPhoZ1arl6h9JEzQez/y6/8L1f9AqFZtFcH47wvV/9p+RP/+b+XfKtN//iV/VqZxioJGRkZ2
DBv1Tf5YMf/qFFUt3I5I06aE17x5SP/CcNa1PzlMNmyMEKelaup8CX8RpqXzJwqVtt/P0jbF+/8o
TNvbb/XfhWn+fEszFX4vQ0U4/0PGK1tWg+tp/o2ngvrjrHqzc+sp4ol9BvNPLaDoLnIoCB1CXVbI
1fkxBwDXHi6XIZswlKN1P+kUqsfOMrlquwdZYvs0jIH7ncfHUJ2uF4qC/aiYXluNiXhEcxsIp+zM
hVlIa6CSZBEHs7I5vspUp48t24/thF+9BrBAcGJL2X0bOglGp7nAWOAK302vic75VxNTpACdcEZq
LPtQZ/6cYvxpYareZB2mI3DrB5AD+zlxQMMYlCrOfXKrkzTAgYZXwOBQn5vsfkzjz3wVNyuTjDq3
Nw2J0aswMmIXeOGhc8D9TwyzfrTe6DN2eb2f3vtsE29zCiEdMi6yACy3oP0HySBajzBUHgJy6etn
XJp6PLFvBjDotQZ0uqmz/dnSM9dyRsqo4s0HSfEx8d42Oq559pqFY3+g8EjexC3AynUOejU+2HlG
/qV4cxIdIQ1aNgWVXOXIZPYTXhuVuITGa19zEOt6dwehubwBwdRAveA6ZRiDehDYpd2Fzbnv5Gvr
kXXwFGiEQauL+1gy8xN8L7nOJMe8V8ZDLJm/MzP3ioKSiUEFOriY5Rt6vPAI376E6xF94zLOmE1t
nl1Ti30Sat19JFQIRwARaokTrDKxGpsqNkTKWt7ZwRc7giBHs9weGct1K7gDhukArm+9r2obHijY
T6eDPmBe7CZOuLny0OHNlXbFy7ICe4tYDfrm9DajmAPsvbKiXPdbR3+Z1/Kdbnfq6R2I5IVcsXeV
UEpHFqyGTG1fDuwD0qX4dkSl7oUYgqIjn5WStciiFOdIUtK9YvHetzFQTES5C1PUO22YkHqcFKPW
0ttuN6zfOh1AWTN2tzni6GoIgDH9MoEup/A0x1+2rIjDPE3BRpUDTajGsJ8N+zwa8mQOI6Af7qak
wWtfJfiAOF+4FDd+C75hb65H3DPAqMyclzyS8y+SqsXOzErDq+fyxiKHQFqFnU6tkV+3y+/M1J4b
p4fSpB0hsr6i0LwVYfeZKHy1LCW8vJcfYzHdzGTGqgEf5mLOz6MWdhTQfM0gdslGsy7Pm+VTSevQ
XaTKuByvB1pBv2lZfwSNcoE+Ep+MAWlybi1oVUp3zK/ipnzWN9IO2qbqlbgoAqXGfTnECOWWsps6
nCmkXyt3MAZ0aCrWdRNroG50R51y0dNQ6i9Ka+7p29qDojvoRXqTtc2yjxatgD2GvVLlVce4Ld/G
EsMHaCp8MklE5EJY57U64xYC29uNyRWOnPCBZPdHUzv8XyrZ5Bmnd5UwS1QNvoMk1V9KFTd8m8YM
RXJUmLkfqyjpD9TxFYyf2kk2gunJUn4lIy4OaWFcbqXAvWKaRLqJm2oTLviJzb6qzzex6KID3Xek
mAs653BR1g/KlO5XB/2IGs7B19J1z2fT3OlUxfscl1i6Gv0ltPGBRvjboxqT3wQ/atcq2Iu278zL
1mIf9ci+nIA7ui3gOqz8BzFkwx2m/lDPvc5q9npbIWfkCwbDmk7OGqXGBrgSLB2syUnwGcBHTms2
dxT8q4jmlCf5OGWVRe+uzEU+6EIfb6UQr2FkYhMVSrOZGx8iufC1OQW253Y+jMqQXitIhdx83iM8
fHirwsgfWvFeqkg8ubMflJU4dkcppyONwaekKHRJxgQZsw71gvIkqQUwtonlWCREnRKbD0VfLXdh
bpDSyiKApxGrybh4aMPsLWp+YYV5JD/rdwwsgZDwotv12umrcp+s2rnLCjtA+7jpuayDoWRtiA8v
qIacCd5uCb5DmJR6j/DdHbBHcyBkFPHyijfleCEJQc2ZBR7Sa2dtlzNRaILla0/xUvwb2Lsb1Tb9
8zZHlbX0gKBN6RlKsbo5uMzdMHLPzbY7mmZI1qEUOoKdRylYbQKmywXfMB4bgYWgVtcb4lr89DBy
wS4d/bDjXYZqxWMjobc5sRcaedUVDdPrcq07ZyIvPclyNY87lqygOHYK5uKgE9Kgv2Dat1v9Fdr2
eIyU7s6u0xMFrEC9eq63UitiFyX/aLTLx9yaboX/NJsSwZaFMSjr0nPC3fuKtrU8mDRAWCO58r25
PSx7QcLWWpstk0w+m11FhsMSAx5LI2+IkVds456t5K+ao9Nr7IU64RiKG32yrl2FoE2n9XlyGs6b
VoldU0TTUYnTj4wMOT/ginp2Ud3ZOVsOjLNvyaLnd1pMr4yGajzG8NGn3xVHUInHZdfh3WJMpo1a
y88V5WScTOPXUtGCwqM0iZavBTLiLq/fbPZYBEKvt21goJCncrxG+TS1xVsqVXDU6p7e5v1tqEUD
aQTHTWjQDeyYhwILIumn80lKY4UFPcM9lcreiVPHNXh6Yubk6IFD4XV9+RUZdRUAEvrk/q57K4/0
YE74kYQ6lMgVUUNcxUkYngvkhnNhxlipE4eBLTlnFvMRPYuAd9laaqzKGJmuRaidRv7tm6FI6hVx
jRV383amaZCVdkIBWWIlSDEWCJBO1++WNl5dc53OUzW15yR3rF0tylN7lbBF5DmNQLEia5J0KXGK
8ZaFN1yBQ1ZyXO1qKxV0DRyyXdGQm82g7mf48eLS/ih1VTvHAqCHzmNB9j0Dm4W10ipVYEb4YmbP
hhq2HyaFhYZRWcd8OnZ23ezLZPCZvc09y0B+EaMs1EA379e7tKsC3Aqfam6QNDfGG3vurrOq+krS
GhvoAJSjnNo7UklfZrg85Av5nKihmM0xVnRqiXIajstNYiCciPyrvarZfnrtMCIGxPZXYrB9N3Jn
9J1+vVqVNIgVg9XKskVgcC00S/pLt/S7opS0Mxs0N2SYXHXJZdOpjfOYRoQ/HHmfmvqZer7GY8X0
a2idz5mQZZNxwBcacrxJE7iVsUjmTN/NA+ZWZeRNFyVDkHWftbWaXlMsT+PShYc1Hk5TEvcPRiJ0
4rlEPWV67/B9YSTIZWNfcCMkvumgc/Bqje7QF+2+Iwy5WlrG2LYOR+A/HGVEZPWaLlM9Dm8ss7G8
zG5Uj4VbHESZDfevxhgR42odzTRIi+qs2pMIlDF6N7ZGJEsMoFZ5XhRaI1wt1P1Ki24nru5Ub903
HSRKXpjOvIjKcAJ7NYJp7LG02g+TcH7eGrue1WY+jN0x6wevSyHSUm5L7AT1IEuwqeslZ31ddfop
z1hwFGFyxbLEi7LJuq9y5XVBi3VWnCth3mGnGnIcBOppa9Fl25a9cqkxboxKXHiYrCq5VP2i6Ftm
o6jPyWrGpE1K9A91nAKz6T+z3MMg7dYT5lLlYYx4q8U957LZsDS37+zypK90OGgDFg7ggXeFlnau
2lB7ZYzOU7S+4+ir/U2ADxNWvmhliqZ53cJVFQj571BE+aXkvCX56g+p8b706gYVKv1Cx9CWqw1e
P/JhOLbxo2SmswXAnV0bzcwrAJJmjekDnR3kGStns2mxfto3o64GVhvSGGXjCjfNtEeCdE6R3JpR
0+L3Oui22yKdXfoGy4NO5s7H5Q1JpBm1XQe0jE9ZLo7VVCPmQxnEbf0baNExHPrEXwBUQCK6TpeQ
asJ5Sk924ittqcNbRxBfgYmtzVoHU6PYvhbW77LVidONxT33STTgUCMDj1iQTnbFuqhZXhdM0bHO
Q3QC836VNZgS1mQD4nINW0sCE5N5MyhiOKrGldZaGEgGtfGsri13faMjsLXZL0SPjpWxzIJ6Zc2R
SrO+TcrxujfrzwJGiyZJJHXOTTYkxLRErrpNN0YnxZjmYA1HulvW0gOJBeaMadQ38UzIuOITmmQ0
HxfArjfynzM0gvX547TWwFFz7Ynf7qXMy/ZKTWIecfOs+rVC4iSpzflSzG3vaj0D6sJ54SUWlD2l
+qDPjMwIT397keBJs3UgoIFjW2++JwtWAm3yW0WJ5etxv9c6DQbC6pzDxvI1y8lubvI2i4nH5UHO
BLATUX+35v3BwLEYRCixJoAQjgn9O5pLE/SzWni1adxGdjVv5S1vphPVx25BsxMRhCNR2MjRjtw3
9VNTV8azUvffMhd90IYgkPV2uKnqUg94zb4bXGNWRVvfpDpX65g9MVdVR2aq1JVmQ0tdW9oooFsj
bhEem6oI5FDrmCVo8aLvOvP0EfKasWYqfar0P8JasLCtelIzftkkvXSpfZuG+jVoM0kOwg5+tiRP
aa0do4p7R5eFQOW68S1my+EV2Dm4DLcXhP7HpplvnEL2sAjZa5JZeJfF+AsXBEQqM7vvqrn1ASDV
XDrKyJqDdhmkp5J4fOqifj/X5t1UWtk5L6DukHJiYzdGSQA5O8Wp1E+cIXZuHw17RonYYo7aFsBa
SGK1cZMfcMRz5Say4WaqzUzALb2UcPREcTJLtHwzYUd4bLegF9Ii/Y52MfgLlWU+hrZfBVWKOKrw
2a1NQMl5dXTG+A7iUuSOW5xMmAyvERfJOvwwtsAZhvLYK7cQGnZZ/LR25oveOBUq2JSu1q5qkmtV
A0gaWWORbPwnZ4X/zE5hC7slW+xNmcoTEgLRJGgDUTxlqNf4JKIU5ANlrntyeXfTBMypGHsvWZgP
C2ObW8IF+n1i6n68RfAMsni8OtJLFGqnNZ23JcmyfokviOnncgvydfQvTqgSu3EL+WlDaHFFZIct
2DLPGdaumnyUsoUDsd1stXoqbxftbU7QNustShjxhBy3cCEVyIAUV44Y3IUXWeOmEmQRrS2UOGzp
RBOzUKwJPDivOIt0MoysF53zSqpxJd3I+/4hqrUgBNjotqkmD2XOMLGMob1p55WvYZA3FLU6wPiK
Du0Woiy2OKVCrrLfApYdScuKxKWoK+fWpLkm1efA2EKZZQHtFrePB1GefdAW3RS1/CxdQp/lFutk
2Xw2NBtXurQeBVAZoMAanN3Fqu/th7BIPfg/xWcRLQ+jveFbls+qNqf9UreAA0iWjiTYgCCywlJ1
EUBVE9szRN3iqDO51HELqDbUcycb8jkcbeNQj6B+lZSdUCYWSjbT+57pOSi30GuU5ftlHC4K//ku
a/MvawvITqp9MbdMRzMYEEhfq2ZeD5XSMVaRrk23mK0oCVu0W/Q2tnZxmta+3YI4xePfuv0W1M3X
6KVNsurESz27uUWcV9+CvSoJX7lFfdMIxzjR34IMcLuFgZnzjvNgSE4YgsLsTmiKrtint6SIa9LE
8fZ5syky4v4XF7uR8FVgJcV+kBmNMl385iCRpJwMaW0bb2abEVmePFY6CUQHqjNNa1hdgF22W2rl
QUz1y0jpoeE0WE/SziQV5q2ReSMlI1i72ayHzXA9bX/D0/LeSCapJE/JBxuuEeZePbCeVonR+yqh
QHfYzNzaZuuuNn/3ZvQ2cHxXOL/tzQLOh3Dek6WkORp/eBRFJpx5LOPhZh6fcJEvI8JOthnLKxzm
IU5zE+kPGwIioFVh1MeNbm+2dH0zqBNibnYVeuOPdz29UTcruyWS7Cq1R7xg8ovZYdxM79pmfze0
QvGFTRZN2czxCZcK6hy7oCWOcys0GdDW6Cfsfy+VVb6bZfiwmuHzBHPdw1bGykJP3hUxc4Hqxcua
8xEes5o3N7zMqsncuCoouHPMS7vWt0ZBMwoGyNDL6TCW7Px3xAb4m5GU7hbKjErxxi3ScC1b7wIr
y4urcGTUSDYVVW/lt2Nn7CcFPW41T9tjSO/2OEe3uhIiTAjJCqrTpas11q1hFG+1nreuNpNerToc
n4qxN4z2GqfRo0IVxq43MtOTZXQWE6E2laHVa5aVD4kMT2bXkqRuBb9KxFCR1rewG581TCB0bHcE
RMwuYz3GZB52wzUgWMgljXIqSrV+U6NXvjMnVKZTNKbEz2PzuUdzvsSN+h3BtQq0ucYax0Mkyjvy
rjm4smmJxb6klGZLMvdoWbX0TECe5DfK9mSzn09rTlDwrEFoMIny8V37lzYSx0EJ98pMRHzqKlbr
QUfiH2ZsaJ9MbhdbLDuriTN1dXZuEiMJqpwAfy25o7bCJGRbjQ9hzk9hyhKwHyx0g6rAsrjEydno
aH7qMwDZumJQpahyZV/Shmq9fHZDsCpDrU1IAYUaYOHiIjp/L2tEkjmfV58ywEPWbUdbAdeactWr
xVSBoCw52Fou/lpkt34xzR96FdaeppHKYCnnuHOo2gemucsSN+Jq6FaDRF8PqAsuz7j0r2up3VM8
fKU43EfjCNmWbKO3tMyYhUxf9Qh5IFN50ie67tYDoct8Xt5ai1WWFtT9cslFeU1/R3SjZKlPdjm5
lGLkEhI7n1zDvss07n7mZLeGLs8Cs12Bjrfqdctw2JFMxBExJQGg7gcD/AbesnY+48r0OCuIaDS2
zW7utgVEXQ4UUNQ5E7UjbBsnGlkq1Y5MYqMYH21tJvjdWGCq8cVYxYwVqGme8qIQAcJftBNizv00
2+rR7ZiupzN+bACMKBN7UenHyrJYUk/OpSHRdduJ5akswf0rZnclprsljZNTyrfpxZWF8Fwj+aji
N0/ryrcbgtsWF4dEtQ76IkyS1tixa01ER8MsmmAcG/XWjPPvETNHUxjdy7oK3YNk+b79pTpi9I3O
WI4GozKXKuF1Yyd92WFdK2dmhWZkHW1gRK2j2aOkcz07pPRot6DkD6otdkY6ZYltYgzSW1u8kg44
rkSyCgjt10IZkJAMQrVzt3hF3BFmhrZG6tK4t5flbiYDv1AE5MXK5jqNsW1gZ0Yu7Xqei7p2LKIJ
Dn5P627b+J2aPMqhHK6Wlgu+AKbPkplwWGG1e6WdX4eWZ2YnKVbkhlUDuYJYEYtin2ijvbPQlZHv
m5cao/6ut7kJD/KwQrKFT0uVFApMWub9FU3ZK0Gs7R9NQt9LVxz6uiWbVU7FpVF+F4bxohBJCmiq
nBGlFP0JDvlXOpkKwr+9Btlw6eKOCTRauHIhkgacgDskE5O7+eAPkfOcFGrl1k72EefWeZ5G+7pe
4XjPfXnCQQ5CzpRIisj2c8TMVg4OTnumhVS3jitXKJEPsZ9kuumaRV+flTB7wJxpVoXJJ3GyT2vz
nMjN+a2Ir7DG3Kp8o3KlrkK18E5LACc3NXS2hCRmYpYvE+Zg0rtubON4NWSFrzBi8HeshO+ezotm
rsazPbKO0xYwlj3tlJ4R28nNPI77BCMLdKWgbxvinJuaUcR3us7JGKqe0tFUPHHj2Vl29DrK7XMf
U7ZSL8zMSXcOSYvuojJfXM2sCa6K2a8XDBmj8dWRtHgUjfVilsoX8BmdCSjUPG2Ij0VYb06TeQGP
L8Sh1OfDSm0fNvyFuTSsr7mPDw9CRctLrehS8hgxaeV+DNPmubL5w0za2FCvcZkPYsH9rDglLFkq
ydaa+ZfKO9UMX2IDM3WIiQZ+EmpaHkP5jsktznqanGuaWhHu4Rj08GXcWa06l2SenzTMuQARg5xy
op3c3lQ4w/ZqZqf+anGaSeMeWdT0YkA5iAD8AOrVcmurYB+aaFdRAxCLFJ1Iyfxl4XpmSEZob5TU
DZNLiCd6QI9lSsFUC6LFI/2BQjB3oatDpgpE237atNaonE5WXnFyBaqqbzXW2EDmsRxOfJGMRnoI
9VO/UKi9DTfVhzOoT6MOlt8gcVHyHOuB/O+iaHidk/WLThgtMlhO8uQxpeIqRc4zTCcEIdbMbVHS
3bYvh6OG18zHAkkaMDbBSZrDM5o+l6gmSfwURwU3dvYp81aNmZXTciqUpd31K8WmYa6w4RwuRc/l
vWBBJSosimG/PpiVDrNBiyVtuiQpJ0TYkDp7N1JMwkac2Xn0zSAznorNhy7PJbHVuOdnIpSQwUw/
zlX8S9Wmz0y+xYOB5kwE3V3iCViNXKpgzT9TMdN2hCsI/Rqib3Kj2CzLuirjkFuXI29w1+yi+Vxt
d1bmf+dQ0/uF95QFNMWDu3VOZ597Oz5+AqFzVvDoIGrDmCA5iNmY1FHyiy7b4iASLqMSSdFRjHdw
Kgr7Ih2DXJoc8d2ddVrmlpE7rTFMS+CU4wOPrYGJKSS8kLzZEHEW9E4A8bgIx+KdVIhJYJZZtl+c
c4TvO5tLlkXMoS65qZrM4+5f/gvSVG0oJfa0pzoRDwVlrSAqkb827NJQKxyzbGkDTSwvHYCj/c8f
DQX9nG/cpuZS1TQlD3180ssFKa/Zcuvdlt1A0a/S3vD/5b+4SumGOJJoWSaN4GQWODWV2vC0DYjU
sqaJ9Q7cH5KlJB1sacuVMjl10KKjnPOyuhFr+GBsoCWcY8au2uBLkSEvxoZjkhuYiR+Js0szYE0x
Wy0jGX7Vfbtt9n//8+ax+H83yj9yoyiKZuryf41Ouh9dn+T5xz8t/3T+/qM15a+//i/BSRV/ivVD
K1NUR7Gkjv3jr8FJ3CBYVwguaopUNTqA/tOeIv+kbaFIqsEUjV8jSVv+Z25S+ZNi0zuuWLTk2KTY
nP9TbvKPPUQ4Erkn8D/b2EKTOn/Q3zYEktgyYm6DmxJU7RfqjT07LA8RwP7NwswRZb7WAypnOp4H
Tug/e55A2f29hvM/emO2ZkIdp7e5Mbwc+QceWV1V5iIceO8rEXRPGE2wxoJCArx6waiuaMPZ+Gla
K4a8634AiiwcLNoOSqsTWrAq/bTJAYQilY+h+EdfnPyfkDdL0VhisJC2qGuyNnrz39QnDlGvt6qO
kjpMbH5b6KHzOhXXnRq9aJ35PZisANgr+3UDb0djp+46obEc8p5js72b2MURS5NkxlSPJgQw8Ur8
OZvUoda5frFnBtfZachoavndRgfwM7kq/rwZA2WTHdp+w0c5CowEirndzerkze2l4N7BYkazAifK
97yZ36NpJK3ChkYDdOmCDFn3de/gJmd04L216xXHPnGjhQNgLqi0s23sU6v2WK9bblQglBTjo663
HawjlENclge4KNJt4+412yJWaTPo9M8xDpsaYQXMRMlx6gp3GuJf0qF3Nx4tWGC5Tvurw2iSti8g
JeAwWM56ybHG7FZBVEGapN1XE35VO1YMxmn0GAlrgaNDWWBU+dV0zmu2vrhbwt3ogG0w0wjm0Nyc
lUl8wm743akGSYcEn19UcOM3ct0Taiyvw3FcdtKZD2ChsWWa8qJrZQXfSj+i/EYesmvmaanxWk1b
yYJyo6Qs4kJ2LHHYqgEkGTbUvYJlMaqfjcl8wJeIRXOfKDElW8anUk1PeAOg4/Wm2I+kC7iSuRPX
8mM1hskJss21ysqEJ0n4ZQ4lua6S361i0isT51f9KppUR45e/W6j3f+c1X/3U4SX7X+Enx0aFzCy
ObpmGKph/AGCZ0RzgQRdM78Pbc0CLvpCk3EsupsUmw1pSORJHelxLoypDTRtfG0rHW5Rspmuij67
1ig6abE4NXT5nmTXy6ArHhLpXDV1MTGKEP0iMtrwQMNHxrDyyAnJtildr7KaYAx7ThbzxlkjOWkk
2m+IQehnk4Ei3V/rcnqNDAVCq63csScirUGJj6GeQoMYkg2BZ2gICzbLMGHsajcmDfc8fTmQCtE9
Vg8as96McsvTdsIPUDPJj7YZge4zCF/N8ZnlXcR2DguxXolrRhCA3aCq3aXdSummk7TH8FyyH7SG
0iJUgtSHPugtk/WItINFKDzoyFPgk6S5r+r5jbkXamDOHqAb4vyGFhtfbcvtkITcY3Ar3nhU59kY
bttwJGfbxYQPLQKCNWnlulTgBMXXFQsbCsmUt7yp1F2PbRoyLbaTPLp0nek3he6PC7sueneOq10+
hw1rzLlCfly5BJN3mwKLmhcX7E+EzzZ9orOB5uJ9NRfHzF4+i2k6NIWYAaxoj1x46ODgI6yVKo0b
ffM75xl2qCvT2OmLQ6vazO2+HdXC16GnoobG7yXW+zm3SRfP2M+zntdWRZ43tMqkJiDDrkT1CM4I
ArILHnHuOljwB16nqPmqlbJ6bIVz1MALAhxz+MCq052SeQj+pj/SZMEsAyO5dUJstrwd6oQyR0tx
LrW93kKFOC3KHRkUY/fOTwXXTN+wG3RGl58OWZ3Bfrcj/NTaxOuRxRp4qBTI1LlZh09K4JqOt7Vp
qhC2cwSUpEk81emvB3rOAWmhwZgK4c+ou9Zs4U+W/Ql58CArWF3hAOJ2+yYsyzjjsx/cicso/m0f
ZtV8KkXRBXpkMgdjd5QD8hZXcGPfx+VLKamCGB0JOBI2TIbTsgOKbQvH0zrYLA15MN+020sjXwF5
3bAKuh6ShZHcIogMK44YbHw96cK+Jh3AooDERimCURDqXsfQG9JB3afIqPRYNftI4CrEW+muMQZG
c3Suojiyb8TUQtRJY36CMn2qF/taGgk2oq3QAvMgoYlsZHy65Zn4mQswUdQvZ/MmTERhsHDmAmEK
c3re5msnWuQx7KGgcwbDrq5u+2alUomQ5BnqfusvJDbJGHB7tXFXp9SwreXsAs1XD8X2gUxGex8a
JKHHIS6JivtLnB/kOnQMUWhOJkK5m8xsA1pKFnc6niusns1wLyBK7Rj534VO2ZOCFdKHuTl1UYSY
gvTMTiP1MNTcV3YFE8npLbZb07yHGAaXvmWCTpLuogvF5DxDqFoz+zsts4UysogiuS55trv1Cxtm
DraK8G1FSUtiDY1vNuZ3P2oPsamouwjTLGTNPj+Cw0GxzlO/o01bSdePoS3nU+Lk/8HReSw3jmxB
9IsQAW+2JOgpylJug+hudcObQqHgvn5OzeJNzMRrI1Fk4dbNzJPgzXpSOEILI+Vl1Me+NWZfRWMD
vx643FpoAtymMXCVl5lE8DnxPksVOGdOJM4x3QNcswXB5nA2DQk22uOeaDsd5RtrVG14U3pn6XGk
DiWJ3hZ1KbWc7DEBArE1SwjfjWdvQ9M786zsUXtzcWl8NhSaf7UTyYe0LJaG9S4g6v9WNBzp0Jvw
FS3eLYGchcgrkJLT6hnkDglJjgJ/NKmeNoPj0kwPueh+V4opxQir6H2lT7wPkvLS1eLBWlzSrdh2
yb/zoNfLgNEjz+tgqGrcAYPLmj2YxPhIhwpjn/a0nnTpiw7etralbnItuc5bfMFp15HeHAzryHK0
3EQYL4BaNiJ2xsyAYiGveaidoRlv8IgPmJdD3KvVb8kETBgPAXdV7YKGBKJBRQ9qxPpKPRP9Sl28
pNXOmDlzkQaymDS7eSqpvTHyYblRaH5Kmy67pIFBgMClhxWcAHXmzZbq5EePAcc32LpZwUwQTTUf
wO9mpAO00kE9Zy00TNIQ0I6m11lREAvNH7uHFdtQIFuDEhWDWC8FHelPujTi4IXvw9TUzy0Hc+Cm
D///o/QlP59oArbfz3AX29g1oFzQSbLumyGhJdcPWf0uyr0FGaR3jmDao5LwLFc+z8ATTyHpumJZ
vDjS93/ezk68+KVzpHgZDeF/TagIfxWtnGhf9Fa6UoflMQqQSCifvoWm9ckqllcdcyvmsfTe2GF+
iQKM4CvM/BDex462w7jT5r8+Gp+iquGp0gxEJKPkglhp0FqVWrshaD+5rfwNdSWhlXDoTk47nZcJ
N+JMf2O8rlAoSBh3QGyDh9Bf1bUJ7d+y9V0Gv4pWpmL4TJkC8/GnHcyfxgMtEAXmIxdl0uZp/kx1
xrXN5mBXaWa/ZJC0KQ1ZxPwqzOmXzTd1MDMX+9xEh5Zf/ksXYmMimG92K/O4MQq1oWSYdE/NqwuM
ddjPU/gVkS86lx41IOmobRn1PV8zEiDUPnWQlA4Ri1GIGc7FI+fxrJKUqkMPDQMfIgDNbh8JRmI3
YSoEkL7P8hxX8MLjACJD3g00gYbTgxXOh6ZNoc4MxIC6kuKuViVPiFfv42D+i0ZmdXryrjVGiKRg
hCD8kwNB7P+FSUHN4PQ2pZl56Rx02mLdgWmb3icvaw+wyz3M1bf+b9WZzwwCeBgbPDgRfSideuJh
TPYuc4azEOVmXBwcOkwWtCK+jNBXHP5uY03Lc1FCSDCr5iO07LuzrBHEOWfa0WeH8s9Hxa4jfKnw
Erb0vkAvADXaZgBFSAdElSwvOFssuIbFn8UysWH1CEMqQVFHE7LOCyVdJhHi52qKXlZ6D1ksPnJu
VTuT0E1sO8RTIaf6h261lv1sUH9el2Kb9N5elTjOjOy3FdR4ZBQ2W78vHsMhDzB/IUP46BGLFiZ8
LVFMaBXMksTNtHwh0TEiLWiUWtqArM0jRacQGVLwW6OAhCghrZZEJi2OWKgklZZLanQTgX5CikCi
psypBZ2tlruCy1KlBZc2sHiulPUnfmZmiMwe2Iwh0JShCYiwPhnCfekrFoSaUdB20z/Qo9CxpwXL
vEoeIjpHjjjNycj5fInTQNTIzs1flhaKZhSjSEtH8/8iEmpSqmWlQgtMYuyOdPLyvXgs+dZI/Z13
aVxqWWrQApWdp6SUeO6qQqBuzWk8ucTAWNDzgRQEIXg60sWnOR2MN3tQmCziSlQGgTYmtUgmtFzW
zqQpei2hDWhpJpaqg7YVgEijRAi5bdDCWwilAR3OHHDm2YlxkCh0AqUurYNjQrgysdl7d1rLiyYd
n+ovgVb5aq33FVr5a7UGOGWdcRB1StIcz8Ym0lqhhWiYzrB1UmREqfXEAmERnykrxDKZLjyqO17a
qhDoyoQDdE7dbqZbpVVKx6djYRarzqGQQ62d+d3KvnGuyjMVQdhOa+bYXiufPRKoV+v78yzIm4XZ
lTu6jyMNije1wm8+EqrlHTqtqCYdyjq8lX4LluRLiehplizOC63EelqTnRBnDURaodVarIdspLWC
C3Xlbz7kGY8FVt8gMupTMxpMj0Hq6zz194AYvGpV2I/4MbhaKa6Z3ymxSXhraxV57p8GO3zItb5s
a6U5LQ+TVp5NrUG7XvYpsTleyNp/e1qnnnqcFibSdYCE3SFlp2H4I2zxQGLjjcZrnaclabKMKz26
zFzpEHmxNL7LAnKNBeXcmcsPNUzJ1Sbz7RogJ2GE8FP0nUOdjk9zm9AbWe18I3mXtiAJ4YeQfjjy
MYhTQAlsNa4R3Blr8jcFMGa7gPyBTHkhEROvXMG2vnzkBtDBhDKaWHTBr46w4WFO/fzsNNar52kh
v7WuqzFmD53nkyamkinluXUkm3lXvs2TgI/ORpkLMoqv37cdwnzjwOkYl1vRka+XLPXD2hDbCy31
ECt6qYAFGrxhB/xs1Ke4mukLagvlfIHVgSFsa3OlRHpuUYoCc8aDA03G6IwzqABvi1ff2koiNHnw
Dl791cbQnxvzT2Zl9H6O9aNLtIBoyHoZAk0vqd2TL3IKLtMFRE/Cu0rwdMWBxJEhav0ioQGNgXdm
pvGfvGIGZMTwsJlxFAKUpthGNP9IVGJdGLgSLn4xslCPLC57zIBwijdrSrxnguh1cdgtEFYKjqvx
kRkEvYy8PmGJASJppfMONkIqKMVOPN4gyZTcTdnh49fKU8EZmwX9Hn/YP1sCYvcDVhlh4Z0n1WaH
2ljvSvEhLkQI18JqFKui5nXiAEKgDQART9lLxBWa6nHoAykrflRUD9Rq9ENlExJT4tyMYO8U6XTx
wyq5WMupZO2Pf94ut6PFXBXJ6Mnrs48/wlOYN1xvzz1z3MCx1LRMvFhlgK62YGo0l/KRMeZbpWax
8+scPjgoVhg9Vz9jPhTc20TiX4FWpbvIjFD5bSgOCVyEpfM/m2k03sN2b4Cikj7XEZnQPNWm08Bd
cDw77vjZFdavoB2GmKocUATRn2wWR7o5gbTQGREvsRm5/8rRoGsqeGJducWaR0b8k40NzIyof/Bz
9eQO7tfacQfs+SiDH7DdI1Nkv5X9hIuPos6y77jFOSN0RuW6mqXDtdZuTp43ObR/AeD1zP6Ad+pj
mWbnqDzvWi8l6wuijXHCU6xs1PASzeNu9QvxMFDcFHRhjfQEOIZ0jxmTqgOyMhQ5x/IOsBKtz2n7
OmF62CujPsITh1GW290+B+kxVqC63bp/oXPaHaMHIhpg0EanOoStRV0b64F6WopDMJKVgMAPiYDK
Q6cBaoWlKZgJMTWcWyRiK5ic9ZMxAsXlfbcjcUS5H9yYLYF8rPCec+6mvD76bgJibrqnrn2XEQ4z
Oi9fqtH8U+HD2CrK+Syss0NNgbVNEAKcd3Nc1uIHXQPamyY0dP6YH8xyDrZcInDstct4LRvnT+uk
H1lkBzsvcP2DZIHkW9wBBHoiDyT/3Zy/jFGqw4oZoZrTB2Mq5i1X4o+huvdRMZ4mTJozwUHZ+Ng6
GyLEVvlotUhKlSQml9oViDTJd+tzIG/UQg0jxEtzC/Vp5w/GZyuDPUaWgwNjmZ8Oqxts/ZDHFEvz
1jwh63Rx73rOaWmAuMspe/ODaDrU0XyqI4+C+jp7EwnQ2LIbPhw7vxmY0ePFE2qf9CZtnXN1ZcKg
cygk0QRH+9WtMLdBVu22C0HsozIdpPLXBu7DRnrUn0b2H9mFI8ZExDIyyvc1WXY2BQqUTudV7Mzc
7FONKk+74r1P2+bsEWvjqLc071SeVWcdl7lON1BhwfOUHbsFcQYnPsQobwDwcjYXttBStSrfJl4V
0yFoHmEphdfn0G3bv/oe13ycDN+hk96L1grPtaKQ2ZHq32pX3t6cI/y5FsOPJHRCGxtxcBW8FR3u
Tjj+AzY4MhVIk3wV4FAOqnK/bFGFGLY7F96Swi13KYSG+CaIroGffMFjvCSThnLhdppWmmRBCep0
SazW6uYPDs51iwAomwBTF3qVFm43F3/aYje7oM3fAkojprzE2YBjU4jfyBPcxRZW5r6TU0Vt/+Zu
StwtLHQgIBNnj9gSay3pYyARXFGCAqrOS+XWy3Xqpxnb1L/FGS6Qj0U27sfhld5bhzdT+EZ7Cf3g
GJ66bHxbq9y8Zqb/jHe6TqbTMGIZHgr7bLrQqtLB+R5tXoskeHUmug5xhW84Y0nJ2Ed7wezPYflP
1CwiU6jVD5RSRc41/X/JXvo6gW8W5yqs5GW0g2syB7zlEfzxlSQPuCNYZrb8l8UtetM40jywJSm2
oeTdVZt5Q/513o8OjFrTQClPHQKHirG9KIrfhu3+KiKP5AvdJkA6lth4toZr62Tedeg9a2MoO6GJ
NCt3o1lfSomTwR7ksq9tqjdJ8O9qMk9AIwK+BnPa1dk431Ikd7pOaJ7uxjfGIJ6490AExp+6g888
Nu13KBBozQH8NM7Vk1UyApalTtBGPDAmNfwZat967vN7zbKIRiCE0M7yjwm7HjDY9X2N6NPGAlkc
Gy955eHjH3pCdJs+ALPdyzKKozyD0p1ZL6JJ2+OkSeHyMiXsUNLcAxkWerEaoxW6tYE3eGKeIFGb
xGJ1D8Qzeb6xymJIAr1l0gzJ+av6q2g6WKKzv26coVL6w7zuCE79rhfUNRFI8Cv2s2WAkZkm79xa
9bwXbjltDTuFOEDulHdDRkXXV1QuoCfNcdgtDW8RuBSPLMm+iyqDzU8/duJcVeJwidcLQmF/MNzh
mOjG9sGR6b9xtrxdn2an0HAwHDjTl8GaMm7khx2RVMS19ExxzUoLBqk15XqUfoQskOBnRYe0TIBy
0tvqZ2A1eONN2qFdM1o9m6HagZjCcF4qyZp4Ydb4HsWH5755Rc081hna5snqjXvQqPhpWQmqgMxX
uS3Hdj34I3pQmtzUyrHSmwmVbMWejT3XF1vX3tF/XfArSrd8zgqB6diejnCXs7i2+ltgdPixU0xA
LhYeInXUGBjzTUVuuxnmtgHi7rZYbHluefxJhHX44zLpXMcRvYus7dZ3PStWeLhNXR7cll2EMoC1
jR8yJ/rbBM5237aDw+6Nd4rp4w5yQ8k8UVv6Ekks17W/gknSqWibcdpXGLgXk1AuhP40ogBjiu5T
Vf1JI1LJevgXY+5DVy7VZVjUy2R5ePrJs+GxvICNXK18uZU9jUt9mNxSR7k4Snr0ziyqLnkBpdp0
/BvRFqdN2z3ed/9s9O1hKGh2KHNcdVmlnSQ+mmArjVezLd1tzkf1MNCLCHL5DwN8nGJ/ulQOTzaz
KS/rzNZuFqBabbthS6lgNxVpfRhUnsPSq/Z2UyU7cvZyS2HSHWLYpTCwZ0u5W+WLt5JgaIMMgHjb
/jgpL2mL+2VfryYcuWz4tLkFxF2HDmIC02Q7uC9r4oe0pgQb0r8GMaEJ8B3FpnzPRKzaJngmvIC0
VH4DEi8ISTrjfla0JVdBz4jljJu5y2NaRlF77MvqfojBPWSz7mK/akK2z0wCkCCJwSiwm9c+dTNe
iXbnFEGL6a+94PHEo2KxpjKt7FCQqHGqP2L5i0AGGo+7j0EjbcUu5aubY7br22T5o3jJStZWWGS6
8WUuSbNP+PCeIFgPbYZgfSt58uQjdaUBbjcehp34HbIowSl+TrV5nX2YEzFFf9vuzxT+VjjoZf5i
Qr4cd81ytuS9jfhpejTHAIPMPor5RczLrl57NCTo9zVMPcQWtkJuwFqpeiKIsZAbc5wz2MWt18TQ
ZbctGdKMJhUXMdohV2QWMbuDdIQSY18n75266W2gXhRezNU7NxCUAu3Xcf/2IRdKXlM3M+PFvDrc
USUvWE+Cr59/e/Ups34bPrDP//+tNHcRuf+c+DAQCq6KE8HJ9QsIzEYaLpyt/WxiswY6UY5bAwdR
KJJtBKYpSR9syYgVoOmuV6OHBAdSYTmFJHaXimLK5W5GPAXZYGUMQSEUisLwWH4+VfwVQ/jlF9+z
dbDk31RB1UzOjbrRTtTZL2v7EXTw39q3JXsq/RvNLmjAtH882M2vAJFP4Dcq548aGSRSt5HwfCle
gugr9G9RQSOAv18E8vN0b9JLUN5X68PxX1KwcmGLk7wHXJ6jjauTh8OTI25NvlpAN8362xLcLdzb
4JzL+TYUfz2kMzBLW8XyOeiYjfiZ0C2mpifpPzawUjlkiovX0gR6TZxMb//p4/7dsrIU1TdFy2zf
2FU0Fy6CPORfGtYgiwUDKdu4ABOoDtoOkopktWFXQx4FXYHtfgUlKpegsajLpbmC7zxUT5CfqmWN
c/W34z43Ji8hF/ecaL9XfGhAoQP/LeezQ6aGL/lP5J0tMu+V+dxVp0A9OT7vyw/qrjfmsgujz2/H
5i8h0DH9Nezfk/h265e5A7OYfAW8WSae/fx6Kh+N6MCBP5OFSg52/62mNzSySPfcbIfqMyDokcvt
lFjBvopmamCiU1DO+R3f3XuhlgyKBtRuFaZ7x+VsWRI+LDYbfBKBMhaYNndayLxgF2OhyA8EL7Zc
f2Ag/Y0yEkTil2lo8N4MBRs9ldgf0aqwsZ5SL3qMmtnmWpRhFKmvaoEnmA5aBHktlxLRN+EkmlN2
J9loPBZD1n0cBdIhs4EFG+TP2GhYECP3FpPou++xLQBdtVvT+VsiE8m1M/iDGbkS63F1H4owT14i
tVeDulFL/wTlM7ykfq+2Sy1utjW8cis3DqtGl/qUgDE1tWrvkDMxhrE/IPAnfNBYSyO0DEH+Q48X
wQgBXcTUP1D2DTYrolwy5qNw+9647FdD3By7feQX/KkUueRBFsSn7GG4e5J7fICHMnCpRLYYw0+z
nfHJrXMZdyNUvWDh36BS0SsgbBTKJHxO/W4kYJ6zmBzRkn2hrkgAnBst+fuy709B0MQsq4vjNDdk
DsP2sfN4JpbrrsYmfZIaombPc3KgPvdnIup1cIrks/Gjh6H6ajLsPiLj7aWk8y1CSr2T0SQt6rsU
W1feIwpXfYjoIcKtS9b+pwrEiuArf82N+QrQ5///LZ7z10n7A6/Jh4npkbsOxCqhIwDIMuS29VdX
s9c1rWa3lvV6oN5iZSC5C7UmNI3z9neKAk7DxMC7dtC1ChHQxRBy0uoCp///4XDHkF3m3KOlfmGz
AOf9YfZQJgrBLoYLe9veVT2qnSCdsB25X1khLgpqTXBpxCNbpA2VOOQkV2wNoWAJWkMaL2V6AZB7
9psGkRVVcbMSk4ohOzBs0xY1RDNIhACyrNBwVtGLa8+NBUuJOtSjc6woiATnfSzgMlw8LlJQqfRp
1yB+ml+zH/3oZ+1kd+rYCQnAJK2+yip62g8VblnDurvBMsWLNJ/rOsDCrHBWZLPL1r9PyTUewEZs
zCnjTTgn+YFwE50p+Hr2MAmpcCw+KKh7WyKVnujy2vZEAUCHs+erou6A+Ls+1PC2LymuBhrl3Ww0
/4qyxT87MXc31bOTVsGeqCep5GTeipBHWMiZu8eng4U94kCd8uqzWSsBO/Qo+pZEk5UHB8s2qLHD
wwKiJSNyzhW0oedIJjzoAWvrfEX9d8Y58e0hNnJ3q5Ojwc2y7DIGJ2f5lQhTHdiZV5R6DP8WC4fy
ENjspXklyMr+1ArdyJfswzBNfBihcbNyBgAMAa8lSXa85famzvigiJXoLvIdNZLGqCNt+Slx4GZi
lPOvhlhuhBXktWCshMqm9kvWtdQE9Bc/TZksBj6RczbJswOQdUsrs7kPLBRCKD8GsL4u3ZXIpMYw
XHrdtUhN+XhkU8LvzET4qtIRfu2CneR5rm0WKuiYGz9hN8SyqcS5umNRXBw9TcxeQGdLzdAOORxj
nMbPgeZro/NeeUEhbneAK9OaaWAJIhahMS6nlvyloIyN/UDIa+qWfL8mA/CO3TWXAC2B2ruges1I
X8aoLu2WvR939XT67bMSQ41auN9rWjj+p8dQ88Nttjp0s+TGVRgkeMtqfXZJrcl5OFGXWF/WUDey
OfCoM00nT8yZgG9UniZNLheKAJc73A228H7FZXd9WS1I53Ppb2fNPjeAoKs2/AvtiGwD7i1jsBjw
+c2cBsZJjt6MNxhcneQSDVNwoYA1MvZ1nR9qB/a663GRmLK1ZAvVftJ6J2Py5FDPP5Umt3cJ1/cB
78pWaa47kDxeaVDvo2a+Z5r+3oCBX4BL73DkIy4QRlx8TbYpz5pZWIGQnwLpnAxNlfc0X37SpPmp
/lVOFMEuJlj5BGgubyN4P1NEp2eV96R9OKXlLB8tS21mYPaeptoDWxziSpPuPYmRf93hl6IQquYZ
DaDOOjSoJQN3ayinTbxocr7TI3r3wPRxfGPr03z9UpP2E5D7UQ97v9QU/kLz+GE3JycncX5XmXjM
cwiBgAhQMpjTJnYOwNkDizBrdGhGumY47WOpPH9rTWuIIxmvEcUAGQUBvo0XDy99cch1e0BY46qH
H8vVUwm2NCqDo9+bZ0II4hy+mXXTnFfqCCBz0Uvgs4gLdVeBN41vWV/TTVac2Sk+9dB7w5l2A7Al
5Iv/trr1ALjEPyuL3bc0oBEhsYuPVXckGAZtCSrqN67uT5gN/3NEPywoVuh1w8JIHteZUsgGun1h
EOpuWe5HPmEcT9Q0nLxefIxUNnS6u8HhvsgHrNya9gDmAY9nQdEDW1Rs8gFZWd0AAVV0q0IOUCdb
whjZ/tOjMGIJxQMmHZjfopR7Jd3gIR+bXTjyRnV4DMy6eQJ4+2uluygW3Uox6H4KgBWb4X8Xfc6T
Ix+fw8L5u1Bp4bp0W3h9BebDy65BearNEIeC7sEojM/8/zMquoSERVmwmGrj6u4MW7dodC11Gmv0
Rzpgzdhq0SJB40Zk0b3hRwAbRuo4emo5Wl3PoXs6XAo70DVPPI/fXKRkOB3vs92fTGX4wJyyR9Pq
dsgnIs4Cu6ayeNoF1IJw+Eksu0zGE48wg+qQRneI2GH9btCxScAK6QpHcUV/XAnRfkupZIH4w9dp
RiYUnlIMUChoKolsRYCHAyUtAzp5dZ9JhsXN0w0nJtVxeApoPQl1/4mgCMXIMP4PpnS2kKQF5AXd
mFLb1keusLEu9slKQrxbzPwLvaxkho9eZpnE+BBnqGGJdB8LcTYUl9Lljs7Cn7qJvYYASH29psyF
8eCuCtpdsAigX+jGF4fqF0XAdrsMRIJ5j8SYr8wjlUeAVXVnzJK1xq4MdFOaCiQ1BxFh+bm7BtYS
bQUeb25F7Y39CLsxZb/CESt3BOmjGIMKpaD+cjDwiW28mV7VKOmxb3b9gPHiTSbjQwKNMudTvwWK
4e/L1TwQcJB7B3Ylft/PeQRmOabT3hyKHVTzOFttaHTUPKLTNWpbUVFCWGywHkDCqX3TMW/OXRc3
o2c/F9+LD3efrjwDRjJPiaFiJgCs4sU1PQqsw4jHzcimqeBqL/LmOcjJliQJjgFEt+ToV/apUT0H
luk8SQRPCJ7qaMsGJ6GcGLw5h9VaU1vMUktGAWd1KCENAK9WNCLyZuRSEgasYfkQh8OtZYdHNwzS
Nr6+1Pc4R2pJOpNeAXPl6TQ7fHNR1f2dRH5I/OIFDAl067ZFwuVc5PNS80I0uKAJFwbISvayxNLj
h26TDs5IvjEoVsemKN6TxtpaAhZLWHSvfhqeSpr8MDBBNKomCjm4Z3Nn9u4tavcZKv7WivD1YAiw
idXzUjFu3GfADW2m2vt48/KIVw5i8NLiH68Jd2zWdvwMfb36wD9WSOPdNREC6YGsGdonyWa6oOI4
QY2oM+sQOZ1/HiZ/Z1jCJRnEH2cb1YdpFfWJxFjI/dWK4k64n2yC2a8GLC+d0flbyM6lusj6nAUn
D5Lwhu64QyKCMB7zYjOvzo9jtvQIm2o65lQIPhoMe3Z3ZA3tP4ZYHDOjyG/VdcmQN/PSNj9dsscK
rnQ24MCr79UI26kGO2xYp1wAbFaruKcC9KpHaUaAwtwP1tFaBCOTIPmFLHzMNVkwA7RnY3vs6B10
qJ0401LEldYLPwfPSOnm2weCcKJVYcw0I3DATpnsp4nbh80ue4NdONoWloSbIwoaCVfvEo31fhTl
06wm95YhPcH/Oc7sdXG8gNFsXXkM5vkueOABopo2merlu2qBG/dpt3VHij4QG0mq2wGAs3FFIKTf
13K5LIdMgci13UGNbgIaK/pkFv5sM5Dso0vtjfVvbN33yuoCDvqeQHkWlI+mfUuhe26WQP955tCd
MPAEm3FikLAr34w78LMwULph5y+vDkoTXeWk1VwxUMNUzW+pjfc+JwUe5OZOLrW1cSdv3pqykiwt
2JxnHQYmPqwbM5DdOQHy47DMJnVV7qZu4CaVU4qZ9brws2yeijKjj0FhTID/feAH+7uK/LfaOWLU
JJ6bFodxUBAJc2O/DAnw/QaiRBBAL3FS9rlZSlfCfA/96VMJ95SH6Y9aeZTx8YhN+ewXpv1sp6F7
a5tl5yRWvudh+p5hW1PrPB1M3qWdp7CpZo+GZB9mUg0U1ohfvTHvgTt8B5kgKKpVuGJRr1yXWNXY
0RPxi79dn5Z7YMtPI3MxT5n2M8vkI85cDAVpnAYV7YVf08yBmtf/hhAJa+hxexW8Iq23znHrIIpk
6xOLdn+/ise2kuOOdmaCjV21gmkZLsAObTCP7F6jgnbW1b2uPXuyLLF8cEfG1c3xWYnJGbfhTHSS
0Wi7tImxg5jzxbdF6UhCIVcbNfC9AeT5jIxyigIagrheWH0PIq15n1snwPQNatAuUqhLBg0VxRDs
mozdQf0llQW8DYPlWLJgyY2tg+34KO1mTz0YPC838OgSZ9QaboXCAe8HhD6Ekyz8gxh9jT+7zEZ/
W4iEft2sA+6D/2uj+orgglXEVos7M2Rj2YXmSn15xZfZbFuWsVthrewBevcpmLnERGOyL+oUGhTw
10YC54zgokACeoYA+msezV/O1Ftx4l49kRqxWSeEi7k+8Dh2+CvBMNDHIywuc9QHcK0R3LT7biZr
bKWXYly+eKpurErUBzn2/zQKAGAh1P5wupfq3+BhRJotuKDFCBWMzPg2mUv88dwhynz94X5UPsoW
pWdl1rUWDKZDxMCkEvaK6VtXz9R/1f7NtI+D6f1j1TztFnfaRS2wx9WwX+UYXIVc/WOduThq4UtB
EmThOi7ddiBvIAo/3IUAroH8zyAc0pRGU+AS7tM6Mr3pnhc06wx1biDkmBgGO8XW4W2idOOXi2TQ
hbARGnxO1lNW4qQ0RnPfyP5EWrc5yWn8wxRe82TfubW9R0v+W4Z2vh3XJtl2o3MDivLVhFRbgKdn
o43Xa5n7iaO0OHlrbpzNym7j4WXJrDfgDB84gfkM2g3UocXmXjjxK1zy8itas2FO9LpTZcdwgevH
Qrln0ggx/PoTaBUbNdBY6s80n39qwolk+8OY/vYMCmdnEVaogawnxTFZPyptHlqtWfNe4ehZASKy
Ss5YyII9/TTkTjDS8lXOY30eMuN7UJmMqWTnwxiBAwK9lgNHsH61Xv3eN7DCFkAlfREdQm8OTgjG
Io7I/5rUGG+aTSKd5ST7FjShePBnj2dIPp6DLrkOa7seceM9rZJFKDNLPFHS/ENPG59v907wxzoM
8toWJEOclpUDCS5M7MJK9oYKyGC/s5uy4dV8pL37GCa1F1fawuF4d2PxIJLSATFiaJTIb1boPQeZ
wwSkeyRUptUktjFWTqlJwpcRogTMoZEfq0jtMuAqOwiqp6wwf7XE8q/rdI8I0BjdPL34LaQO3jX4
7MsVQ1nOnISd1HlhMCoXtFSuyamfPAecEA0X6HZu6p1jVbEh57skgvsU+s6jksdh9rJ3oung7myo
HrmGBLNL2S+MFQABfxQr/wLS5ZDzf/NMnpjniH27q/FQM71yInl7DqX8YqbrVWoMv2mmO2NSv/QQ
2gehz+8yKDJoy8do+aq4BlR2hNhqm/kWB0p+IGvxzWkH89eYqnNfmt++m6u47a1tkQoH5SRf9zwd
d/Mo7+QATqE3DteK9Ni26Xo3jgr+DsUObhvW/nM1Rtd5UXFfBl+iycNDSreTL5gfPIlSGvCu3PVg
eTa57TMXyIckhH/gG/iB6+wiYHFs7A4qRUpKbgrT6VQ44pFH1nIul/F5MkFzpjJnyjJIxST6KKpd
Q+xEFytTPHUVuRKvtNhj5yM77nTlMSzsB9Y+CaagwNy2hnvrmnq69ueu4KG0Zhjw5qD9MVh77Ro8
Lfsyrfe0mPpn9oBECNwSE40M2q3Ttb9ciiR52fCBpp3zMpvZnyTBDsuJvh7nwEIBbk+d6yptE+Rn
Wgm+EgOXBDeV74ioBKhfSIkmhmSOLDw3rq/OLtuP0EYYyt1OHrCAHKLVuDVS9ccF7LJhf0CifUTn
RhqVUX7IlbPEVU2KCubz01hFxywZgQCKj77tLDqXKN5OXXLgM2eeu/ZPzhJeXAuTACwaoJKos/64
VCQo/s3RyO2cF42aEZ/50PESYh/WflyDYtuY8KuBpBk76N7TMXqWSP5my+9sYQDt+AAAVCm3vkOZ
ExwDpm4H6xg9Zww+IQkYvTzi7etU8t0Z8v6UOZO/NX2NVM3rZFvXPXAMDQi0WiKgXhdQSl5ZsBvY
Ccar1X5jS3KPVQLDwssoxuD23m8z3Pp888WhqukA7nrGBHBG6gw45Jc3Gsegm+4CmRlLQYIu61FW
YipuPvg6XzxjlefBVbQjTukVAPuvYQBsje+QC1UTwIRVXMkIqWmUBCIJTrl930/vTLfQvNnOHUuH
V6ksASkVc/CrVfPw0q62OMmG47XHUrO3s5Xq7Kpf4pVr7zYb8cTMIXovw4HizvAfe2eyG0uSZudX
EbSWF8zNfARaWjDmCEYEhyDvJTcO8pL0eTKf/Z30FHoxfZ5dKFT1oiHtOxeJnPMywgf7z3/OdzB9
gBmYukOW6s+My2lNqRsHX2gg0yTvSWm8FJN+VQlCDCz17wJnw7YekO0pJSvPmMjRw7s8vOBefwx1
9WFZJFDCoSu2Jf1qcKD3nFQoQpXts+fNwd6tKWuvxi7YV5Od3isWW55P0pIWDKATTeisZ/ycx2JE
cQzVmpLKZ8vvFtCOvR9HFLKJim5a6xDLRydm5kWf3AWAQeBTsSlryJhm2WvqaVC92gopg6OCm0gS
rwjsthM/w4Yl2v0UgnDqctGzMaUULC5BMhtusnBvycEFhtyFXqUu2CHG+9EFZ1kKd4PSgd0JHjFA
X5yBIZH+uY9O4Sgp9JhccwdvfOOOlHuBNbFXnsWk1FrTt645NCCbsO/W2Fhas/kEDfUVq/y9jH+L
vGrpLeXdwRHsyS2vvfcJd4RY10TgUDPsr3sLyqYflkiWatMYw/DkdsBKZhdZRdBUu0aDfuhsCsxm
YeJOKHrEWy3uHFyY4CS4l63R6rBP1+tiN1MPGvFi2qbTyLfUda89QuEm9YKV4cbNjYTUHWV1NKGV
bOU9i5JZ7kHMcIUNXBcNeYq656xuMBq53kca+cfQTnCeukm8JeLKhglWqB/w3XRTcnNSOEoqwOGm
vPpztuuHfBLivvG20RiEEOO6dO1UO5HbwYNFXJjIXXbOU0TJudLD1n62vXA6IctQisRwPBiTODZU
9OJMerVqwlfkMlJyoRVnDqK2lPbgrk9C+vxM1NP17PjcpGDtY0dgaI9m6JVGfhh55wvgi1U7QSNT
f/Ugys8qzXgjA3CYFpc18uFqSHgbeAT0gM+/lgzZTVLeksj+Lqf5qU5G9seFXnb4ipUiA55w3Psm
x0yQum17QHNuV4EffmFaY+AKQObX0SsvaGcbBkvUzJuCVWy/l6VJIbww+w0j/xPMlt+hITFb0qSQ
+co4+Lav7kgPvTrFjFWmm27gNLPF4X4x3ezWVRFrReMmh/5XUr97ifDv/kesfYcj3AJ1z7nXZf0R
0nMO54uDdzpg8iXVR4hlEk85uwGngR+b9anLE4I3RoKxp3ZRmevC2fDmOgWdV5xAs+eWH54znB9h
UfxXj/Y3wY+WL+M/7dEmTA2X4T+pJym+PrLuz//53x//0lDy17/1DwSEAz9A8BtNJaSwfNLZ/0BA
2BJnr+/4pulIcDvWPxgQyvubKz1y0Qr3IX/nnxgQyvkbf5nObM7Of/9b/+vf/iUu3vyHP/9vRZc/
0KvQNv/zv5u+yU/0LxUlrrKU6Zq2I4Xt2dzH/wo6QO3VtGH2P5hXd7bq7AtWZ4DXIr+VcfWghsK5
dxKsvkWGbTDr4aSOYJM2RoXJLcQjsvPC5J7jW3OSqcL1yigo6+HSSe5sZ4CONFhvJkGaJuqGVYi+
jv2MUZtKVXS7ghoSRBjPswK4QYh6WFrvZXaZk47+UI4WJ7uQX3mTPbhNXZ5K+4R66Oxj3q2tDWcw
qZ+CLLYudcCQ4ZgZDnzbo4pAc0wuAg2ov6WnDJvwH2sG+A256zAwi+5mxf+q75DB/eoCf6Cm9ORL
16k8F/NCy/F7gU95aA7Sjq+z3f4e+fFv9aRAYtvFk6OHfEOHPYs86CsVIW/ExOGnGbvmSgYJCFle
vHiSWaL3x8e+kofUsCrgRHb5hrcYrFSgtza9jxtfARrLkqS7DhI9Kz3IiBO6U+KYYd2vTgYlktTj
yvE6gMGA3Xmv8Hqd4szzWVPTF+nU1i/LGYpjNvftnW0RJjANUl4FaTgRsfJJbK86Jrhydp1s+5PF
wmzr5fI90ZUxUQnKWmWZllt6vlel7hTQ3CqNaSBgLcah0a+r4WTS5LRhZ+Gsh/KbAip3ZfAK2EZA
k1mz2ofGru5pmGOHAz78kQfR0Z+8cG9YgD0i2SwFEwPWOl/PD7w8MdU794UZ/HK8mUNJxOG1ZKJL
PQWaO2xwNarER/YV/t5vvPgAcFCcDHx/+YCnPEmiE59a/AAUdFsQINmkNP3iyItWHmLV48wCKUZK
vULsQtEJDNABtD9hMAYJTgmCEgc5T+ytibYwbtpBeyQsnMXd0VedPHbO0snYFhkWej7jkMw2VXmw
P1Mc5GzLnaND9SxZW2q2hsiITsCzUUyxA3klHbUq4FJS8qiyuD4C4uaVC1Wbni9e3FndnaoiWWcs
uo6V0Juh9Gj4RUnsOJ1id87dbWCQfqVR6OoLEV2oRkFj66FTt+MWkgPO1VGqO0Dt/l4H1YQtWjUH
F1HsziC7tstqDzQl5hBSGMO17+DDCWfvSvnJgBjdtzGA5KaipEEmE5L9lDLTz2my7wrcRmmRR9dm
evJam3CAR5Q2SXJO15lCYaaKlSgqBcpotb7uwC6MF0+5DgDP3MJANVg428JLE1jmOWJP2sPFfwLk
2uEWMmbyYj33Nx+bsMcrrNwanQdKAH0nrIqqcVxVyYaUClwl7X33gk+yAVm9FhoqGJhv+5wUziVi
p3JBnSf0MfjHgIaRVdsurWQF1svCs8udFXL52oNsdhM9zYQ1BUyygQt8DuF2jao89f/4o6FKQUsj
UwDUktYGTRZXlTKefcNsKBfxxR2CsrE1OyPY6QURFmObeqg5B0UlhthAecVzrVF+CLLvnVSajzBy
avRvWjyWV7FsLYaKcr6ivqxIgO7jsBVPJe12qsiwhAl5YvVe/9YdLb6GbdnHRDkP6egfOA/q3zIj
uNd+eWzzXioaYNcuDHWQbO2D1j3Ows4Fykx9c1TaL6Q65YM1DTCntTwIW6SnxEviU2Tla+1MFQYM
uunrwedwPcG1tTNzkyZGsSUdPR4Uwfy1IXhwV3UIqQ/Dwwq6y7xqLaNbgj7o+H43rqLcpempjxa3
CcHXUebTjvVNiIyKzMMO3rsOZVwzpqdqlXYL50rFyDbarVauHHhqBhZqmMlTK8e+eoqfabvg0WTP
V7Pv6kMyZxSwTFFzzgaz4/DlXxO78FCQEc7TROBKPrqaj23m9zuIpemWDgWsMa0+ptKqDrECqgZg
ILhnrgkRUmR3Sevn2XfiPTS+8FiWu96l+jNLTB911CT34f8eFYY+b8zLtbGA0iK293tpY+uMBs++
izI/e2hlD/47jQ/NPIlLGI0brwt/CjKWBb2RveO9ywD0ClYjytkT/A15YLPuccdrGhn+qb8Xqykk
ijzOiP2pxf8Kw5TcMou/NmAFMY8k0UNptbuWa/oUwvAJ0Qc8DFaweoonWUIGm52Ocjw5YEURd259
ndo4OYnhifSkz2RZt7cq/HS52XamC6IHm8tLrd7stm0/ZYxPMKEaU83f+DhuYa+2vpVkTwYnybXl
BOSyyvzJyqmZoXuhzxR0Ad5Gsxvs4rQ5pXX947TVLUmaRw7ZYmP56gCLIVyRkP9tjF1HkgCryRyR
T1tarlKnQHuYdH+2FPO6Hw8fGhDDQ5owg49eER1Fr4tfKfOchZucW9fkC5qG8zxItstw82QLPgSs
6FLlQvqo98Wu9NrfRCXkTpB7HNpSvEsm0tIMn0hLZ69u5WzsIhZry1wGoqh2TiH1sUh/ZX+tOmR/
Az9VIifzVSmkWputCGdnlIekDZ5HjFAkxni/LcxC2nFHEtLL50t+JnXqO8rJ0nULBNhQatW48w/D
B1LMpM/ai8oNYizOVSmIwmf3nauyk9mAN0+n45jbNHRE4dniCYT7ydxiDFubgl7eyOubje846O9N
ftahrE89EdmTSZCkMi6tbH9PDf5GogHTpvSbFNo+7m2Kagg1WtiKO/kz2/hADTHlR2nYLESobBqC
HTyB56SluML4qtDmoBDttFHJ+0kfOkJjB7+sPhamM4/9lFEYQmoRfdWe/DXAJ5kEZMMqbh91RZcG
9wARM22eiqzmlkQtQaB9hhyWsCEmCoXDlEyF7VHv3p8lbiEMNyFMVAxSlrTEvTWFlNt5+uCD+Lmb
BI96ScZ9D5akX/cVC3ba3+CYhuqPBYRl52f4YgFUvbEMgHxjNdbOrWK8LG1nrHvonEelxwsPvIQF
cFTxSdqfURKqzUwgfEVNqrWNsIDh93eLLbMv922WZY9df8sxXbpETfYuyzjPxX4Nn5u9H4ekY2GF
P/NcbIOZLh1igr/RHCacUSM2OMje7Hp2ACzs9Twg2SyPZFie4JxKhnYx9Pq5MZGbc5OdHTGBYEfC
8bnPM38VuW6/GyPK/cbGYLiLs5/Gpts6ttzXANbOAe7LtcV1cdS0tQ4+YVtWY7yMfHnK4DWvp5So
qo3z5I50F8ymkMNK2xyEIkUwytG+M2rjT9oSGC5Y14d+Iu/xuwJF4eGrg6uTALRMWzBLUjZny7ZO
LR7DyomDlZsh/hYcRzgDVzgE3HYfV+SWHAO8OwUN5PHZ1bCV8vbhEj/qSsu+B0eCXwoUVtS31kYZ
OttFqfVssvSasvBmxeFIdJbte+G7Eo2/foxN8xEaLOopi4lEDb/inLWkH/RvNlSJcB4eHUSyjZMa
1HFxMosAVtfKeMHlwOLLyHDFo4TLDpAMpqAJcAVHi7w8uk641cVsHA2/+DMFdXQAv1095DCCtlE6
FSvD9lve26gfYJ7E49SN8FTV2bYndy3smIBX1fs7VS8MmeK7QvC5I1os72STPXM283f4UrmygzDe
R7FGUeofXJ/CpMLmbcRy8MQnVq9SMWX7wfqyEx6rYapfFx4mbP1Ts6ALBo1kWbnGXUDt3N4u3Kfc
VjnAGwK0+JlAX2C5BZquUNQlnqp+mBsGnA+Kdc9VOLn7zm2fy947Z0X8RcyPbfDIw61vmXMCV4bv
fjl862z2PoYhwcgew+eqOrnT7RMlNsavpJmy+9w7jBBqV/0CehKqppSGDcRssVX1YGuvTXazLE2p
BTLZTmQ5AjNfgd1j28gzvm5asLZtYH9xVCOp27QSyVeU9+0nVDnjIW28T6D99AJ1eCi6evqgT7vZ
KbyA93FEsFrO/mXIx/DU2fktL34bFcpZrGFFROmg76EKcApT5nWi8umhFNND2fWvSppMVWLg8c4Z
NjCcQ++0+8rLCPexIsftolipiODeyklilgjy60agFkeWtUmUQYgdotiaiXcvnY6t0iJvR4u2W7Nw
MsZwcQaznkRaDh0FVh+XrSqX872ugfJAZbXqdDxQ8v3O60cQSzRQOcl3HMqgZ6UkPHPtWjhYW522
57rGwefP0qYZpswPrTGrbTWBZkXzvSbWmTpumiK4CpzOKXZJBm6OrsYDLmBqyeuVmzsamZ9cH8nM
Nd+ywUaCbA78Jw6kjTTWcVG7W2Ey1pJkJftlPWVl3V9cnBQh/u+jZ2IY7Szrtcl84DySkEHthKDk
ES+rzvNOURiMx4im58QvD07bZ5jo2dWaNdJyCPKtlkd7nG6GM19Kd1Q7RPu7rmGV67XXf0fE+zWi
n/c8h+Kb2h4WlE4zYlJyiqvHkf/S48Vk4jiiEK5J/clNIyKe9jy7PBe/jkyiAPhJ/prQnLQDjfQM
DWhxsXN1T+S1a0XYh61QXqv6ZoZLlwI7BSvRt9ReDqiCu7id63Sb2vODZ+pfQLubAcdWGS1BsZEz
mGgvQuPVidtxXpK7zF5JSB2S9xU184ub8r5NAQ+dSs76HOpwz1ZlDGXVp9UsyMpXnaF+lsad1iP+
RbKmNd30NFNhmYrD5LWpQAXnHAd9BMTSzf9MbV0TLGLhn/WXOrO/p5oo7yxw86niOMW85wyZbk16
Dx3Hvrn8Ckg4VO9RPkf3ZREQO4udP1mVV6uytU4pZdbQEChhol/snfM5j7lqaMG7MaLZ8CeqrnEP
LQ4/00EeKJzfVpweQSWNd3/9bkJMOAiO1ZyGFzLmEhoKZpb8NH7MmHlGPqamf8DpBc2n1acp8fZ5
72DOjyUs/cTdhWMhzxY/aTx9Ca5E5AcAYqkouJdIZ8tZmidU/QdygDQ+cJHf2azrLNJ0+7Il+TRV
ttikPQvWPJnVOhdUwxK0eYa2sRRIdldSWD5Q6RpUl+R2zL/tPn7qKo5tMH8Sslvto5ejz3NQUdQY
sNWleXQLE2u4OjigRIvjvhbmtekPmq38ydb3QY5L0mrdcI9/xpsb6MvDbQC2GPkbPCAzLsDuAjEB
nmjZQw11njLDyU8ud86mIGNOsGBnaz75gOSt7bnpnvf1bz9T97GK/owUVaw6phOKiMh9DMkfE26H
svtDK8mg2HhXe02d68L+6+RpDFKMjf4LnxSGy1yEe060X6npiKOZsN8O5jLBruJtM9YFEEEWo29P
c6BtANAjsgJre2If1C96UFvft43zFJMt2ht6/NFJ/8VJwKU4G0tON7tnrOr4GmqL721cQrHpoZ8t
8nT4CGSOJSIlVlaF2EHCONhBGwAx8lb1P3r6Y6qa1s6FbBTyLrCt8st1nNtf1at2cYNRjnu7ukE6
JlKE42rBPv5EKcTMwu6PyV/mRID5K1PSHt94wNtydHZMkeogfXLTswUP0pypwxv8a9S2FA031WNp
QoaQ0PN5aETdOomGnYEveAXpadgHjb91wg/X0dZjJR/tYQDTlbIUFeve8OwTvRaUo/NoEY3Bevsl
jOxyGyTNT8BWBifPfOx7u72KvgKnHXWcRfEUrJZVIUnSfWzX36VX0TUXmN/ZUu5W5sV32KTPQQhQ
wY+fwtTfWgrUT6nQZOLpA0f4xSYjT8PNJDDpUEveGcWBJijyjoXcVf7AS6v0h8VAwEY3vMVdSe1d
UZNJ1GsCLrvA5XuE5g4XnTsKozRfdEMj4KBwNQLIocFpHG5eFH9ElKPB8FOU2MugPtd+R315ghCZ
Ti8VyZ072Q3FYzxRJg9fifpo2hj7lzBXj6GPnFkCpq0V/YxYvIO+Nu5K0b7J+XEIY6b6enqg64tq
KoOTNvWlV+zsL4BWXybtuqzC8AdLoZ+9ma2hNAn8T00HRLu1sbI5De0I+adrYs512uBx+Bx101K6
wnJeDuYxxbbDsVP8qq2LbUQPPipKnQ1UyBGBmbGtjqPxBMXhIAx6Xd2RFVVPhHuNFnJVWURf5UQE
Slaghkkfmg+djDEDgrYjD+36GdcqLkjWfTj2zOCJMFmKU3TKEeE86pgC91CGWMs0IcS4yYND3VNR
aJXdeRCM8f1YRcvCZFPSEcIWazGPj9FJlLa/otUNasSo9+D9pnOFH03Fw67B0veizasSPluxsXzA
PzQdxtQLKVcwfnPu49AVc0IMjfC5y16wVECzDXlipTb6r+ff5TVxO8Qd4kTELofqp0FQA2GWd/l3
TaHXZqqs/FiUzcXwYchBn6Cg1DbFxhEZNskWqxUeQBwADqfCmqNbN3fOzjEIx0Uuu0lHLr5u/7XR
LJV61TMPQCe0W9JOvvFZJGo8GWx9edPOcCA5knM+GwJ1DCvxhO23PCS9sSMQptiP281hrtyXPJzh
+2D/3rsepyfjTxUJ4C4mcmBYYn1xaOzggwvf4rkTEG9inLlW2m8TQalmCaghpbTWYX1IjDZ7FrmU
D0HwVYOvaDGE0KMV5ex636dxvjYzHxV+sk9VmSByPcg0PhGibt46lmcdJzd8SAuaQYa+f3Wg67Jj
BVWnpjCmyNCjOG1dW1PFSA4mNB7eVdHSn5omXPWFpU8lgVZzLncAvKKN68NnUVV+8qouIFrJgjOn
GJyUJImnIPoDLaBe5SoQ5yEF8Z+rRm6kLb+9xCM85Me0CxXJwbUNzA5TwD8QFZQDMCBvK2nGZ0mr
1ybW5UMcY7hspo+0Y/EsGChLm1TZoFu8t9ldklX2YXTgYGUUjWAG/esBJlaD7N/KDBlK6ERsPS1G
cre2dbCn7KVPnaNtftZLQwg+PY+53dn1diFWcQGrpNINCpdbPdKEux2xlZKCUMeS4rIneJI0CSIJ
Dx3u0JC1yUraDqMHM8jKUjAXHU34jv4jsaVYiaRbWDp7pMJoCzQDbR04aCmfOGJjX56oksz4+o24
u0FTNRhN7fPcPo/Fs9nI4KGsqRyJI/tsVQX3YizsU8YLoMy76FpJD7qv9UNMvb5FDNO7Omug0vTm
2dlmy0Mzcu0Pbaev3CV6mMeNKuCKDAki/MiqmJN7sa9NtHDaIJEHarRAobHf2en8is8N6pvPmqem
c9DixuQRzwm/Hy1UuoVVpdSSrZsP3ejfEdhcu161b3uS2o27qztxm8fsqZUI0G7tRFtfheIE0+Jn
7OVVuokBJIIFCO+2u2hGmRuApzFRxBgNqVnijF3iX0EapANyt7QY19h+zA77VG6TKQzC6Gj1xj0+
QeDcZBu7xtgrUunoKSEzAqoi2QJ+nKXDtLUWpdgXm1ziZgmkS7p6HQg7W0fBpcLUsAHzBBrVEuNF
6glq2gNion+QlaO2U7b0/er5kIyN98WCBUXzs2mGmsKvEEYoIgBWgGRj5y5n4l4ulIl4p9n72xP1
6jYEHjtrsr0Ik2nvOlPDoy1A8Sj5Oo06+1UwAOP0gtiYxPnW8oEghMZQbgbALcKHe+CrdicM+EbG
VD3GhX/OooAMb/YieEKa/fzMM4CTPkwm4JMqH1/kRMNUH1JmjFx8JWFIrNqpORaxxp677lelUdjY
HL7HFg6wbnK5IZz6uTZucZz8hhb72vaLUGRzyCtTTA4QtWii5/iLPWPgHX2OBh4w4DgfrcD4KJTR
UKnrXaQColegLa8Ru1oqtOCUwRYJ0FAVsaf4ow/U3nAbGheJMHHA49l38VrUazuY3ynvG7xrlREJ
iLIOdaYM8f861m7Aq8QJnz4U0Re7uqfey237D7DxnAxL1vamKsEjqeglTKd3rDLk3kf+CnFVFDzv
p/3WOTbIUcGYqvUbZHUIG/ldAUvHjdGXfdyaOoq/9kV6QVB5j4PFURXXXxxYeJ2X1Q3N91X043DI
Gx5mQQudNxh2QTPxFq48TOBVXqytyv/z18ZUMzKug1lw4unz+8Rqh3NT2NNO9J5ktnKMfd0FFMB5
1TmvjJkqrBGGG79iFzs8+EPwpM7wJyKjs+9KfCEYAOkI54BMdXd7C/zUPakBr3LXd+3NpaNb12Vx
7qXzxlBSnCD3lHhShquufKgh0m42UQUCVrT9GlmlvHhRj2mR4mLavkuKL9inb3w36p/Dxmf32Q97
2iApFNNkF0O+yQdIlL/IQehfBd/VYW4oGwUIUP8aEuqjBzd6rKO8BaI2+7+Uazw4gS8eYwb3JyXd
0yzlsBKDVtdopsuenPnvoafMD6hqSaFKPGHBiNNVldbOh5U9clS9c/BoPk909VydyT+lkUWzLGmZ
oa+6WxzAIDUd2JJ5dzG9VxzEiI+pWiS94Ll2iYAVkQK3RHpkVDw3rNEnyoSIyeGYNmGb86eLcaxu
SS6CgksRz2k1aZptwxv1pQH9SXPRuFyL2XpOwvfYi6fHsueEXPrpRktkXHNRiiWUycB7YkQnNQ0S
cxvJ8dmLWdKnfZMyLqOBxpUbXf2WaHA1XzTLnluiGSPVMLwJVzbL0/AudCvWeOP8C2iLdZ3s11RQ
ktnXvbueNZhQ0hl/WhdmsEtXlJa9vve1s2vLeeWCLdmEU8hMQhJhbYKZ2aR4+mgWGJxtLpuZkbNz
33iYcNZ0vF/u2LQEk1v4S1VOMU29FP0E2j1CaGWoaZs34khHw2rKXVojVCY9hnbD4oBvUCCzKfAU
ruzeR8dqhuxlEu65niZA7wWIDKLO3IOWvMX1pHdFSMgco8LI0XpWq3aciCBDSl8RJ2ifsgHybBBr
av/qyEOKQCKoeaKcbMqW8G41DyZX55Yn/0Y7bAPrGImVgOmTA3GGuEqVI/9YASYI58kN02qn8TDQ
ddh0a3DRyDlcwyfAJbvEb9y3qQLHE7c9fPIiupL74uLPW/XE/mafkpBFmBA81wXqLSkAQ3cXkXjW
1s7an9n0bz73x740E7W2h1vZFs6+IeaZMgo/OotM17h5DUcYAEfH0iy1CPxlFN5VoVGfPZTOUDf+
U8I/urGEFOe2VfP2vzpk/p8sQ8L2zf/MM7QZW/2df3x1+l9NQ//+7/3dNWT9zcH8I2mHgWlnsieh
neSfXEMYjNg/0/rwl3HoH64hS/zN8hxLCEewW/GEhZXn780xyv0bhnMFIUExr/k0h/1/NcfY6j+W
TvBfsZWwHUdRjgIcCe/SP9ejSPZg2vQbwPOFrO7U5L+YVdQelC4U7P9w72m2G2UjnxbO1SIUJ6hJ
GiqZO/nRSqNun8op/mPDSmf1Rze1zyuwKZKrFYa/mmXSCRl5oBJCh1mmoIpxqFSxTzsKE9I0Q/uJ
TcDkzjI/sQpGkuR0RxtAd6m9sDg6HkGDPK++J/+ZkrOrxzgGYRc4KDOlCzWQcInwCIUaxsRYUlNS
QNV8mCTPuU27MyRyop+MfdMy/9HqOB0sRkIqCenGwZE/e9bLrMddSxrHy8R07nwijIONIyOB25+m
yckZMB5YHqIQDoSNC7xnBbG1gio8nB0nmNaO01FItsyvJX3hTsvRDsY1rzhCtZl2UnrewmfZs1lC
V15aLbKfapmNvWrDUfcowkeJadViGUifN+6MItkGRX3tlhmb4ATIn2XunhjABwZxv0OD7RjNp7B7
joQish49VNYlZ4AXtRw2JiM9mLWG5gym/PHTZeRXiprHtk0+1aIGAEW019NM4XcBxlMIvv18qJ6x
u8JA7hW5tKh6saPwpWxJDS+Kw7xoDwEiBFXTNS+DxzLTb3JYzpXIFcOiWwwIoMbEr7GwHxk++5ek
91/Y0Tjw+jtgI48UZtG72AjSha08V8gj2aKTGCmKSbxoJ2JOPxgNbxaPy3W/6Ctti4O4Kuiw84mx
eIq5wF/0mAkM6oRAMyxKDYTN+yxNbiOogxBFZ21qLMdDw/7EhiJjwb48lEg/YY0G5CxqUIwsFJri
w190IgrN2GD4WxcBqTPEOkJQogb0O18UphapqVo0J5LA35m1J20jFgZ5vWoXfapJSGfpIu2uNuqg
nEAe4XH6iRZdi0D6onLZpkNovjWekyp3TmLBmBASsESx8qOnvlXWY91/BAikgtXjXtcUfOCj2ZGh
79Z5SVaFZbbata1+bNspXbudcaWc5QDhLbyTduLd9di2OlnrOy+FY2lT70x9gwtrbFLEj+vxaJZW
uipxVAHJQAYse0lTk6NvGUDxzqjoFdRg550b5JovjvXbapEU2S8hLk5/yv5HyrdaTlDTA7x+CJH9
Ikn6UU1RC3kQagpoYswPVisYRcVocStRHYKymS0SJ/AZ5FlUzwD1M1pkUNwYTym6qLkIpDY8Wpzq
DdtKxNOq44Ia4lJvIrQnOlZ9zN9jciIIl62aLjGPeTV/jciPe/KXvFLr12zA+VAk1qkotsmA1Gmh
5uKyg/aHvltpY5Nl+R+cKzy1pHkdFik4QhMGk3fP1vq338FgYS25dRb52BGsGhsP6q3IN3QT5acx
9p80a6GQNN02GAZ4YcjRMXU8SB3FcHMXsdq01mzhor2/yNgtzr4BlpAmYbTI3KKxQHu6m7CLx6uC
NTHNE1lO21Vrd5HJywjcEVk8M5M5sizjOfF2viphbVpDficJYXSqFG9yE/Qq2BQGvqm6HSA8vw+u
MaxdG7dCYrr6MpkdGlZZNUSbrPNYqWrbpCQ8rYZsM2YNqLwlwhMAoF0eeUzfpUuXy+TeR6WJe70N
QTWP6i1tcEU15B+WM9bXaPY+/IZ7MDes7HGa3fVw9dkis28hUUl6wPYIT5QuAa0EZ4GjH700+8Nx
11t7dnCkJmugZJeqxtQIk3MSWxvaOVh29inbyhDMGByWRtf+Y5z75q6eE24kC0JXPvXVpuSQtEp9
76fz/WftlPAOxGye0crOCusIsHdOcGbRkIuGq4C9zthJgsvrTh0ZEcoTwewRHje0ZcLHJtahdRGZ
awcQ4pFIkd4pR5frIvMxfqj2qsksYlwTd/k4ctCSWMdMq18ntJQP9d6o1W/HaQ1ACzTG9tQz8Gll
G3NOthmRbwb2Xu7qRr0BF9L3vcMJMAeZVTmtea5ies+TrDuZWGE38dQTkO5hrcWAGzZmlD/bUDbw
MeQ/tOxg2HPm05i633VjHbV2z3R1WOvR8m4psQPksQTgjXGaE/kQxXZwxkTCMb2tXq0UqN3UVd01
4HBNDaRaTSN8HYqm/2LzA4KqovC5nBG8RV49FA4jXNYe4qQQ+8Eoc/y3m2gckp2uk23htfXOR87k
E/YVbdrw0vuUFDN5wv4+sGFoG+AJcF9uhfDqje6bW99Eb5j6p4NThDwXko+h78CwCa5xL6Hx1UgH
Xnw9SQONfTZIJu+ILCpehDIvcMqhwFpVdj8IINppuyZOU6+T2mxWNml8AjvmHuH8MmntbCkgmOgY
AUDjs5GBcPDp8u6i2vQ2NSZ2yGI5XuD6Z/XWzmc/nJ9ikeaXsGfgM+NnTxRnGnEeQjAKBcKNiQFn
HQHb/d36ZAttbby53oyIiDaqGULevXS+mKUZ/UHaXcdN9tNH7qWJvfJEGOnJL6L2hc30q8yoMKol
5joHqxsBC9iYRu9aJ2uwfsdZ+2kpkJxu7F4pMnDvpeFifaFcOJvcQ2fV+pQlEiKnfBeg0d9Kl58R
kiNf7/wucN7213BQn8boENWYCcISht+OEONbEiCyqaFqF7zxM4IhxuQ7exWwiOxjsHRUjdd28VaU
/5e3M9luHcmy7K/EqnEhEo2hG9SEPUWJIqn2aYJFdegMfY+vz22Kylz+PCI9syY1CF/xXPJHEgTM
rt17zj6MRzmy+Z6jnSOeigX6ilNrGRtjyP113/rhuqZJ0qSEhTLKP6eCcxxUHEBc4ePMJkmpcjXD
/NTm0YXIWlrdQCcyUDygfCrrhlxza9uvvRnTvUYLCen8uLaFekmGO3SQyKEnUvdOhsSWjXWOkcRj
xplI/hUXXh8nqFZtf7QCsgjyPp1xaLlgsEeiowI27VWq71J7wDEEXsTb0aWjpQqcdOGT2evSNQJe
H54Koq7hMRM/MY4lvd1EBCh5oZeWfDMbJ3DijYvnxpiiLc56jOYsqrgz98R90dwa6nSbxEl/RAiy
GPS2uk+q7i4ekw74L22uhhiHVURD49ZP5HZyG7ZBK4WpYA3BqXVgE/ZKpKgyoXkY9XXBsXksIOSP
dVofRSiJrqWZ7MNQpA7dSmVWkbhWImVfKfGxZHryWSpji3SxuEAIQ2mG68UBegGigKTpso9R5WCN
Qb50SfHK6GX1GEpG3tqzr6w0ozLVhDWRq2aatViXH6U12Gd2rXdHWXHIccA8JT1SSMSuVW4dZdtx
vD5ctYJ0oN6Guq/MPamy+XgSFrDDYrnIElI+6tFJbosg1Vd29dxEtkX+XKWTTkUIFs/YwjCZYBhn
XZmLApN3ibdO3tkobg1lQXLLLT24dBUrc1LrbXJlVgKtdErK4l0oG5MzkG/RCfkYKItToMxOWatz
pbE/RcoIJXFExTijMmWRQrbBWBH13Y95StmosEfhWlPWKjqYAENaUPytWT/qITefMmKVOLKksmbF
yqSl49Yqth2G9EJzAT9GfO30WnAuK4MX+tr+zKBaKf7qT8xZ93o+WCsSA0EwJ8xo9VQOFwFqCQQm
s5ncedNaSOF6hqUdOSWORzQ2wbF2evtSU2unIQcsob84WfoW6u5nZzTvmjKt+cq+1igjW4ej7Qd+
3/2Y3JTdbcT3Fs5owwmBG1aWMsXRT9zoKKW2gq4yYCeGVspCN+GlG5WpLvKw10lltGNCARkTChux
DnQVBBp8djzOWsqix1Z2O5GLsI6UfY+1g1BzHH00iMINyXJsgLj9OmX7m0z8IH5/1wDtpUTluxm8
BE6lILdjUsbBGQehrayEofQfMKIXymKoK7NhoGyH7Y8BUVkRBeVFpcyJlbIpWn2jMupgzvhj/dAq
M6Od7UQj+10YFfkG8SGGRzu7AnvnHOGB3nJ90uqSuOCx5JLWA+GBPt7JutYdwJHls12aT6hkTLTy
j7ayWzL6JkR6KN4RQHZ7yA06I2zkTrg0B9yacg5X2lwTXK6MnJaydMIWTgGBSazvHbLmQSnhqayu
+lTVm0bHQcug1yApNKInHXXPEUafjWMz3qHpiEwJY6mWIz5Ne6ZJ7KrV2sZ/2uNDBcZS3bRV3dwk
eFQNJWjKhBPtqwGwMBZ2xp4R54c4wBejvZXt2N1UyvaKfxbzM07Y2MQSC4gXeDgDQcZJkGHwFohd
LrM3IzMIywyVT1cZbNWZhSAyTjOmnnNeRi3JJ6dTGFuYc4Wy6fK4PJv4dgNl4J1oSawEnt4Yb2+u
TL5myHyymowliml3L5yCrwmoNLtQdBj6g4u6N7XTffwZk7a17rAOrxrdOaROJjY0rREiKGjzyHu3
62TYOhM0zIkaGvXnCg0aXHYColYtjIOKEVDBCH8To8kr1N4LBlXI/kkmExIoVXFQDDSdYC2dbwZd
6VHNDvgBHIgMtECUDx+ZVc873donLRrQbG45AmrxrReWa5CYTARdc4E8l/6sq605DlCmhP73OFLS
89As6ecBujcoSMyRjYibZyoegwZWMS4l2XSfPrmgnh7tR9s9jMokYA7zQJed1gfD1ngI7kM257EO
3wDFYwjJ7qqIX4gL4vCs6tg6wSsq43TJ8B5UkFaq89lydIL+NDHbju0RpifGjzXO9S1YevLrTM/Z
1c/dHL94ucZ6lEJJlnkPlboVNE4DA+4Ao1NimTrScfrhPUFjhNCHfogFc9X0Ffkvt9S06wEnB6TA
MUrWI8ifDiXhbIQ6VhgGpm3DHWva7bxzDIo+90ryGxWjK51D1914JC+y3jmvHJTapc1ck/eKuRkO
GulRm8kyclAcNklnZA6vwljuM5VyZ3rtW962T26GKodIhXrDwPs1KNtXN3bU+LgDA8bUZaFdGTIQ
/JDX8PIBCk8NrRATVkOP96SsiB4VE65zoYdgRbEW6eye7uh9ozBH/gXF/xClPQc2ZryHunyIjDS7
bXv8aWY4nwyLWIZB1yDwd/qhS735H/8oR/MQpqhyMw4syyC7Bk01I8viPOmQtBdMQLT7KPd26eyc
cFW/h5bjLdFR39dDROqGLh3Oqtz+tJD6Wj56hnfxxXzXiiHakwqTcqwTw65VEaBTn013s2auEcVE
eGP7PvVXExEDqH2ow9wo2ADhxkaDaX4pxx6MRO0BA2kac1E3zW1fNB++KlZ47vFemf3ODcOPXlFz
aq18DfwSO5lbQL33s4UQHdwhO4fEJkMa/kG9YvJJLieyEE5xAZ0nbQ0LdL7rPawDVsWIsWie44C4
Zt96SCaBQyB/cieSH7M4+3AZ9WzmaXzqE0aqfUuHRtgZ9VQtl0brdAxboi8rh+7Wme5wpPY5y4lw
ebvw77wevS7HHTJ+hpmXyDvYZ+Fahnlzn/vje9pLlyQTGumoIT/SBiCHR3ZJBzRJYHeErI0mZyYv
hwIHvoA3V3sGaoYWrdoo1rdZBsPPyXcpDAhyzyo+oJamd1GyimG67ydfnuNey1Z4DnKaco8kBHn3
vsW5UIddBD9xTfl7MSQuEnRUGZkQ6dQ2S4/nbFESY7ZAJXawg5B7k6ci04b44s3s/aZBvG1ZPoIG
SJe+dPApN+LLJ25lEThjeC/HcQDWUscbkcovuKQNekzCdnu7Z1IvblEgPtQwdVaVOrNkGyYMZy3h
7OBUIGmqi5/Kp6Q5gSLLTmXHd8pdAj8sT19tLfnyhAtHJ4PA4OMAyyOiJaNYVusiYG0B0oFy3i7G
BWaiF21q5g2tF76Diees4omL4txaM/cPYbA633b00MZ3upZ9CdMmrBf3SxN59s6J6qc5REXLUwps
I4F9BvZlw1Ss3QeNR8IXwGU0KqBGgk1nDPVNoiuqfUPOsNHtwjS/UqfA0AE0e8ckHPsS2ET6wSr6
ojsjk4krB1ZixV/D2G3AxJd/z3I4BkmMe7QvXhvbEDdxqNFq45dnyyMEUZDMVmt33mBQBoTGcwmm
ahNM8DBbUezrLHjTrJmHNJ15u2eUdA/9QPTCABVzYS0re5qAikUOaQusmX53CQKcmTUqwLWhQtnY
FWLu5Zhpdm34O1vjfbnWaK47kGHI2YbdEI3FGprDzVQ6p7jEsmLZ1Q5a4ZvEbbVAw6Pv4Gp3a7cL
N3nfH/QuyLaJoPvaALgsBpjvc3PuA4dajRBWOipEP9GhEze6lX7O5D2gHtXNG4IACaaiJLoQ+xJy
0Ep2JD5MTxllFX6H8ZuRlXGXegLwboB02g4LgXkHYNOYDP4KnQWOr9S/jnZxAURCVQHzYCEn4g81
s9bv5Q3MWffcA85mrGQtEnSwv7rxSyuNGyyhxJdqTL1C9xenrw84z0UC9YUiH4uPRuvQ21q286v1
S/gdT4PhYZJp0/ss8+/HSpFHGkGpCRgc+zAIuZEehcEeRs/+OOfWVbbZM1pgGnuRsfAs+P2IRtbF
6J8Qjd8Rds2Bg0LYTwFjzbDApmwfE84NE4Mhgp2/T+1Dj5jFVqoWuBuP41gtc6V3ScnxoYuLBkYu
baWIEUobQ/KCs4uUXsb+Uc6MiEJA4oIsUroaPBx0HklYWwIghhJhSlSXmdhy1p8AuZs3/qgeA3Ky
AkQ7uJJjxrLwQjql6KmQ9qCsIGh8BgUkjPcO8Y9ABFQpNRAet5GgARRCYUsCvJDTr7nh0Jqj+eX8
pN8MSlkUK42RhdjIUqqjQAuStcpgibR20yNM4qROdV6cDKVYIps1vmuUikkqPZOFa4MWpsv8U6md
PGRPjQ08GUj6F/J/k8YN2ii8YPqdofRSEcKpWSmoTKWlUrlInj+jroI+oMUsiTkxPsQzlduBY1NH
fjxbJeqsuiDwd5yntxnhVqkUXKCzUwRdplJ2JUrj5eD3Wwh7fCbFVsLqDk+2UoSx4CALRSPmeRtU
goQFDe17rVRkTmfcj/WbUOqyRunMsJc++MHnrPRnEiGaQ/zZtiGsD9EJE2/Eaq5SrZVKv8YUQd+B
bvplK20b22DJJIkSrFDKN0bEHwDrDKWI+/87EP03PP4fBYaomGMeFn/15/CrWF3b629/WP9MKc/d
Vz1dvppOtv9BA1C/+T/94d++/kezTpoHzP3+az7C9irjj/j6t3/7m/p/8+8Dz3/8x/934On83bV0
Uuw9w/KE6cIk+M+Bp/93xpZqdGlahm9Z9h8wCcL6uwux2dUt3/WhHRn+fw48hfF3TzeE8DzTZFLK
/fL/NPDkL/oNksAg1regNRiKu2Banvf7uNML3YgKcxwhQsIOxac6FkQkNIgKBBhpnn87+qVcbl7T
7YtURy9RvA2lvnHcj4mwryafzgA9znk4n3Otef/DRaXnNBHO9RvEwfnzu3N0omtgMuiuJwSr5+/v
LputVlYlgoTQqRrOyNm+Tm7nXmlMvOKpCZMPXPAnm0W5NeiVgh+51ZGi9LACEs9y1oafPo14Rxd/
/b7MPw+JHQfqBQNpl2h3k0VLXdWP6yUmAR0Uxf/uQQMErcwgvLiEs3iYVGp05FP7PObxY2i/zHl1
qgoaJKHzJJnJpiL6KMBvEQC1gya9QVS3FxGrGzYBOso0/HMQ/bNI76yq2uuOefPXb9j4128Yza2l
A97wTf33N+zMjssAkDdcyOKpyNFrKeRpHHwVjnksY5rOAdW9Md6mmXYXUtcEVv5mVdhA/vqNOOp+
+scXvf/8P/+LsTpXzhEOpEQXKoduM///45VrnFinYsFD07QBezA3kuj2Thh8dbVzW+repcrESXp3
ncgQtw3rRE+ZZbTmMQbRFnK+Jq/+IObgMtEsnv0SK/iuIwZP1+Rhsss3xlK7CillI4yj8iU0mYYz
yTwSpbh2fOvU5OEHSUh4wy08SulTD3scARYdPlCPowEgdI6Aa/f3ppZt0uYD782moSXSe6yyXbdX
f6+utdSKaLMqDQyDwAp7yLVuPRjBVt15Q4NDKthJ8eJ1GCOadmtmHlqcBqnosCe+6DRrYDF9+fTX
11b8i6fFYy6gG6wztm06f7orO32ggrOxnVVrHAMXX2G9YwZAOe8JwvmEFqcLzCc0j/XCpy5eDjGJ
WkQO9GMEFKJ8wlf1K8zXZuze6ny2MfTJgiCtuIJPTOYstqnQPNahOObV/GLzJfh+sGyxME5o+PDJ
3LaVsUnq+D0LfpXEBiAIZj4H1pgGF4y4nx8HtbmLKpi0/CiAdhdzji3c7V9fCgNlyp9vM2QiBiub
o1ZR90+3WVIIhiQ67Sz0UJM2nOrRu627aEdDhaxiA5KrccS8vCv86qY+//WL/5OEhHuccy2LNugZ
YQnnTy8uAIs4QT4i+3ABqwISeOh1cRvRsEbLzGg+PWjwPAm2jmdmQdX23ZgPoVmekvkWfQiCVN2/
oBR5yQWXHKshqBIA+a1L9BJ6y4VXo4nXuv1Mno7H3IQZ6o0s7FNZORcWADLiudJ19PHXn8pQuJw/
PbnsEqatWyAbPNtRuJ0/rHkeNjC2JIDIzCETjhY+7oJC/AowES2A6mL7iA5xAS2uqN56z7/g4zyJ
0CZSK48+XIMUOKJvGea96bN7+9fv7V/d+LBihUtD0VXr8e9vzRJN2ZoBJg9iyE9mI06GHhFkYPnv
eplo/83i/y/vLaHbtmWxYbqW96evl5NC2PYCo0zsbMpyIBnYItmLe0lZfRnmTzzdjZUcNHXiidL/
5uX/acOGm4TiybNQRDkedcPvn7Xz+rTpWH0wx0dLg4BS18V5qJyt9XiTQitLmnCVDdk/SFm/8ZX+
uBXz5PzTHuLycYFlOhZdBk+n8PjtBtDQ9lQIj1qoaxqz+EiXG72K7yz0hKGNf38azFXX6/ZWDCwp
bOqHvhuvUB041UI08QYPf7Hu4q/3pkM8unC/JWYOdCBiUVdYhXsFGSLIejHqLMaBVZ56eLj7uc4o
O9BjJpyWsgivkonCZYr8B/pSnHE6wjBrOpnwkN9aJ7sbB4T1hq09mJxDrLncjW51mvRtgiBFVy0M
izO3xATpJ8ioZTBHuywjky8UT0PT0FRueK3Cq5l+WK6yijp3ryXyGxAx3ZvXuOT+KY+RX9srDEAe
4oLohvQwosF2dhkzQhfZ2aB/JHJ81vCdp3XkkwYEnDgdUsYwDoDJObaf46m8xphHF6lEiQWmSYbO
rTH0wc4b0mrBmG24iWV28lsfiEv4Cqw8AdGAAEUT5zZX2Zohay9e8pPtMQZHZPZe2dXrYe6dXwk/
iTzOdJab+Gszj6dD15wFreXGoUsDQIre5HbqnftsCkxMp90TnWdc/32+MWbTXWLBQoaRKaS9sL+G
FoFXV8uLje11O7gmmLqse2ltgV0IFHqLYN5KM1TAVGo7jexGWYXmmegrHGITXiyikeiPOleP3KkU
gmA64gQ1LBTe0cABti+uQ02ckQdevA5Dc5GmaPFzb1oTHp/u8DWt+P5L4FVuwryP+Ot6GyKnETlo
3LrWbqbC/prnWQWOg6MAUxgps8o8ocyxY2td5Nx8XS4RmDLQJZXvueNGWlc0I1wbDhB39LMoGUKk
YG75RUyOWE23Wpcc5RhgBiDWZ+Mq3kGt20Bt+BNBTPdVRQicWTC2IGJhUQkzQX7Ske+D5GRqrro+
ekxNoA3o1ob5cTFZj3Pz6IQGp+XK2/hyIK+sReJE1CyOGgHzFtrKryFsSUIg1dBw2jt/qC9Fr+c3
51bOWNsN+6EkrbPUq+g278k0oxp61xkf4pSosUbVPZGUYbdg+oGiBFmPlU9o+UQ2rt0KMPVQzmuU
auDQDM1knH1O2wxCss7VmJLPHhK67wyvEF+fPFoowUycFnVwC/2Z4khh1KGhbgYFVk/DZGsr1Dop
vpmPYGrK3uXUbI2MhBVLL3AXAlqLa7gIFeoSxGigln0TNLtX4iMBuqT3Bv3+kNm4D3djrGwX8FPd
bIYID3qa44TocMMzgoMiajavrhjHRxkO7WqMPAE5vADK8BAYhIlWYI4A6aNXw72GPCIVLl4ho9xz
7iw3muS+ms0jiWTpvVsBtE+ZGy9BPzznjfh2O3s1THIBAvx1gIXfKyh+Dh3fi0u1U8cOz3G5w6MD
SyHj74PUmVUCR+Jy0lM4yiK8MQbRPNcl2Z1xMO49uPyZpjWkCoPqh4l4UbQhBnJPbeCI44DOP4Du
77HRHloF/E8h//cqAqDTZQCjjFgARujBZlJRASaZAZ4KD6iQ0akwAYdUgUDFCwgVNFCROBD406pI
UemAsb9xzGpXuQw/orkLl5ZtssAx+SZvYgE+5qYn0aAS1Cd1gMciOkf6YK2xwzxpUXvncDCwbWKT
Tf3VCSAwj+DD7Ojoq+wEFaKQqTSFhFCvyrqPdGIWABax+5O8QMQDwF2GZW1XbCuXR0927l1oTq9W
lih+gf7FFM7B8+cjM6/Ea69CHhwdkSiqK7mHb/ASqSiI0CQUomztNXllzk1gzVu8xBLjNiEKki7a
LlOxEkUtymWqkiZaBHsN6SvU8a+By4+wfEjAHXjbhpCPeRLM6J4m8itwKz45egXTJCTaYozCcjUC
SyhV7IVN/MXQ9LBNEqiwjpNuEhWSMQ3+vinqB7NCBqKRo0HT+tmACRFzZF5juLCwKsarEHbtyuOe
GPlGGK4dmrzINtI0ydSFbxE5wEMyX17CKdnCDP0yfNAA+kjKOPIi3gDBH3RkwT0Ii5jCgbA30kFs
UkISim+v+tAs7NCZi2Ct0sjNK1W0SE3GiOYN96xAcJRTeq2xL4YHUy+2QdDv2EECJiUcOFweidiw
9jHAJS4eaW6eijZx4vIsMGVi8oorCP4jKG2d2LAOm6zz81IqJsVQgSmzik4hy1QFqUwkqhQqWiWw
bBVyLYw7ZAwpqia0Q9DtEVPZfDhrKuidIzYhr6WucqwOwwatL8BWMgqY6pRE21mptxpYiJliZW+p
MT52xF8d8J6+2wplVxbeIWbwcE7BEw+xfu7CISbK2tYJoSD9KC9VVFXSrjras7Bv2DOKMH9MPU1u
Bg3WBAT4nelZb/jlz6YnsTS7EGW8lnmwnuVLZ2ACVeOrQQOjCIY1Sr4glncdB9dN0pX9DhA7gAUp
PmqbMOpoBpmEyKdZFhlsvbZoLq5tkblC/RVqE/Weh88sz59yqQg6xVSxdRVbOZVyWZOJUHA43yDM
UwGEdNAlc9t10vkeM7UM4sxQIYQhszjHzcAkJ1wX5F9tSjSkKqCc7471cIjCQz1bF5a5BeoccFxx
RFy7gYIMdBRWCDFtRWLDh7Jid1XCzCNpI3ywU4/kusk86ziiTA9/WVfhmgxK/R4LJMtrI24TOb5O
gfVVYdFdBTAdIbiMlBw1M3gJdU4f/M9Ur/qF7TLItOAarwPs9cQ4MJFLgU+KpgJf0nczFyMkgEy6
w8pD1ocZxHkusnCfWtSMo/7ojaQ1wA0LYEEwDA+TNRLir7zxnjXN5a5pp4B1HMlBRQcKFGK9iqYB
sSCBRGVhnlJjl9Zg+MMevefgpsUmBVgHESDGOAa2SScSDe8dKvAU07rEK9OkwFkmFMEUmWKflwwZ
KlJyNqZRfKj/FVGOtrZ84uTTrYiceB2K4rUYnRuvtRG7OvmpC1EIFGSVbXD+gKYyxH4gtwZ5Sgtv
l94ruetgbm1d25cuEAydIO04MeXKi+Szb/Iwz8549D2Z7CZhOESgRo0CBNj3fk+umc+BPYixEZAf
RUVKpHMtXhKifMpEP+e50E74hH7+4OQ9UUJgeKe2jlcatjx8EYi0jApPJbTqxRR+cv0wv/GELUgT
vLTJ/FzWbbydvOIbBffOdLisdSuvjjl8ZtbtGGI5juve3mGvibGh3Zq5K5kERN+GzFxovsHeF5O7
Lbp4b9PGvckb+UQ9T3uQ8aCUoc5QMNygi6lWvQEr39uPsbBIN2eKHnEG5D5b4cIG/UzHng2ATrpA
2w/KHdOiS2A9JKir03Yex5fh6oyPDo2HpTOiY6stLFTCbZ6SFIk3OUxEafAZ7Ip/TQA2m2Xkfg1y
xGeV4S9qR/eWTeboEwKb5YRgFMPIwIrUCHRJzbrz0HgEWaNYkw7OJibSBc3mRS84KDo3ldnjCLTb
FfUziRgYCybkqeVMTAjIL84OxTYnK8PRNy1JymjC4tLbUEvsqjneuz23g1bu5pak0aLc5ZA7a9MA
+0peFxHU8HnQAwcrLYH/UDJwYI/FDJ5tyOe5jWZkXAOGWk0pGoE4gRo0SXwevuPYXSufU4aiq6Sg
xfx1YyZownY6K5pdRC9IKR8yDQdEPG3N1l15CdYRpeMpihWcu0eWEYYG84ppQb0wwvI86QRVNNFe
tleD9c3OwUGSTxo7qP5Ia6nQyCznzLkx64KjB5LRcVy3SXY1xcC9zACQ5esLwvmNxIXFMOv5516L
o8KCsTG/agnOtDH+Tgvvjmy9k+Y1K4cYdlEmRxFMtwGKGVfzz3ob7+ew3uGQxRBXflUjAUQ16XZ5
QWx4YN4kY7ac7GzruT6g+8Voz5B+5JHFfgMbrVtyRapbnYSEzhq3ZKvujQqtwURnDqS10I809LBK
TFvW9RcLnlBdfHmx/Mb9aQHgl1eU2wezQs/dAcMWA7xJ5440om9IC9ylvji2xQc2oGvefptWsORX
b3WRbjUdntC2mKY7NeX2kZ+Ugsypud50Tbvi2y80/n1Cxa/5ToMtACYUUpqi5Eae2i0LxXPqsvw3
jPJ5cpC5IGHb5oDwQ3RfBow+OH04C9ERtZmx7dz+Oefcl3D+8rN5MzbpDb7F5axZW30OPwzQHcui
4TOFbosQiPaeFdqkQbunyM8fC1ON7CKAthSnTZpeo4HJVT0hgCFveczFd1oDbuPQ64zJVY7YcDGy
qw46z8w8tRfDpVbqChJ7LXJEvYpYlnK+9wygKB6GdNMfuCGitseLmX8TboNcruGZ812wW1NJmkDX
CsRV0bfpDYdkVmsNWtG1NUwHvYy/NS1nYI7VUlbxDlA/yeaPIrqhLD5GTnvRCeUb2dQ0Ck7QPAC/
hnlmHc/3qCu8VWNGV6Ri3wlXPKXrpfvu0fST77rqL+CBkDeikyydI+TGL8xLhZl8R+b8jIn2G1HK
c1FNFIOec8xLnxNRvUk13jqc8olUyPDBz7pymST3WfKlxQKIWsJnTfPmhVzaXRpP1dLqnD0FDQdD
+O5YPVmxebE5WvmMATm+6L8iDLOE0gHxmOuGsGeKMhONWtz4CLzGnpeP42+nAuRkWfw9Ppq0LI1w
tBNfkLqQSvWAHA/yyG8xjhKPpML5OKa9a5lBdj3/BRnA2JrD/j6Xr+pSdC4fIULUvqCRzcg2ufvZ
HMqB3zVc7UsMNCdEgYI7Ovy8udaHBpm0EBeR2V1U37v1STOizGyt+Hak4HZmRNV4asH7aBAHJg7v
paa1y4ijYuUUN+NIAZkB/0R5HWbLVKbffmi+TujhI6ycGd9cBLMhkS9Ejx7Zlk1yUclK6xpsqNYu
4fd/NiHkpuAudERRQksXjXxLJZ+lmO3jAGOA1gw3uas5R7v0bkpzOqT7lIwXzCoOndKSt1Y1WCJa
d4tYnOiE5t00rDfTnp/78KwTsE61e6Sc6lw4YHp93+m8s7AKnnDq3TeBfVSPmkebZmGOrDiBpAp0
kMvyIKj3XfZRfYqqJSopb5lkWY85pj94fnbtbGJdcUkgJB44Xuvl2jAjgwa7QjdV/rXvnTNAo0tX
NYQAzHyKKs+uo3pMKiN6gRezIeKGV2F+XHn2jVCXzDBxl5h6gw5HPzXduHX7K02e7wAPIHM5F6UM
5sOqjb8xHF3bZNpWKO26yriKgM0RIalcRrqj8uNZYXBrVVnlr2U1UGFF5K4xnDdOOhnMA7ohIF3O
kTubM44TvsOLJNFPIgqs3Q3UtG9LeVha51yvutA/U00i9MAhsYzTAf4QkBdInb5XfY7NsNejHvt3
cmH6ftFa/7Ho3EfEyS+j5IK16OF4fLx6k6FcmfLpXv04qEFHcex40UmdMHu0k2A9Cv8xsvK7cfaQ
Bd9RK4UwKrL9nIeq2VjcSdd7m0CSljbA2nLYJsL46FeoyWb/VvjJYZTOI1jUe81MLnY1sk9zkGCO
Ewz7PkNDpM+AquTaw3veyvQgCwN9Ri4vgFrALrcMeAaCMUJYj8UF9fkqtR/rYGu1E/dayEdDnoy2
jO8oqPJ9XbCujba8TO6H2ZP/WOV3rdfDCPHfkC0iM+nk4SpB+yHCvThw9xovPXSRPGgNL2dEHfoL
m4wrYb0QIm8sYG1cYJXjGujvHeuzw5nDE4j90pTvqHyySltXbn+ftfLTzjK0TOjXvNswBZbl+W8u
ugTEbGOEOKtNL2Mw3YuJnOlYm7e5fCjAXZiMSBYw5n5GapT122Jw73X/GsTDfUXf1TXOblxRQNFy
5tn23tyOrkzvaG8hdIkEZOrScCfOldpBz2vQVx7r5kkvaOMZyZVxkYZ7vINmmkJniUrWbXWHJ0Z5
b/Sc0+zPIZuOYw2UtTaG5yAJYcsCQSo+TR3qaxHcdll7zyFSNQO9AkFO/d6rkjNQa4STmaeS831o
PtP1gOUmWVbRZ62hgyDsNDTIski/BRVWZKmQIRTDebSzOa70o3hhE2qWuYr6iUsYJzUnfqgGFfYB
nhn2XOhKJL6zd2kRL5bMTrocouylQ2tHKgyB2/F3EaELJ/fpiE4en4afLshLXkoO6HnVbsYWvkTm
xd91GVxDv6PQ4wom4P3jHlmHTwxgMBrLn8eZ2xQOB010Vf7W9DDjEAIQJnZ44PJKxhsYrRHvTJFV
a8sftm3lJqtQa2HPyPg7r8hZC1xUwFH63fvzM1t/wbAGhQ9PPntsn0oWFV27Myq0roWFRNM6c97b
MeM4agPXzS86GrskkcKjXwaq/a3WWKhtgHnMX8wS2cz5FdSXq2gAlDjN7GwtJ3Py77R0S5wB7jT8
0WnN7mjrEvTXfHAH9g+GJWp/ir48IyMFiY6AO0frVGckr/T7ZOldNMgTQRK84Xi860vnRcrk0tb+
Y6sFJ8XL7b5wW1y4CW+LuDk7XnxPzj3bNMTSgYQnLyv9tW2isXEQPtFaXjcWuLqYTTgpTgS7IbZa
lTl3Hi6Z5yBOrrldfwvH/woydhRi8mh+mqc2rrBWg1mBlIILgL0TzCrYkC5YIK1fST/eOV3yreqo
wCbQNVQ11M+dOCNFLugNTC6B1VPEOD1gJWh5bsyQduYUXYOSw6nWRKcx4JtwC7Zh4bZ3JGxSAOhk
JVRFwaIZf5lITNeqCBvyeyuFFqil3GOWy6JcaxW4G2g1vLjKZKUd/6sd2IFJ8Q4ZsQFztdOX1Ku/
cp9zDZFJvywm6xPF6bKK/IGvdbwr/YTgt56+sAnHxdU+7SDnCAP5aDlhjaCfEF8b0l2gbL7bifYV
zpBMolFem+5t5g6VM4Ju8LVtsTIde49d85lx/wGLL4Vq6Rz83DlYakw50pqp6p1POoZsrNuBkIAx
N85mJw79VN8negbBNl5Fcv5ss4gB/MYMmEoU1UfuUH62PninzCWKE2kE7gIKxmK4jIi/lqM+Pf8U
CUMfrY3QOJljvi0n+mZ1eBoRiRhVQ8eEVDP1/TEiPdRYBUUZEaLhHNCsmbV/K9k/6Y++6kP3rVFY
B1b9qz6MFg9Skp1+qrmphjnmcfy0Y0w8hX7M1cFz1s8VVMS+8+99VL0YkH+Nvb+l8vgSc7QhEekw
WfpNjFS6QFyrHliOoChVPWjIFAcEQ53pxlwCoiLpmFj37ihh/5pbcsrowmEdTjjjU3pNz37RHMKS
5SZ3a0qiNOBRRSWnJRgfVdlg2925r4fPIpwhnnKs03oUYtxaEON3lY9ou5n3xtwfPYPjRE+Udfol
aRLNXFdlzHRoW78U4FR84xBG7GSKypIawxKi0DHWnIOGMM1lKudHJkMmlBoM+7/mAXQdI9hFKXi6
LTSui9EZn+uePl0DU5d10aXX5eJmWGhiAnuMMjtki6zK6eBr8poxEM3S5iklF4XM7qs0EvwIcGm0
SuyMmicHBwgO/+qlTViKjXp8DgpYghprURHPbz9FrN4On9a/M3cmy9EjV5Z+FZn2SAPgmHxRtYh5
ZjA4Jjcwkj+JeZ7xWv0I/WL9OTNbJalMXVbWm9oo9XMOBOB+/d5zvoM1GJtLd3NK8OdN8uS3zktt
trc6YcmxG+3L58f7WvRdtc6Fk7BQA7Jvu+az6mzQgUjox+iuTFSdrBog00CSrwMGVy3qVaO2bF1c
Ot4rQlx92Om8WIA5zzYxAJgNs9da+S9+rjlC2FSGEMDpYvwsgmr9ASoH/Sao8EJzBwsc4hwV2/ew
DkHiUqj9lPwBNAXusecw4z0ktoogYNXIoaw4VDRsTfyzrKjsPrb2lMX8A3OFudQEJzKAALirLbEz
Jm5NORg9XBfMqNSDP/W+I8N3nsa9290aHNTtYN2b+PvNXLwyYKVSV5cCyeO3o3MIKVF3h4hpfj5l
DDVTqp/dqRA5uMHpSXf4asY/7z8HuLi9+ug0lz/HCNpB5De5ggHXPBAmxk3YZtPWQ/jPKTv/bg2m
ZFaRX3IiP5boBWi+pNpXzI1apNF7iXO+ZjTXcyNZcVGxVFIsmL5+ZMO6qD5C0PW3nINb6ZGDPc34
9EAwaMN4CwjuXhBVwIpl79XN5wkf9AtNAJmTlWlTuODGJeekmNf5EIVE4Uo+P/Y3Mt3pPAfNXeZl
F7VUuNHwipriqu44d5jg5mpfGU2VpeMatKjST+h0h1zXvkqp4FwVKlGPo+MICxWUdLoGSoVFMdEg
mUbfQ2U/hTunYjMu0P7oH5bKnq1ESLvYQCkxca15TZx8v4u2AC4VZwcMfSzz9JTWdnCLY6onS0GI
kGBfGqoyz52OrT3umsq9ESZEG7pscDqiyMvnZ8Mb6jVeORiJAKBxE3BemsRZOoKpa1KYS4/9PJnH
Z/DN9Ok5ImvFLmWyVMuC8ovHwe2K7zjhQR0Dc5VMmIpaK59WZsc1C2BVq3NjPM+vYyj2jHxGdY+y
MbD6fUVu+i0Kezd1/Oww5BIkWv2YJekButDnXHf78pzSbKkUmaS683qD84y21IYvj30joF8VUhXP
Q8Z7rsFSOQyTQSgiwUot0EJa6PpoMlttOTVTcZr8f9BpCndC6jp8TS28J2bNYc6Ko6XY9xZ8PS1b
1+gO3ClcVQVgzmnZ0DIa7Wbr6e+z2QFK8hBDF/o9WNhP37UeJ4IzEgOHY+L9MqviZLMEe224HvX+
oSioM9EM1Q0RNK+OLImqpY2iEhrb8p1eKuGE0ZMQ+TYtHtqkJZ/tRfoZPepi22rMraq9Saktu3T/
UwenNQcYKYtNZnHKy53WXJbhjqY0i23WMWTIf1k1q1Lc8xktxCVakprx8xQlgkYc3ABwIPpzztOW
e+m7TKg3M5o7KtfQbxBFW5s44tjYG6xzPLJGB2QPz+yYGC+FHb83mXhg4h1hxLQes7RgMDw/z0OM
it/azIX+XM/ht5j1Zxxb2bJ67kyJf48GDg4K7vZ+uKm+jdlENND4ANv6stPiz7RWHADHjTi7YFiM
7EcDYGoYD4zM5iN+R2+9ozVlGG9J7K76ZN1NO8utEM3gWpx6cxlEqtLEsLEg3fmc/yLRqVu4Ndwu
e2430E5WBroArkRwHuJ23TJvwIt+AidJO2VicSxodekOl07v4cDEFLQ1wjSnJFlF23XUxqPDQq8W
Ch7g88TWg9R1UTLUcer5pla3uj8NmfG7DHlnfrpYqjnjEWmUpMSCQb5+t0umneV4xFVHZ4KHPfPk
oz2Ik6bAnXprnMcACLpgwxEJD4Pb0NYjWXThIFMdOBlZMdsBZAJWQcxCLJDvlicP1C0CQxoM01Av
7hOHPb9modTDjp1cv7VTzb2ufqj6gzSABzZqHNTq2b3Gf3/2As1gx6RQZlVqku+fk4urUatJ7VJr
eMtyf8wPMw562epfQJYUs5jX0HBdiHw+lyFkYrVpFByLdHc4qtXuZ0syu/o5KTg4q4rZpdbMvcBa
ZL11gSL5lRXBzgzKreEly14am7rz1m56z5aZdPZd3Zg0vukcVbV/m+Pms4lZ4SIkZGFNqUj/HPsg
Fjs3dxg2TFswa4A2NH8pCFKLDfsrnL0V4bdL2LG3DEX/Uh3th9I26RkuPLt8aBJxzZJ4Sc4hlDUo
nDZEngYOnGzsi2tPmNm0S+Y4p44g6laxi5yEk0e/90v35hLLVHnOqc2Le9QUVxNrtW6mO/X1ImHQ
Q/rysvJp8EOF4SS50zsAG658TIZ+b83iJR3tizCzp8mkMhKoLGdnizREqS73iPqeGNRSNCdqeM1e
A2sHnpqLfSOw/FvfLSfENVPvUxE6JxeFQoRDOWrdhdDzfWnSqBC0yxD1qcsIaISwRsJAxuJ1rCUN
iBZPywecY0LRvJPeGbhLrWtbJEel/yPTZ2uXZzOzLok9USyz93buTd2GmuN/RJF1xdlwbLwj4fEb
18qefsIsEUV9/YhrlcEICYeGGaOiUcyxQAmumzk6DkzTR2dgNbOvgfm7PgZApLiGonzrNVTNVah9
gF5nCeCJdSXGv2LpoETpmM+aDddgGvZVJK5dHx59JJEO8kH1IrFpbHMEySJERsiBN5uBCTv504S6
Tn1cXfOKoKIUDleNfrUOvJN6CQMJL+r71d9UpwNK3OhIjmXrfjaQL+LWO5UgcnrHPrGgrfWuxsBM
3l0EL5EMCr0vn5QUGs4nCC3eg7TGJR4/ZrZ7Vb9B/WSdtyoCFhnpe+GFqBfK8kmi5rXMbq8LMNFI
t36uTFk8KYWyR2/NIR7K4Q6JsseYwbjhvCjBq2loN3XjJbZ9rT3zwqB+j8j4c6yzt5A33zLcE6P+
Tzug4jftH4ENHhr3NEz+hzmKlyB4Re25hdvy8nOXV0hvYH6a2yZDzGRwijdK72ZV4mIWLCKEGBsY
eilLkHJlk/flGpTSIuOq6fhV6LDq1TnTsqeRoNKFFXZra0qfauSniR5djdZd22W/J4r3Fstub2kw
SbmOSokdZfa1K+UtYLDt0HoaavkUNeO2rOyr60Pj6bJdqu+qwaMKozxmNASmjCK7MG0Se+Qt5xlD
SXtxXRK99Owt710oTXeBb92ehjR/UscppbmGB3h0O+2Z4FWoBS/d4FwrP3+TGe8Ls3YlJZ6Qeneh
/mK6WAHEPSqCe7hYT2Yhrprp3KqkW6lut1V6X0JxUHp3w+B27/v5E7GFT07LTdgcxhSbEIxEziKX
pmeazzzWENwVyVi+cdiGAxylC3No98x39jW5uKOKAENHPFBuVtL5wi+KasQhvjd5anlSZJoBMjf3
6topbSjxFceUuzjR5RejddhT9DtQ+aqPGdB4y5BrbcpbFg/7LEApnuoPgjAS940HnqqFJqHkVkVy
cYW1i5/3kSLOIJrPRwjn0spSN+EcjQS5+LfMLJ4QrZAa4W/VAzB1NWgHThjzHzesVnmn2RZXP2FC
mzNq8xNshAj1ZrorGELU3NbJnn4uHDJH3i2tOOVJQa6kuOJROja69sFCCsqp33fDZ+MZ95UOvITo
qE+RfVQWSNo84s0b5Q1JnBtCZxLhkVv7C0HBB/FAJw3X1ohuiMd23/MlkXadof5G7bcMted0ay6N
OX9h+k8MQPEWpazKgoc+YVColsbAQcZfthsGVnv1NI2kOqkVoOWvyi2MbBoxDgFra/GzlBvXQNik
dbEkqxtL+Qg0gztTkrRRG9pedLy/ahVRK7o3sED64qUgVgWTc5hHz3EV7jqMC2oB1GdxCWbrSh9u
59T2UUnMcT1grHfpcUOr6kAfVdiLY1LH8Pp8gLnAXuY566DVdn4gb+oxn4PoE/7rVd2BNcsfgt+L
HaKuZ2nt2NhCRp4kma7zBC5oDH5Q0oE2VU/f16+d6X0FfXxL9nParxvTu5EKqeob7xY3Ln+lcal9
7gM7fmvwDWe/CA9kepZvaxMedSbUi22Nq1p2/Jw0BcO5tgQJLMiB2nWWdS4dpanWqH+rIXuqyGNL
8BMMLPMSgWQXMR/tQfbwTFbE6+iM53vXuioLRjGXb6plF9gvIxIWP2JBt489gq0stk8VaWEhSqyc
S5808uXnCcI9Mej6S9Z299RRIUwK9RCorYB9b583uCrGYSmC8tHyYSNhuKAw3BBId5kD6D4xss4p
2ClfhnpA1YKUdPqLKhY03n/1pLtCu3VDtx8lB09vLfX0qWRp8SPn5LE7Kck9p+u1ZhubOWRB9Hkw
ZwaSMmppa8XcTGPxVIfc4ISHUbr43KieUyyzvj3HyEk3ahmNkKAnFFAhVZls8d5azlWyqRQ1K2bL
w1mED6y8Gw9Kh5cRcWpHxwz2l1tTSbfeaBANxJ8ceKv8SwO0OoCeRmrzOzlRPbwZGCSfoZ4/Fy/q
6THwFyWK+eiySKmdJZ31jSq0uPWSNqUZ3+zfaq622tATL/qcUrW+8Fykg3ki2WcBJOIWZfWbYZI8
1PnOqTKiu4pYLH30b2FvXyLHY0Ghvs79mx5ZPA0RQGS8qyzm6okLJ4Pzc/mG6PjUteIlcahrbGg0
4bw2fPtkc5N7hYSVodrJfYslOvhUz1DtV2yhxiXI49+t+x9TF1ba3DC3Ro7BoRgv7vBMfNpFOIDr
Irp2rXbfz3CvvWtYU3vUb/3MJSiNF3WNwzT8pKOy1iP3y4ryt59nm3SUBRzua6VZ5wCdXzQR9dUH
n4B713puGZwM3a8muQVCbtQ+oDwMasEKBuNFgiTCrPyQtdvWpbycG2gqtk1bqT3rSAGLkruXmTpq
vdp80NvuYKZUp3lgHqe6O4iSzygPRFfjmaEgCmSyGrLiTt296J9unOvUEytpPjIcx5HE2ycTrhGg
9EjixPthKXsmREpjeO9t+26kTqz1p3SU26STO1o3W5foLXewv6za4EHbuGLa1T1Db/gu9WRdJ4eV
YE6e0JvSn3O/FAbc1dOLOeq3JuX2LRvro3DmzRApGII2vagdkuV61xhf4LkkWyMWFs0iXtdyb7SX
yJgsnC8Xf2yvU5cn1kuHrGphJvywJLmkRvaYsH+V0uYFsIhqktulq95Sg5b/7JkqbhLlAruO4Ypr
QvabGnqlocLiZMGDH5gvvUvUOfukepqCttnAzzmqi6YeY2ffGB2aIuwVVvBie+OpcCk4VRGoqjb1
1Pv0hkJbO5pOde+X98oFAsbuqNW5vShn4CMUFnT9sSBbWKpTeuSoWREtXayefTfQkdxyoVgSsV8/
DXl0DyLiSvoE6Rc8K3R4buiHORJwoA/lh6oyAmvG3jWSEdu/eFiIKydGPKUH2sJlC5mIXV/UDm20
KK1PpYN8Xv2wMBcvP59y0x3ePM7MRvU2zqZDd1K7gR1DE0W4EiLmflX5Vbiu/egrrVGSgJViM+Iw
NVrMGTobKQwLFe6fL/XrcsBjjkHjKWdeqArrPLL2JWF3eZ2GoC4kbb0Kt0aXMTdAwY1vwDPuCLul
W+J/B4GAlcGmfGV4vBp4SxYMNr+9lHmDTwoGypDwGQ8cHq5AAIKT3b3QOBS5cbhuCENiDtd/FSzH
epVfenoOi963dZq7exG4+BSCm2PI7JamBaPu4Wo43fwwphubTthC4JArXM29w4a6BXIW49Ka4zUz
/2IDuWsB3AgZ04R40oNkMLBwHnQyxxi8wJVJnSpaDb58z/R+XIzSORLyxsYcBi/+fNbjSS5al3HI
YG5RFpzJ01zYzvhqqzc88eSZPVNs2bnBCdnYB0qvRo+OTMnKMQXI8JpGQINGj3ZCX47vLcx0JrUm
PuX6uyo6uYWOi+wMZBKdMBzlHDt6ffhwZm3b9667I6NK5Up4v3c8MmjjkqMJbSq3ppF0aKTlOfnb
YeBqK6uF/duiiwBJiuXEm00SYaKHKg2xGXp3DJkOvQLmUeNhjHlvssg6IEDYGuiBt3hn+kVrwvtW
sBcSh2lp9V8WvQ6GmTPYb4lNplrz2pjHKRKxYVxbObHQmuXWthCLsA5ES3LNaqs6Nw+WaY6IW4rf
K9vAyN/XuOlLxFa9rd1KjWZBgyGHQdHJLhG3521wB9YyMvsZrFa7d/3uPRtZvnpGL4umGup97YdQ
h2pvx0iZkVg5fwXQpZa6SbcFYeCuYci7qhmZo9qMN6FTG0Ra10s4dw8TeVEVJ9i08feaaD5rkHI7
FFHRguEhbScjuRQDPUQhGP+VsIUGoW+QdaOX9hv7Dxvrn9bzP53Jf8TN/701/e+d6v9+jj5rRFXf
7Y9j/W9f9uNK/49/PRbEyWf/zy/5lz/of6AzHjW7Mv79a2f87SuI/vf/yv/y6+sv567GI//XPy33
yv7753f/aY3Xf6PYdfC/G7qDrAPC7N+s8eZvgntLYk33TB1ruoUXLS/qNvy3vwrvN9f2MMc7nuea
OubOv1njYYHj9GQjko5rY3KW7n/HGu/qysj3945HF18+k1SbmB9Ejbje/tHw1gdJ25PG8eHJGJ6F
tdDSGMC3uR9qMMSlXpIVhtiDNNGTl0NxHIkbAPySXpGfIh3JGdq0Uq5A/itnNcYzYPioXotrrWUq
Y/A2GaD2rOGaNQOyUr//lCXSkjqMWxIv6IETrrY3s+73KklKFAAGAreyejR6D6FFT4Fgs/7HvoPW
k/SGdd4S0irFXWJH4UbrNfp+ZAF0Iyh9Fnm/Mb4n9XdrCb01o3MhcclPPVcfIVgP3AxJC4X6WRq/
zJMgfDIt+pW7u95nFBHj5NoEQAuNqOs3XWYfPVUY2DRgo5q+n9lybJhsvVuMd3XdZyvfqcHBOdPT
XLFf9zDDJLo4CsMvBFtsTAEVoT+XnDeMk92Oh8oHemzm2R61QU9zjNUpxWsq4ujLAsKatShpZ6KT
MPmtfBNLld4R6Nwwny5p5yHkF6+tFx80jBO2xQWMuuzR6r4qbDdAcaF8xInx1LGhIk2vCO1aOUCO
sZpZr6XMqUUignUaOM/pXSMrnfHep9Yxu4zrhGgtFxdXZIMKHstHMSevFbUv2v1kGeMkckbnre7z
R5SZNMl8lT7yGgnevgwNM41o88kz8hV4Ml61Xs+rAFRjlyN+C11gK7iiTQspf3ySFrulpTPB632T
g29Xnl1H5luX5mOq+fRbiTijv+y+ZnMxr2gKCyYY4yY1ZLDJBufOjK1HXQUN2QZvaNRyv8gxZ/zH
+MTRiIiBcfrhkBCok7LNQJ0O69wtft65sXc+GzpFMg9+WT4K/CA13xx7uiV+DHTY1FhXW5uzGveG
+loCsTHZ2BPB4yiVKpMXagdw/gzPWiJYO5hOEG6Mkj3ATbuN5oX09t97OuaLwuKNRxB7VxT11m51
sm78/BGBdG/NCtnNnmXk6aGDak/wR7nm8dwitYA0i3XTSgPr6CHnN6R2NzTmqU9jjru6NsEx7T/a
IgVqXFjkaOlMljyOIlumTeufK5uHis807dHAXwndwY1iPMO1O6EL1RilxmtYE8harX0Witdu8sm+
Hr1PKiuSJxl4UMgjRH2spYKEz9gWR9jrHrQr8orYttob/Bm58lqegGldaumnkDztWsiXx7nkuWeu
ughfG9G+oBF5KgiDAS1XmutQiADirQ7m3B9ebU4aiuj1acOxXM9pla+9wR9peIDliLJBPvW58wuP
1sE2Q3JRi/bFDub4GR/YzmlIK0WjJ4/EXCK5CrIaJ1gIrbb3ki/Y+Q3Nt2utQqc7+NNL1tB2YymL
UyznRyoZBvr1nB2qHjRi1mpo2EpzgYK337S5+TVILsdkYbBDKRuL4q0DYL3SzNQ91169M0HSL6q+
dO+Kxj4oP/amahhpYMpUhGiCyNrEugu0UZxKmoyMhV7cojY23OwYS5t4l5iKiV3xbkBvZiiTmMBq
vWybWNN6jIT/WDY0efS+p0wjIBZ7dHIXmf5jUGUlMVPTpYrwoZFrSsBYILFFYsbdcIebx0b9jw4p
MI19e2WMD6nY1wkQu0oqOf3oP4+C5iiR0RFoLt9/YBYPs1dC/Coobw7WbH14E8e0JLDE1ovbW8Cc
miZ6lO3C1qiOePkZQ4N2P1tV9VbPnrgv2vHZ4CzgxeGw9RKQYIGmyV3fma+EmRWrLK8eLIvJ99hj
1iud5AOpUnaBfJctC1evlmnTEhBpjhbkJP9twlpxzArrnRRroijdbtjb6rFIsLVlnr73B7IMMVkG
9ywmZ9mIZh86xRFTGgMAK1t1KF86vc1Wnls7B9KjUTVLOWLp8bUNWbv9Y+hrj3nrbJPa9zai619z
gh8Gt2m2g2zpLVrnGXT/hkkMvgIxZlff8a9jw/NKFvd4r/vWU2J39Stka/4SEdloociO79TEhqhW
uLvCfsxthLeuW087u0XUZOieSclJC6P1zr7HpEZUrbFOBbTbqRRkBjvtckqydAO9rz9jMF73hqnj
ljO0lYZ03gWMtk4mTSDraYsDTSAML858yg8tsUYnbfA26I7YZeDznc0GUdbYi+xFG5ABotK7zztv
UySzIKV8Xo8VAy1/yh8tZL9E2NiYOrQHrZuTfawBlQnNYN/2ub1rR1YJepZgQH+FcOyWbUsiENJA
eLOliEkE8l8SFyNJIva23V/LRuMZI2p9rNA+hX6HmLgElJ5omM7VHalrwSkpfLYRJCZlJxQgtE1h
f03rzEQn5av+5KAglSBgcVJkw751w8eR4uRouHSjhHuHeRQJI4ozzfZ+/zkjOnUNRq8wtlYPlHLs
nOHJ6KJlUyBvRFQVMtoxwuXcNulWeOjA6iAa1uhH2YHaOL00ArCkl7d3RmZRacO2Z74sfgGmJvx5
AHHeYeXsutjeUOiDMiviU+5lFXLIEpJLdypYLFaQV81TB+4U6SoRb3oBvs4N7MMAcXov+0bnENAC
rAqLc91zP6J3WfmTF+/ztmnWTZovYhirhJQPHdG5jk4fN2VubAkSPRzEXKFe4q/MojXQCrgZMfrG
ADByEOKBKGT6q7BdPHMaYQj05V5dMUvsZEW9FIUM8cs20QrzbXg3Fc51ioOvzNYUoTWsl0EciDWp
Mx+MRdjzSLRam/V46ULpHsy200jeZB3Fi2ptG7vG14NSEW9XtxBmm2znQHzWUtbbDu7VYvDNnhCO
IUBcQ3yyN3WM6hVUSUx45urIOFkWN4sR5zwR2GfncTz3vWTtACAwJ9zixJQTZ9+Ih2pUNtKUfPag
Ji+dbrdW4x5L4/5+clK1dBCxxzSszMNfrmWjRCBBC/DrOnTr9xas7N6Z99hXzFPd+FvW36Xuab+E
edIy86FzAFignjU0m7w+BN2TjUxo0OfvKjR/JfRL6Qz7wJiiOGFklLIuN4RzhWX9OrXyYn/HuJ6O
vWwqRtbZmeJfQ1/ZN1xHlCFGhFstoRc5tPkRAOcJOBqJer47HsrwvnURcufeUYx9Se+ElaPyQoQJ
U32Gm6ftape/gmyeZeOc55hEvZih/Tyw2CcTrg78MmDdvHidQ1UeIgxdUes/yA58r5WEEadttEgR
YvBnogbJEGH853fA4ylNpo2NKfooDMM4ElBFjlzprC1C855zI7jRYV31GCvfZs/7NVuM2axyeB2k
vtUjovcySBs4HgUSMV4fWmfzjmSW4Zx5trHjREEBCWi6r/OXgcCJQxwDJ0XtiY0/Gt6FoKcQTnV/
5iaz71zY2P8FLOSfaUuuMD1beAIqkLBdy/onZovTiNlNdfedqcdrSE+oae7bxv6E/fHqWXeFhWHi
57D33zoY//8cef/hhL39Ki7v2Vfzz6fn/4HnYmG5JsfHf30uXhIRmke/3n/95fk9/co5GOfv4OP+
+HD73v7dh//+xPznz/3jxKz/Zhsm52XdsCzJcVk6nEiHr6b9t79qxm/2z8mXosQUJGsZMHL+PDGT
nqXAOJDkAB9K11EUtabofg7T7m+e5YCAs13P4wbhNfxfqt4/NEHg8f3577/kXXYlC7pVoDPzPzGC
OJabjqPrluTn0p/8xxNz1lXA4X355WQ9qVEJ7fjRC0C0ZCzMo2e9OeThQeEdTBTbaY0W3V1nUvOW
mD0dBuS4AusMuUXs5+shceYHnCTzuquWXWm5tLn6sxxLHU5EvMx1FtY0R94+mTAsIzPJV4k+V1vC
eigJanjWpdM9T6FTbsYAvbzpAa3Jhd8eemz4S8vpiUG0yiOwimGDhk4twOU2MQPYkXcpTpKhHV47
C0hvYNFRpHpho6U+6Iwn4QzFu021WuZURZa/b3R9ZqacI9WZcC6PqW/BTt94aXG1RQ66gYmbVXwU
VhhsANb6S/p0cpEa5crqXQIGciIlpN8wqDs1qBmXbh2REZJPp9rP6r3hr60EUW2CdnBfudnvcYng
vsddGOXztEYY6axcfHIufGtTrYFDzbbiBczxOlrP2Fs2TmyT163r68ko4KDoDmcwqz65IRowOZAc
1OloFOPkZPgmsgrj2LDE7qSc88fOj09Brt+GJH3wvJkwA9+Re2tsXpNIUsxRU59SzUp2hpeXWOPq
F18v6o2oi35XNgfE5TmRmd0unefqIOxl743bBmrrOQtDnMfWpS+nbuVrZbztIA38Fwsgy9w/Y4vU
GmioFo7rwq7i4fjHe1IHGKHo8B++BP1J+wWvzcgpJtSHI+e0eVOwry6qZDh3FIOlJBo5ciu5DMTv
1mEAibTqEoR/5ly95Jj+FKkXf6f6HsMBTZ4GnQSRT/yEtA2GP5emJquHDjZ7A3Uc+UrNiuMMvwHW
6N5xBkhqA71PtBkfojfadZHx8yrbZB7kjJjZSecchjtMIsE5GKdbBD0XoZu/NbGsYDOdsSxIi66H
j0ORuQBewnVVxkR/WeISB/pMoeMmB3isob9NrbajPGbg2xiggCjbMSzZ5UlG0lgUdnuNu7ObgdgX
eXhi5DLeVYk1w89Lkm3/ODYgx+kfDctZIt0c80GSrVutwjYGphxRbxZVeP7jq2pMtZ24p21FylER
f444yzdxCWvWInyhaMJ07ducnQjfYN7AMEE5PBi+irVbNisDLCsKTS4zYU0Ka0AcZkH62VaetFFv
18KSqGfL+PBzcTmnOQTtmAyvDA8ZoUdzgoAgHsD6Ozf7+5yg4OUcevXKqqFN4fzql7qP17buMMWb
5PJVyYEe3DlIyg5mATWhwfmEcrc5GqlDARDP66Aa/EMk9fspJEzWcpoWiaB3aPpo3Y2V3Hp+urVA
SKyaePRWSLo3NgrvJeowba2nJD2gjAUFA421mtC8DvzqKLLn3c+9EBuw2gcfqXOddGRXVICxDSrM
KIjnDfp93gI0cE5X7buJFLFomh7H6EnjcYeILjnaF8NrG/YIqUC8L0wPZLueb4dK5w3SQmRn4aV3
oOm2ypdCucE5rx9OIEbyrUHJXyHOMXqW5J8/pgvmJ6tI+yUZgEtM/HVqeQthFyxOBsLZtvRIaG9S
LHMz4QKCv1AyQkXEX724gmSDoUEYR4toDaiJESJhCoE1kuFanXpnSg5lTGh9PVUUq+4+9XO5bUee
MbvfklxwB8QQBwIwtWVllOMmNJ+J2bt0XvupV7hjMJFZ63kWR92MgBniiVjJ2Tq3RBXQooJg0/Qx
WTlewE9Vr9WzxhfURED38kMGb5YrCsbRhXPIdKmAWUVpbNq9t3JITZI9nAbMMHdm/m1xu9Pr3Zsd
AUlWC6muYkbKgCRMlp4Bn7zJzTPy9f1oymJlF9YmmlKejsS7n/HNrgTGMoIJUponpCZ7RfUg4zCE
dMXqEBv1irmTvtLoh8JcOfbsAdvWrh4bClQlVYWKVLjB2k0Qh2R5AF2y9T6SRM1e+vFiDGx1KL2v
xI2XKLabFE8LhrLajvA7Jfqm08gB85GvbUGlciYLmnBDKm+2GoinX9ZEVtBq4kWL3Hvk/Io3xQNS
lZKwtBlnkD1pM6xh8ScnWmDQFNiwZxc7oCVhZid9G+1GG4xwpzfPje75+1ZfkUUUXwhxiFMRnZN+
9g+EM76PcXdgEsSfnzTzkV7LZ+KKBBW4CkyqLxg4h63p5DoTnta4DE37MsJ66gkJehnKkbgVx91Z
QRavRTlUJ/yUBNGWXG6fM+lO1m2z7xI4Gw1iqnXX4oCYpPiVatDmDJIBl4Gpv+VjtE+NAAeMUHJa
25t3uFCnVQaH3a0+HBPTotW0X0iOJTSL5p6Yq2ojKwGaQ3MOIINmdHEI4TSCy5cW/h8j0qbz4LMp
l4O/rhQuof8hnwgOr43JIwe1gKYfIKCV3UJOLRhTwTxPsS+x36+1mD2dvLmm/UhzKJztqB+DCRpT
Z07t+mcP4eF9QJPFGDs1+63g24lGG/HoYtstRPLMvC4A+o5yNa4aTHMl3211ustuG26l1eR3fjBy
3s3kdtB8sYQ4iewumz+D0uR7BNtNTWbugaIFL9U248U44egfSuXCs31tS4t+W2hxv2xxJ/wsxtSS
JJIa1X2d8Y2tQ3JPIey7hmY/knge60TcS724Y5zNnJS7a5lFCDsrn04Z1pgV4jRcGgx0mcInh9lj
+qkLZrWlZXML+O+WJvfBCAd7lAC/Nedt0viDVAM+86W5DUWLNDYTv3d+k+wYZb8NqUXMhJtvg9Fj
n3Wb74BohYDRMI+EzTbudRA2atp4Ipqx3ISEgNh2m5PKs4h1cGPIp3WXHBitG70N4jV3g07x5CaR
MljiQFc0/LrQuiUExKtXj/w69XY1TXMeaJtlFUaISSnUiJGJmfQ+9P68a5uzSRt10xRQwOzMI96i
QdfThtwHjVPSvUA+37Px63P5EpUQ2NVLMEV8EAFx9XqO7covIf6Xuthj1l+1trmVNG1Qgo/tfp67
Sx77j3Wv4/mLnZFNwcm3/jdVEDMKP7uPavR8P3UEkX9zMxE/mMEgKPz2ORGoxCzMo1TXFXj6rDzK
CrOjaKkM5Szu9dl/181ZLLh09pGH91gZ1d0sfYInK0NbB03lLCVfU47XwkOA76Iy3ftCX+FHYWJh
M+bKMfSkBqCe2qIVO+A9nqzm0PndufFhzI/JzTSItawoB5bChJFX98DKTOrxuo2vGkbO4v9wdybL
kStnln4h4Zq7Y97GzAgGGSSD4wbGZCYxz4BjeKde9DPUi/WHlLpKV91VZdqUldVGpnuVSTEQgMP9
P+d8J8Exwq8Bu4Lkm2rltE7pKKXUHdx0derty2DoCsZv/NMJvWsnl4Y0Zt4UANk0SpOja0NKfczx
EfI3edUMjKBJgvvO0bznWeeYHjApSAi9Eohel85rSgXaJYjMs2UNt2Yw+qdIQudIjX7YhTGhSKoV
UTvKnRd29/RMU4UKmWLdRP196mfEywsHHlFNuxRNYjChYoPGAux5gTlyJ9gGG5hCPDBKYGnNHTok
I+QCx+4/cpEuXg4yGCFAjFAN7dbEy4fINe8ny+23wk86NL54n+IWfzIysnJJzham01l4SL1uvJeD
s8kb50kgtKTcC0QC0OEtN+XFUnt4xFzx06px+SGsnjiNUZ8Wxt0hiq/C1GJbTMzYkp4KCkfJ14p2
IV4ZzBzjqABmSeFwU/kuG4Xus5rN4Clgu3PTGjExVoyfhnubAO4gzsJZywWAtHhO3lU+MXUPuKeG
QTOtT8AQWHV0H/b2ITfTvRfZ+9yVr1ZIh6NVku5xM2OJvSLO5/5NqvNyHQbYZ+ME11kXHeaKmdJM
YnK3sK0k61qyiuvixSZm2UKcaZ0NbUseGQcLL22gztxl16iufjWdPR1mU1JbQa1rXk8/Wtv2WJlN
Kr1KGltke1sP+oUBTrruYoFxtCc+b34Cad8AsaAiI2h/tJX/HofjmwjEse6bd6EFhhdiqma5Mw2C
Jk4uPShvxT1HG3vTLVqEocafS6cW26aRjAcmi8Cro43w+l+W0efUk5fHDgjYtlkOinavAV6oUwdm
2Zqmfm+SKGnylI805w0mjb7EiYs1r5uGrSltCT804IiatheT/HDTz796i9+WpuEGJZdRWYADaKUN
A0p1LE9eg0TdJorRKTGb2ietHOj0fna6HW1/Eod98quZaN/ytQ9ZaPIPgnqSVWCwSKdBR/S2DrMD
NtGP2rdenTCzthBXgpthhuTxbpCM3I40NtzEbf5K9KCx4Iy5NZvHFJHAaRGdGh/Uz5LwmR+xMN4a
XYrMUtzZxUIqc8wjsCQEHDF9xHEOT0/ysPtLkahZSLz7OtjmXvKom7hZ9V1F4Gik8MFtzv58hAXx
6jaK8WuTvXeSSx7w2iPRRnueyWBvlDSKzCo8Oi5Z6dBMqUWwjMdZtRTE2tUmCvsGJBK7yiZflngY
KocYnYb8c1jvS6cu7kOrflAVv2mvB0J+evqIFo50an8aGTCfCkD2aMjH2XoTLk9DL6PD4M3jLm4+
wkKZ96IoO0Z/0VuV8dq2qOhDfU3yvcFmZw2ZPV0m8N62RhwKaCzdDPYC+Aj3eVq8UHjvr+Zj1Btw
y6IJVlxOtXIwcTqyYar2KcUOod/hRedFVy5eQmimVEtWVHRxXg/J/1WpM96Isbmf0uilkj7FTMEn
r/3H2kY4zROKf4dZv3dTHF+sNDhl/RBcFWsO4Fn/kJpqVaa2uCfntzHwUIItGKe9oHK6pqdlsXcR
vwy6t66LhzuS0mdZEj8fgp81FaEP7F+YeDbpJoNymIzsRbwe7oayhk1PnmwdKyCGBGX6VV9hR1Kd
x0ylgyDTFtvc7e+CUV9FmZnwbSpvy81FDnZgjz7gl+Me3PszPv7IREQPLUBsM6Nx16kWvzoqhyPb
c1Cqm7Cdu8XQ+yxk9u71MIdqn/vNVTcdcSmapAoShy2a2OTf1lg7b+VYswgbJSobFSY1fH7Oogi8
7zII+GrwCGIi1U9OT4aQdYK5VVNdxEzio0ziYxVbO1vyVgyE/eEsMrm7kMn4awcSwD9rNZlrtEFz
X3TDImblm4nDklfwJhEjyEXKkDgDJN4WiBC0zTLxD5XBcMddGgsLVkcTRtERoDRnACi7bhTfBxnk
N2SgDbCilch+pFAydjW668rDCbmWOdu+tHq34/7HVEY/S9M6hhL3a8fcp+wEjiiU+CDj2QvEolIX
k3lB4aiOgJPeiIieqoyqznp2cN9N87s9Ks57JoJISHIfpkM5nhrLY5pD1nEkbg1fta+2EaP1jeu9
ZaxlYALI2E/wCVccr+ee+sm8LZBv6JzE9Fpi8PigTJ1jS27Nx071HSLakG9r09q5rXMjmMjLoP2Z
y8dlfrkOYMxtJ5ueirqvjJtRwN691ZExbXob6Ecepqd8Cv3T5G4LgHGPczWgajWTu3ZzEq5Au3AG
l/hziMAFOzsW3sE04ien7OkOlA6tWOFAiGQkg2TxpyieSG8rTUW4mUrv4DNF31UF4rk7bKvaLUmH
mJtRRCxXeUd4wfV+lB7FE4PbDPsajAEtZkilMloBmCn2kYHoPSXPSdFR9VAJsbZl4a6rpenNekot
yoEG5iwrbyRjrY3imVfLkwHMDHFiLGOqc2lKdtV81r6/airnm6XaXY99dZ8ZvHjThANBKMDsvugs
U7dA7bEpooXm2Adyf2hv4sI8qtbO1xh7eJLTajvbzQyBC0so7tU7t0LW6Vq5gQB744bFM+XbuCys
5GG27W86JeZ1oOSvsfEoScA578ftikEeYmMcsJ78GLKHagCTQYCYBdfDz2IJ597uy9dC+d8VPYuM
V8RzE8xrntX4hkPBF7ypmKGQ/lX3NcWhkbXq5glrvdBEaDje1ngmNyKM2AyU/kZ1jrV2S+M+TcW5
SvobIbf8gPm1Zyiiira8g5oUxQ95YmL6ZH1tLE5qWN97fJ4ZgGmsNyicCaeFWeAeBd5GzwF7+SFT
Fg0E7XWhAmdqcO4W0csqcxLZQTvdplC4wqxjaWQTM0WdOAU+fZQjX0aOpTJu+0PUR94+SzKk5Lje
GzpUK9dqR7jjxrvRzu1m6m3Bi1N8tyNlfqmKm1tPkI2JWk7YWCKpM4wkr0azDD90LR+NgURQ3nqX
okbAKuLx3dDe3k9pxPR7z9g73XRoqZk6K8ws0K3YaZEBXhdGBseX2KGn1V0XP4LLw9aZzzU5Sufd
yJeT91ITOhYLWC6bPLyswtjLxQzSLpqmV9ivHfXTmGRY+KaDe5zbXR3V3n2ki68il/ftyLtGdb6D
Np9t24796liO2U1hX2cceSuhfDa1gfORjZSNoHejJCKwb5y52k4d160YA/8+qrKr4YIgamNxNSwY
PmJQq6LI0l0Weu2hi6DHGqSVioFxtpEMD8V0XF4UdGyDKKuSL93dOhByHtpqePVm1zmK+C72uSHD
ERHNVGEJ+Wp09tPitegxXRgB7gt38WFgVR72grdvgUWjXrwadK58NGWWnP0lf5zV6JdNiS3bMHF5
uNg9ksX3kVaAeAdDAl8aErp9pX3ox9TcU5iD0sg2m0vKJN3DToKkNzFSXmoSOdZlTyMpz03aMC9o
2PfBVqJkkQPNrlh8Ks3iWKkW70qDiWVgxrOl9/hqLv4WYmYQO7C8lIv3ZVhcMAl2mAFbTLn4Y9hm
NAwFOGwni3umW3w0M6YdTdJ7R6TjVRrtNqxKkyJQdd/EOWWLZm8wbCNI3PHG35Vsx9AsnPugBEkB
DegwQ9Y9B3RVbsw8/9Cdexcvrh/sMF8MwXATx3qHRLUijjHcV4tXSC2uoWbxD8UYiczFUeQs3qJu
ubGo78FasDiPEsZkixMJ5xII2cWdxEUs+Dk4luzFu8QBjfkPbiYs56/W4m+yMTr1GJ6ixfnULB4o
d3FDTYsviulrjT1s/uL0k6wCzFMoZ5wlTPxU/7Wi5n9LvRK/7X+kV14+/+V/tYiS7VeJTElWLf38
Gf9Zmfz9E/7m5ZV/uIxqqZDCMOvi1xUozX9TJs0/LFvyv+DWtT0fFf3fvLzW8r/Z1JJTTmr5AhH+
X5VJS/1hudJFlnSQFD1fOP+UMrn0G/29lRensXJcYUnHosNEOf/Yf5SLxpgJpxCYH/EzYlpg1OmK
7mCB0EbS2QcFqR76H3FZ3P/ddfv/qKL/qMEvJmecxK7p4hH+f/WnEemuCFqidrbHRFjZ9DwQnDPL
vWOCT0IAC2X1nzTQSNNfvMl//sCutJXEVi2UopflH7qArNwwRxH4gIp1f3ARjLI2vKcsj+N0IN6S
KCw3Gf4D5jvuTX0i06zpB2LJbhbXTxHUD30Z3qBgRatQe19+nVP/2HtnR6pg69F7y8iG17H5ZDaX
IKn3lc2YLyzqHx02wbVtISEzVtBgKrc9nQNtDjJnjPNfpam/IxMoWzfZZ8xUTKbL6RrP+igYPHPe
B1PAIo2M6+cAH5gSYLALgZqED2Fam2t60/UuVEBaKduLbSYEi/MabkgB55X+FYuiaYkmuarKB4oi
5/VgYFIU00DKY2hfSk5ZTJX9grxN4VjpNR8LML68bS2fog3ecGi5JYhjf8fU2lhVXF2qrBmaWM1E
OgIs7KFLOWPbl8xy4rOR6QsET71u7Ok7yPpwu4Ts5oHMjmF4CROACpr+wB47Im3sz7nemLHxYqfN
ORr4B2NmlBJ7fQw3/7WUGduRMHpO/eBV+JL9TpFuf3eQgFF/VQYbvCmc3M2yaWqjYbzNJzDfAAwq
6UXHIJIfupy5LGP57k1IMLHi7RQ3v7R8lDXWPVgNIIWpCqbTlaHovJ8TtzzBfAMMhjLBT1u2+WCZ
tT08tzlzaM959zqA/CRsnpXluKhUIxuSvoO8Ny0RRemsjSq96WxSGpQ4j8sBMYameFuMSX2q8SMq
r4f/YRsvDUmQkubjOx0DZp9AlZcL3MWp+FgIlqpUp7mYfunC4NSdhx9+xmQkifmKRMEcU3y6TcMx
zW4u4AD0NiecuAboC52oZng11zY5vJCTWxA+aZ0BskkROZMg70/VHJ6BpuBohzbFq/SuY8N8wiyM
u3XUtLDqDFOTzJgCsICw0UNrchir0YkR4AKmi9nqAKYV0Or3HdPNbroGAFoeWoqYcctdBmCUpxlk
UuEGD6RIqTxtF0dckcHnDd84YdYuwFcx1BanNYjTRTV8UX8+nQN6Q7s6+ilaVRx61kKmFepxyOvH
GIjjtqQqXNohcwHL3bv2I4ZA7yPwUZNdEAAb1Va3ztCp7YIAB/VMxzSWe0j5NU0hfCpgCxY4QsBC
NKmTZ1LWtIxbxWGSOGOn+QdDAPZTVvDsCrbxiG2vldZM9aoBW/LCt8srvWkj++QWfEngKHgWcCYo
LzQRSble4bRlXEKp2TT8nMdGPzATfvIlh/wBKWRroJP5plvvMLSP2HDz7RBFD6Fmr5TpeuB8EiyD
ARMtjtPVes5Tysac10aY38xO1mljXfBJM2oOkjvGrKuerYRVVWxe9QIokuVTGPFPIoN01lSvRgPw
wAwgpN3QbfLdA1psNXOyWO912BR8AIYq9URfrYSJjk3W1Cw96VlnYq9HBj487JJ94Bqu2bp1py8X
rWag/IJ1YLgM9XCtgvnOAFRjuNPLwmHRQPIyC4xxMn4JL/pue/0iGpiBVsggLxnvpzE5L/TaOk7P
HQRWQas3opI7DGxNxyN+zJOcJkxpaAXCJroXBd2XyZ+IoljCz0A1XqDalhEdobe85LZ+1ErcJB7N
N8PX8lNTK/+sJw1vqcYC2KxVMV1qzuSrLk+BlbyMLPk9amdlxEc7mV7qeDz0gsgl2Cja6q5xw6+e
ZWd7Hq7LRZn1yJ53Wi+/4oj10u7SYy4Yc2TzS67jb6sfv6rI5tBjPmM+28hIX1FcvzJqJVaIFjuR
8pGzkTaD5Dgs7H/gZEllHQyH47AnxhPhzWPWDXt4Ey+i19chHh4DT73lglRxSjuBk38x7vh0zPiT
8d8+TGFseiWNT3y74Xjx/f66XFO/tt+qebwsX0SqGaL9vqrBcFquUgcfR981U/clrfGF09QMvI1h
n1lypekMfmHm82aBO7K88mDb9pvs7bfl62QKDs9xeMEWcGtPI7QQLkagYZ21szh6MLtjOHIM5mxw
+xXE55E7a+RC2v70gm47r3q3XX7nFzhCF071V1Pf0dn36YPiWJn5E6UNVwYenDH1NTHSX+OYYDnh
LbJymU2Kof2UwSWaxZuj5aUATrwK4DupAkQ1LP/lTlOmfrFb+42JLR8K6osdF284Rz4NE5VLiYrM
DsaeoBoeSRKmdP8AbIJHVeM1hhqEYjICe0yS/otG7qc6cbeDst5oGu7WlhpPxEJORdhsdaM3eTV+
/WZRFYW+EmEAvAoFc/mBBtxgKOM4vFsqhcdqfNTpYquIrnMa3WAQPgPA/sThvqNt6TxLI+PcCOC4
j5g99I+Fze9BQxoYXOETZsjXTs6DRlfRBVF8wZ71e42FwQCiTyogOdNNiTh2xPp76GhNrybzrkYT
R+M4Epr5Wm6UNu2u/si6tTyeYUDb4TDfZurHNCWfetmBWEY8ra0rCeRXx2yuGmGonsMn0UDTj4C6
NN4+dke0wPToC75W4q2PheD+9siF6irmCk4PzsBkuWib7QI5XYjmZWe9cesP7m2suIMZYD/aAgCW
V0a3g8+/MXP5qcfhIJC4KIbw3pjv4jZzX7OeqyIZ1+EJrg5OIo/JVIKlE9GnSof7WarnPqBwrYj7
r46DdRkmx8TlyYEiJTvxFbJtB28KlTOHLu+Np0gzfmF7+3vBYkv2vHCa2gwzHWNELzkDnjlYk7iH
Er5ZuI3u7DDvo4NeW2/W5L+NzNJdo9pJrnwcOHdx4rzFCd9LUNl3RR9TOGhF3ykjjTJyDgsfyqMT
1lqcL7U7bqaue4u9H1LYb0INX3bbffXTfHFgzVputrVKLBXppF+WVbGbrAMn/l2ivavbTyc1Di91
N3zl/nRbHbwMfmLBSiNgRCvz4NnzhbHpTeISquZPL397gT1Se3QhpHoq8cVnHj18UJcTyZqg5kuk
oDca82V5VLL4NQOrtfzX33DXvnHuZlzpRgAQO7LuYGx+EiY45oRueTxa/mVyFHRZC1NcWuD8sIbb
IN5QpbWmUgUQIg2k3vAYif6RLRbpDgriVplyV3nenLXqWRNZ7saEEuaux8Oj+vAk3CNjtTsLpMXy
KKd0vVNI011NyZpkG0DPuWIr4ekv7SOnLOpGmFILNdhvI/UlQSLvdAAM9PfAaIFqEoLEDqbGfTyN
B99ixxfDGQKBEyn7zQtKRHuLR9blO4q4EEN/0aA1OMe9S95FZjh/Bcl04a1a8zMpnGrSa1nMlyy0
N5NkGjamhIFHCGK/b2zQZNSjIz9OtHZiAK+S78wZ9o0ff45BepxqjSrDwiJzZmSzuJSi34CGo+Qk
+cb3z9+uVtGvCQiHyY/xOx7I3KL6I+jf26zfzFC02RH0O4ltlJoE9OxEfWHWL3cMP07Le2zglrUn
nhmn6HatID00+lxgOEC0eX9VOjsaRDgQGk4+hsjfDE4xfkUWdpDbEQJPWoxMZyEj+0Bsk0bGG8/B
F6dbiAET8bcmx/lRZ4bDkXC6zNWyTQ7dx0VFzcdLxgulE9MGN969ecCg9x070ScGwOvyFip7E0Ab
SIG6zG7DxsdPCjZhb43M1ZCNxYYxLLyccj041H9AYcU655a/HDMoDhOmxLD13ohm7nMikv2Y4y8S
zSa0om6rE4dUSLkcj2wS8I4xkzt0x4dCFIdhVANO9h7RwdN724czZU4jQ3BRPYLsThiw0sZTZTk+
T3W103hb49BsYTtyhJMPUUTljUl+qgixSGkhQV1CnaHVFmgjkIA0DsQ6lwUAHFIdW03sLSvFriQi
ArZj3PCEHMs0LdY+RqS9mafs6Z17l/zZsTZLZ/HeoTnJkasKoBB1tyRbNI/vUVN8+XKiRSUE5xmF
loEJDqxY8TXULyGAEgCwdMJBYtkwsrVgIzCathR8idJ+Z0PsgX1E+I2Ggg0DihojRAwEAHUPTH2d
XR2Hz9UcidXcry0Pmadlf42eF+MpMSS52Iw5NFX3RgicuF8y5xZuQSwXmL1mi/ttLIsblQAdt5z5
znO5/iE3r69gVxfUMWLdbe6MCnJxrgbK0PhdPTN+APS0ZOlUQ1krKUfOmGWyqwV/M7dwzA0zkzT+
hOAu2xM4anElLg0zPTPzxvcoHJTZVnnooL4qTl323NevSfMRe9N9l/ak+0embp7TbXNWtwedRxXC
G5r5DIvLVS21MsGdy//zPvNlQuhlzrZuTGmRqKoZRbB46BvEu7ylgqEdOf0P765h8iyH0U0/Snur
2vDbZaB3ViM+XLtWrx6xwnUX0GiVBuYtiM84i7a6DT9mxx/uHSmOk6q6rZdOKG/R+wxriUJseQxU
CITZSod1IXOaEgPzGPk+YN0AP2WMjjmjX8VF+8Ox5QwNL+w3JqFeCIkpBXjAu25TEnE7inq56BNy
4tRAn2tmaw9KPCDMlsIEcJwcqJnNEpqwDY1i+xCmJJK607ico2O3KA8tG/0gjvxdyw/e0BAHJpq9
70o3k7OfZ+/J8ellKmgjhIwHQZhA1bptO+dgYbnb9AAHTXkl1CwfSrv+mrD/rNIyYjFP+XXgFBLz
xsjh1t6wKcn3fmSVu3Vq1/iKnlvlweGokDN7z1lHmMeLCC+fVzrDVo2eu+oxwaaypnHN7NZ9Mk87
kYNJoJEC2EmU8lCrYNM2Nk9a39i3lXmbXB2D5YcBuj6aibtzK/dTUwbQpc7eUGTBZ4I9q1lQmGjr
YddnHgWDScnGtdKYJ4kA7nGOISCVS75zaMdVPHhn7Sz/VM/6plcLIyhrT9iNkmMl4QkP9jyfyXJZ
zdpgenGuclLMSBffkpEww/6DGQdy684FR00m+E3gPvWK9TWwP7xKk8qVJpZZdooZnQs4jULhPExZ
jA7IqYErtBtHF/2o9a4SxQy1/8nJB6qo2YrRq+H8Cl1+S0440+2Dk9A0VbG0NY5hbap0crbNzgC7
dPTIWO76iDaazlE/8BfEtw5SBD6FfNfX9Y+Id4zGGuR04cEp4yvFX8W2M6xx36XyRDx128QvhTkU
N4P/XuNt3QrVJazTwSE2OTY7U8QbxxfUCsz+S4dpZpNJja5kZ+euw7Y3w/jfpGV5jObgZ2mtwzhl
PlJyMuW2vc3NMdnhqumK5Jmx/BlMFgZIFgWKtJ5ip3oYDf9jnManCVItzUjxDqn8KberGQuZek57
be1y0drrnsN67BISU0MVgiuKcANP8pLUAtpvZqU3Qy9+uMp4N0XkbqaClEOIwr9VIVgnbMpyk3Sa
TshBgf8Py501xsbRm8leATyxVAkJwCh+5E5yH4dNusNngD4MPNyK71WsHmgOYosMQ2CVcgMObGWj
3mXb7k0kxlwCXhO2d9xoXR6CLWiqfayNNUbHgT31xLDQKM4UElQGuPsp3/+lxwPVSIvvGptLvu6m
edsMiBH+Mxbnn5ZBk2Mh1M7ti26VuMGXirqYZdoD0wPNhz6w+MgAB9JRucV2aewF0Tw4fdMzOKQf
iYj2ldwrgHhdY3FP5i9MQQCR5rRJxAEbB2Nm0GiQAamre2vEs6qkemNHllJRTe1pWVvHssDVnTnm
maEVyXx/PKgI1hbuavPOyegMzKk1n8jCPXSMYg8UcX3LwfhBUfqtm4T6MPjLY+HRUJZX9PRVw63M
w3KruY84oDAc1eEV00K50xNWbMdx1gLE+yrC1MH7oBDnwQiHdZo0r7lTzOe2ch59RcOXO+lxp/vo
p6Yug/KLBNtqAPclNtCy6966JODAYHC2b2mYMjJNy0M04aw0rabdZ/pqZCU44MF1l9DixvETQr/O
RLZvRHbkNOadFJu11LLwCpDwwLHIeDwqBtKO6Y794ZJ8sD4qO9mzU3N3QUJjgozOVYcDNhZwpMwC
Nn/hFP7GqtPDtJQNpqIDLUHNzNZT2cPg13LljlG1bqrMAg5d464zPifJjrF0N4mBCyBcAva1+VBl
Fa7RaD4ELrGfssaJXLJBRPwDITSbv9o6eIHalt9huGB+nOS7vyBnwaSdl4N+3t9WfjBvnXyMN6qw
74VwlwC/Q1KnJeZMPSpjJDaijvFLauOxkEj6Hes5Sra7GSik8jw2TbMPnIBtQsoYICiY5dWlew7o
yV0r4qBxWGzCHCUOM+Fzazq4uVuLQMb4qRv2b8shOezsfpuA4iIrAnIjVbSp1Iwk/nmh6t+lyfwp
Wnf9n4WlsVCKkJX+g/jdZ/eZ9f/yvz//XsL629/6q4Rl/mGiC/kLjUa4whMCHeevCpb4Q+KGRDwU
SiJGCV8QIfq/2Tr1h+e4lusyGPZ9JT3+1t+ydcTubAmnxkVwwm0JUOmfUbDUn2UkVwlUMOmR4TQt
CyKISYiv+vp8pCtuSeL9JRqYE7KaJxxZZ2plqWpMgwvz/seIjsWqxhFQZb5gZBvs3JEiPOCXhy68
mGZk4w98iWa1RGYJgBU0s/TmNciKOz/04FrXw05Kw1jJxX49cvykns2nkpYTex8aUH674q/4pH+3
TF56C6Xn7/QpPo4rPbg/nuuRWrNNUD1/+jiQUFzHC+ZfaZQUu76t8RY212yEcJJjk54Gm+1M5nKa
MrJHu8IXgn9kuKlyU2EUo6uvHOZTqBZaSIyjzeuaaQ/mYWW1ZP4IhQBwMS9JJ9/LwiqudIUAPdDZ
z2jyX0bedFulUlyRy3x/jjCvdzmMG7aqbMTjiPaUBC+7LSmn98qh3Caq7jdi1Bp/iCW3apBUfszV
Ta2qZf5JihmW3h6njLvu0JA2DXu80NjNMZutqadPsmWdLVj3hSNeKmcHOsvaRXHXrnEfbEXc7gsX
gnrFtoJ220BzHB9qBhpjaSY7NCAsozmQ+ZzQHVvP2Tgk6GFUXhz7iBJZJZRxCopw5bq+QXGYeoRX
wR5meO5GvHd16N8mOWeBgfZnAnLAbxuJz8JKp23fR5IWsIHlMZa7omrDfSiMDgXJCDigAyHTHgsf
kjunlxDpBgjAtu0Xj6Keb+xCPyyWtBs6Un9GlQdtxtglnkKT8ulgNTSy2Nj/IqR9+/sfJr/OcGIZ
BxGwhzYb727G+LcqiGFsqKFmsIJzat1ZTk0LEvyIKEvpz8xHiMP23SRzImCa/wg1bqSiEvluEExk
RBFQmOtWap9X7kfK/QKnST6T0/TXJA02DPewag3TOyGEYmWk87kPcmxJfbX/gn5nHPskhPJdy1NQ
QeQtwoH0QFvqrZRsAmMGf3PdPON5+/A73PNlhP/PKamP59LPfZ4gHIVHFJtpQ70Rp+uIPUEqP4yO
Q6qXQOOJAhtVQ1j1cbaTwxmqES1ckzFRm9ZVW8YrOEiwcBtUuQ2Cb8Y2+UDim/fz1mlVuvGbKd4T
tndWjjzHKSBog505YYB4D8oAbAnkpmLq3hrMFLfMh5hfCSaKyDydWcFXyWixssLWhSvv661iO2JU
eLjGZtPWfIYuLTm1N5wXloNIVLSfTkwALY2xFI/1lWSe2g5QQ6u0P/GsXpDQK4RA8jow8ZGHddun
O8Zw7Nmj4U4b7Bio06JjVy+qJ5SbTMofEU2oPTPtlTOIdCd8aIxQ2tzZJFYYvTi+9Z46mPwMQbjX
X0Djaf7tjeF3UuJ4rEzzrcyrMw4lbzVzlo1qlsFhxpxiOBc7bn/5Lq0tVUIrVJu2K5Gk38AcnLVW
CmvlNIPTavQusvPn1nG3KWDDAAAoOCSltrGaAWR3841fL5ibaasDx15bzJBWUjnbal68ebHBbRpO
dO1V9TdV5u3Kyxj9JwxyPN9ky7hE+Wb99Dv4lwKFWBVyE7CM70XgPnPf4CplJdn43nHMoSgQVn4y
sRBymmznHUTlXdCOJE98/ZgZrERwcW+wMzM18QzIsG33EXrqWpt0fnY0E6ybt2kSIdyN8KR7mgXG
prwfXC4eJQjeesitJzmxk22Veo+B26/HATEZjDFjJz4yplUfppF/nTRBbKM5ljVmXJy2VKX5mJJZ
0VZGyR9kFSAQ0BzjjH10gaqyppbkqMmF0WSOE4vAMGif9i3SfKbWyC7T8jwTFeEXMS7VYoLCFWhj
YAWk0043jVevf38InybNFGPRXPMXzZobRYX89rYNyI/qu3Yzp3xzbTtdBxDWRYWhKAALxn41YEMG
DtE1p4+ksG9myVOgKnOrK+KMrqMF4/f0uw1ep7ynS7C8VIrpllBXBCDqiULM+IOYXlX3/Pvzpj2N
xBRxcuzGjOnhV9i28U2uDE5bc3aCLPimGr/ZDRnHBaRZ9t3TQtEEbXMPXohqD1Va+9Cyd70bzBtd
8KjabH7DuZYbt59vXG/46XTUMpAD/564ZT15zJk/MSm8JsFA9tvwuGMH79rXNv4o9Oi1SR9sPEZX
I0Q76UiXjnA+1ijsAKSIhyWkjMSSee04tRhODpbYDH/AxPiRlgMmQpun1+MUmrvEd9yJFaLVwWfU
Yu/SsnI2dZtzapPiLffI0Jo2nDq/uK/zqN20MthhgaNl2+Vq14fEZyIWk8ZjX9/9LOfybCcxIxbf
QmNO21NX8O2SHyVuS92525NldSqy+9PCHpO2u/ftutzMfcmswNAf4SCym9yYXt0B+/qInfz3125G
AeZBftLkObB1RHZU8sFOkwtgWrq3l5tTE6qhLOU2JEfJm437l+KHdSYIK9hTee9GzUM8c96VGVJ4
NTsYDbgKOXmkQFCk25hg1bOedi2Le80toe1X/RGYfsgzHJFjZmK5s2pzB3EMQTpIv2PTu8DFk8Db
/TWj3ieNMb6IW+MuUbcqZQEuZt8mE0g5VKneK8fMN3XDAYGJ3nK+PerU5QHskalBLIXM4Li/PWBq
axZnOnTpdOcUiO+Dd3q1XT4awtUrAA9opjF8DkqZFi5Pj9/YLZPvDps668D/oe48liPH0iz9Km2z
Rxn0vVjMxrUk6U4Z3MAogtBa4+nnu8zp6ois7kzrTdvMohaVjAinuwO4vzjnOyyepJKfqxuY7Sl3
jFHj4sCCx7e7TDgJVmkXnixqGNjSM5enBiipqpiW6Tjv1ZO6q2NuJnf6gG+0Cg33j69AubF9nIR0
RuWdHWKsNQglC1g35vVEpCJ+KSf54m59zdLU3kcBA0a79/Y9U5jvT8NPyVMM/asI+YAHyDNc8OFX
pPNMod56rYOUMKfmSTNRnpawwHKLD67GT4NUYmqYk7DlAvt5YYxaYa7h2ENNLhekZW/SKvxZyXz3
/bj+fjpLnxXA92O4ylOUAj0a1fCB655IIB11d+DXS2Fjmqhd452rduQN89GoqKs056QIkD90Mnud
SElBTk/OhcH9pz6YLueXcepyYbH51NvVWKeogFmyG8lb5iANicZrS0alwI/JyqyZnJfBTc70q7tA
m7a9ShmLgvRMkO+6hcdoJ4qaOEFfnK6gsi4ZhjrqTkepQ0T/IKtx6+kdiQFvg3nhIyS5CRMPedIT
yRkRTipOpYeanl0JAOJgekoa4qaC8trW40tXsP0jn4iIvYbikM0zbrxrzq0Irj3ZRK25ShM2xO04
XLNUJz8tX7WVSYiE0kz6L5nHtsmchm3o/bR0Z9GE0dnBCFcKhwpzPk7pdBzZzYfBeEB8dEk6wXeD
nUUrSGYkuGXlMZ9jJASN9xpBFAbrjsSGZEyiunqT51rlsPCbWVX0JfKKCisSDb93iTMAUF566ohv
1jX5Po58n1Ubf5lCwmXu0JeRkONOWrGeuZSRdHLzBBkHKAULIC5Eb0vP0o96Q9VbzIK4x649Ye15
rQ2gxGHNzzG5DYwfPsw2vJJg18GqHTC5Ruy/Zp0KI9FtxmPksDRc+qHrPNt1ee0SmGKIGyRPUedg
dQ/R97scOVa+T7Wwsu7YjyxihtqVqI+VdrS0EU3XxNU8apj6655cqaimepkRqYh4zQQXlG/Htz4b
FBbqZiYW4SWc7I2ZlG9B4L+AqFpODoleHaSBSqhdIBv4VNArsP1kULlTfg7ASGu1j47a9Jz447Fz
x2NcDkyxiFGL+Q85wxMUt9cg7K+sSU8AkMVuhOCuduqcpVu7YF3ebb0eX+j3trGo153gtIz8TZCs
qyr9knlyxpxILK7xwSBog5EdfRfjRTLgh0jsVDoZhBrEb8p1Gp/72rqzdPeGzmmbOIdWkFMtEOi1
E0gmNoys0sdTnOcnq8Tibb/gaT9Ka9yq11H/XsMaFyTWw2jhLmUXHTIwR3XSsFN32fWM7HzRfvBO
21DeIF8i9ysbmZDBTZ2SpZh56Lho/XAHMRxdpmF+KtgjOTIEwMTF1nnRTy2p9hS0sAEG2jvX9Z/7
QjzoNRK1IL3TCS1aBPVZ9Dw8ME/+tFP+ifwVLvSXV3A1OKm98QudtrvENCin/o+LOoEct8qd5EBj
oblc6rJRyv8ndp2vk+TVSMzhSsSIv3qwyFERxsiArecH3+eUOq3hIWxHh7pZNOVr24OsWqURV27P
B88tXn4VXXTCp05EA9dKWHwmMbPmyhvEamZWsCmna+72b64Zc/Z1HWs2ZmqeAC6D4BRowb3Uivsm
MB51c2IMajNOc74EiH347E+ZTO+zOH60E/nu+Nbacuk3IbScSI7kAs6Gi243YA4hvJrQXW1xJN4X
LqyekHRQX5swJi1+oFou12hYMBvM2Ih7Hd5Htw7L6tAAYZtAXxnGIHHm1e4uI8U57iEzxPJRL5yr
rMmAizQT5Xb9UPSReWSwcfKx2i5IdUR/VOFEKz3llABDonvsaNsx3mrGqC1yq+qOHgFiLWKqH6mb
rxiQfqVRa7NHGmkajekdBbtJW2nit4g8cZ6J5Q7gRrBjAEZqBX10TqsPIyI5Wa8lwr/pVWiEeLk6
NrUhPhEmg/K+vPHM0CPDE9DLhDXbN2YcgIllIxw0L9aINt414Qyk/rQquw3UPuuAiJSKbBxuvTIG
VxG4sdoy57uirYikRTXk4k3bmdWU7iJccGz05ivMvHrF2PKZFIOIU73BhZMP2j0T19doDhMoYdC7
JEZcM6fbElpwwAcCdz1fVpmv33pBadz2mv6Gxwc1HjOGLumDvT9hDtWLuDvLQNsyCtiC6Q8hzY7h
qTKjw1gZ5X5AO1LmsFdASSzCqG/X9gddiNzEDWex6+7BYTSEMDxwgOXHTjUQQs8fR7eh//UuXtZ4
n01xm2ICR5nh3gL7o92xpvnkji6Com47Elq6T3Pt4NcBWjCjIzzdGi9pjFI/bkmBH7jRmJhqcjav
0mA4QBLXxEBk3NuO3S273MfqIIdD76H79wsPEm3K2YfH7EKwIBupPGGJnjkIoeZrAUkRioAfU5Dt
HUrDlQnmhwW0+exlmfOQ4Jfc2HXKiNyzCwbPQAbTVsozUBIvKg8BFr8Du3+4sWOaUQ1g8JR2zqbZ
yi/aNH7R+30BclNT4RozDMYupbCSC586zBi6jadV5TEMgmMVY5GO/DXOuQqYAjQ4jFnc0lNxI3Ln
0JfGOsZyvKMn37LFjqgADk3u5Xtdx/bRRKTpYXudFkPCqYY2xt7WJeLDttCL82Sc9J7vo8rK+SAN
PhEi89BnEF2WigFtDJiPpBsx9ngatkN0RXtmA1tdii8r4DiMYqSwwiCmBkvmSynbL/PRn2FTR3px
hcS5TJ1sWw1gB6mk/VUsH2JhPXVDHaxLZJbLse8OagTgunO+bpg4LlAW7xrDJt6oPXrwMFO9msgb
SDqeaJBQoty4Z+EEyzJq7nMzemWRmu69RtC38bPnug52HjMtrDvmuevLWz3Q76LZ+UwHd0PE3Q1I
eRgCCfOdPM+uPVIXwCcVgXYBlraMeOVVTu7XIWWvIaysPwgCegOUyInlO3vNk1sLCMHBC0JkzyDF
MEl9tAJf4gizzxmbezmg687BHduhaHe5eI1aBBZ8JgbVTTEddCPUXlmb8vkC3RlDyiyzoWxilywO
vT68TG2uREj5D00X1ZH5gB5a6UY3LW4Hu2KjMRQJ//ih+U6DmV+8tH30k+hLfQYrTyTPkzlRY1sh
5axItlPa3pKZ8mXWU3wGkMA5N/eIVQPz4lw16XC/REW0NtLcuyl5KJ/QYTC50li+SXNvFVT9DY32
draG4Bq0Mrjad1MTORuKGrZjLVBrbyJUJCTNInfwgaHgDCGqNiq1bEIOPN+Stu4dOI7vayQEm9AD
mEyWycywEvkKXmvx4FjxJ2CnhVUgVspZbC/qBtxNypHMDZtvCxa8DEu4NFnYeZuq0EGPmM/s0Z7r
VkYrx40ZOkk0zC7L40VnGxTDEqxIVR/rquKfi+FHgZ5hoJXjkh4ZegyILNS4SIvZXPtGu2ONHm18
2wmWBs3n2Bpi38bOK/lP69kelwhaUCtVxReDNCJZ0tFc8YCIMIGUjXEbSEZMPGaNTDyWnZudzUpD
y97FF55T+h58VXcr/YO8jdBJAebBSTwEvsGuW7+viMR2CHhKV07VvidhySS9z2ciOpS+LitPKCJK
GmHQQWyU5KtdaGc4Ac5t7iUvGo/FVWuQcEbkoJey4PVnluoMfWHY6i+43sSVCnKV+tEejd60aLXI
ZvHJHBkYa7r0mFYaAUE0ddx5G9yUVMF9w8kbLuYRY+4wyV3TuPdB3mwR/Gygg3gbf7LPU3MBfr6r
wvjaY6DOzeDO8O11yhtfGg1rNXgEJ68LKAj64LXUSm3TD9mpNiP2BO6KOCiaP0wrMCvKEO5KaiBo
T7HRJPIWQjcQKGntqbRJOder7gDPKDljfDxg3K22kZpwVNzxq0grAfVZlTwzzJY5caf2pR7ovwzT
tPe4VLDAtogR5sTfuV7/mFadu2q8N1s2G1nNKOPzgDqn0zxmTwGEdjnz/sCRu7NG9h+DLNN9jwIT
ZzpAmMi1T+CCrnPD1RvO1mlIsOHGhPKoUCC5IngGL5x5iWTwCWj2rkhymuACvUU/RBukQXsvVRkd
Dv5uL5QfVQdipLChPJDwUcUfkdlfOW5vsZ8BJjMQJtlJ3m6TiTfm+NP9NJUfc19eupHUIEICOE7m
FJlzdaPJFhudWiK0wXsPqTZsxgvK+6XVyCcd1+mC2HjkKpTl0sZfmg0YrwseOYPOhNmf0y2irana
0CCEijsRrYRdGionmoJ1jPdz1JinVHfegCfhpGlFc0xEsYuhGuxHRnd7Ru/4TkysnmyZ8eCREM1o
pgryblPrFSuYsbmFEaThlCFWHopcVvNRdifXkdMyRNxJAikLF65L0aHcYlnA/kKBQrrsMqHPsXXr
3Nl6+MP3zWNs3xgCG3oQoOywJ+2SkLBCQkh0wjiCFtMN16nItVMQ+f6p1vbd3LH6H7Zs2pyN1hTM
qYXLctXR3wc18a3bHLVkvho5Nxc22oC1DGOYWxZiFyaeaDPQuvOrTx6sOdnAuXCRRG+ApSz9GCLG
ULjNnYube5K1dpzscVXr7z4Yn/yV3UazGdv0JgnZ3osXV2DHCIPpI0a8EXn1Dr7lRy515uQmkr8w
3NR9hxkcXzhtMlxsq0WXjinAVPvxahfBdL54HclcbP1XLvSe1A7jTVznxB2H8ZvDuv8w1Xq4pM5B
4I/KWRSomAvSx9lL+NQwM5oVB5iU3ZmfGoaQNkRV2dpMmpr2ZmoM2FTcJdwBGMDdkubcbXmcEHuA
mNpkuycjLd1AOC/20gxP/YQ6LBl97AoSqHftLt16eqv94ADMFklUS7McD8CQqWSPxVxdrEFHepTT
2VR+t22IPt3IEjtolAllD4nJOXTGZaylMC/npjmF7MKo+df5aE2qYljo0QgDo0FQGZkk1ukFwq8e
BWZqj7emBg+zCKS1ZFZ8Jkb1LqgtQBEpZQ0wvq0eEvTU9igpnI7PwouiGZKdixMFjlYoeS4HedSu
fUjW3GIjQo+Mx+xaSbWo/fCZrXRxkSZlapn3ZxaAWFu86EJFvhNFRwvdbUrGUMsILSBysPQFJdWm
BX0FOrupFkZc3NZJJjdsUk+S0O5tXM83tevctuY4bMwGW24bI+j4qPzkRx1m93ZQPQ4JNDUvdUjZ
LaZLKPOOJo9OrBjpkRzn3dwBIjomrmhWMsiInuKrZpDVrYeenSc+BHwMxjaOgIn7jnz1XDZ7g/C/
OEwwywMla5L4Jtf6nSYzxPLm1LNVye41X6+2qvVYmpr2YiFEvXMm675pEKEGzS7XPHNtdVhUdNSh
dutDAQg6bTFNCkrVmwzF0wDBZJltmhR8hRKkbRLM5B2zZ75PI6RukiarJpPGdMHSq1mEbXVI52xL
iDCDZKqeLTxUBNaINQhhnN4cAEhzCAmp0pFgWoqOlINJ4itA9TvYJh0LRZliKQEK65dBBV8J62+9
ihVziXSUWxaFUDa/eUyAmUxFaLJBNQ2V/NSBk2wCg+GVqXhOQ9Sf/MI4x+NY3uXuM882IolAQNG3
qmQBqFBOvzMVJapQvKhMkaPM8VorklQSMIqJbHcXKcpUo3hTk+PgjYk+e0Wiap073I/l0bZaFpWc
mBCrAskiMAkJACm8+KFmpY0EhlQRepBv3pUiX5WKgYWorljmYLFIQsIfTRC54mX19orlgv+QKJLW
LzKHv3Wfqj277UgsthbeU8MSFg7bX2UDZhZmHUsKimbIo3WjP6lp0IRJZoCoPgvrpmTS8v2S/2MM
6P8H7dKQlg3P+0uFyent32gD4t8EJv/8a/90Sbu0VAhFSChyBdlHiDj+6ZI2LOT6SkOigxJG7fWr
xsS1UZnohuc6lA86v8e/a0yMf/AX8CgjCvEEuhXrv6MxEQ7I6l9UGY7rAqnVTcEvZprCFEL9/BeR
CRwN2j8OJY5NwhuTmUTL4Q7X8Ba4pACRg41WBVB3meufYi97LkP2G4wzNrJ9s73IZf1DCnbOE+zY
Av7B+qsxw+8epq45a0J+umPYnjUnZ5Jpb9StdQdwg3+4XlGy0tA7AlhQdvFDTDx4W9y94zoX9b9g
Qh6XFugT5rE9WJxti2ZUPOPZu00jHl21ENkj9KJHQJoXJK39kvROjKuAITdsoW6i2iZCwcNv6VoE
39kDK82ooPFqyBzyavyiek4A7AAXqLXC3ahl6YES/1prGBOFJlGcyQniTBvQYSIAt4d4beiav9P8
djGJwTqiYB54YrvdptLANFFSo2rEXQYzl7ClYEAorFfi6MlyywY52aOJ0bcZIyQ9Cid0JznxaITR
bJoWyBFQHIEBL06s2z5p0X1CgGMbPGWnaCC7shy0F5xUb9gxX5kKPbMpA1UIPnnnzPY+HIudwSyL
aZ23Bb+RLc2YmTbRHa+BpQHIYUsbg3HYtRFkXI7mNCGuqG3009B4zJsg0Y0eOwiRn3MrpYl3DTh8
2j6TxnmsYcY3khVbaOCbDtFHLo3IRTioYpNolqYto/J9NY79hmqKNoSQt1aHsoh6lHwpmjgEk8lo
lgySiQWfIFQ7sjn6rcpOJxCcBBsxrPpMf8bFuq3IO1m0AQRRrSyHM5vH1eB6uOTgEKVJHsGeIMEp
/JHXgXUep3yH6Lg1ew9hiv3FGJEpvOdqqGDKWw0NMpiT+Rlf/Jc/dS+dRb/esDFY2vFNETn22SCH
kTn9oGP2Mt9bJwJ1U+fuJmXgMIxYvVKrORSN5mLzJn9L08uLQZSLic4zaUcYZwIMZGxcWNQPy1hM
j+MsXmVoSOIkmJlTO2tEs8sOlTaUOTFr8AByNQzybBhJ9VeAu2pRo0NmHyu3RIgMRC5xaZLNvsVb
EEIW1l8j07rDuRbDG8w5tx9h+OAeAXKKoAFPnbh6QHgXddsfjRDrda0GpnXDn29+EEd0yuLusR0m
PLTEiHYZSzaqBhuskjqhqlOEDakhLsdo8fjaDNkneI1h5++hWz66I6NNp977wrtG9RCc3bTelGP/
2QfWwTdMFE6jxx0WdrjRh4eux9/fYfT3InaVg9d8GVX8U+cPLwDVbQZFB/jGD7r2Xae4ASEAAa8C
OJo19VaYdxLAQN0z8moYu+PsXuM3P5dJ4K61Tn6kik7QgimYveLSKG7BrAgGtmIZ1Meyd/cjhDCE
68yHh2F6GRT9IAGDkHv+sk7aXY0OmbYGcNVCok7mCwMp64/cdiiXLRTMnZIyNwDtF1zulFqMvOly
2twiaINVrqy7A9ZvlvmlejqikXaiWwbU8PqQTsdKRA1r7zYIindHyauRPC889NaB7vjsSrJNG0X2
Jfd1dyUH01jhhhIo42sfNyJIOlomsZLoucdOfx+VwDtRUu8SzTfFIc/mLA42kUWh1qIMT5VEXPL0
3uij/pjlWFw6ROVYdvF6N/HKaPv7CaV5jOLck/61UhJ0CRjCqJFEoU33xSlXUvUGzTrz6IxZMDL2
ADg2C1hpl4de62Cq9iJdGODbS5YOqLkLxPCFeIIJAiAbbSud13dypr/jcsBRpeT0o/ejUPJ6t1Xc
u4rBeufEN3UxghMwg9U44xxALIy0HAZMWh61SqIHQpudVNxZ6Pygi+F1K+29VaVAi1L7h0ekyrZV
piUTYdhmmm0WYSVEIVykDy5j/YXB1JEtdrVGEIGy2kwZ+jbdV84qbpMUhjx4VvBYRfYrhSnDpfo+
9zBwSfLtFrNlpbse3zngQi5i9FpsO1WEXtJsOrtvV111iJJyQh04W1sWMGATvHnXtDXOlwFdgtPK
bd9q2UEr4ietgO9jjii+AyggK79tSUQL9HUae4+hDluuLiUrRM/8qJ3kgT0Fk5D0vmuNh4iMVZyP
HECcNuPGi/v7UvJw9oZsWLVjevJqnqfAmbsNHVK1Ms3oJi4JGOsMhMmBdu/XXFqoMhiDg17WK+0+
soeBaaRj7SMjL1ei0PfJBKC9nSvUiQzVbJOREIxrDlq5Ea32InK5DoLAWHZuVSy54bPF1DBhH3Tk
L8j26H4LBv4llz4JCBBIc3c/gC/EELnU8CLuHftBj/tnn7dAJzQG54k8RLQIW3xgnuk+TQY6IXf0
i1WS6keA1+62NQaxLhr/Kc6tD1YB/akhjHGp141YgvlG8mM1PiprFgGVF3x6Rb7jm0YnHiVMpqdy
1bILTZzGXSa9ziLTvsoWzHHR649J8ujYONKptfiOc5NFtGzWmc9RRFINz83GCNY+Us8sy+4MFfEy
5rxbS2F/25QLxVLJR+y+S9vA/9Yu0wHUoY7Ib6H7hP70VrqdPcZvVu+dGYF5dlZfkaeV56nedLMs
N+Q7SmQ/2Y5xsLdJApZ0E2k4ZFtlCHC3kylJ+Ml05REkFDmPKSNGNEeTG1dnyRI4xjR99VTB0oL7
TSckBq3jnEYIcrvK9J5tnWA9gbSERS/utqTEdojQsMylzdtghCF1NuExqcfLugZ6V6Eo8QA37/qa
OZleesQKtvYPrGN3plefG9vqtm39g7SwN3YYQD7v0l5jlGCJL/SOhZQreI7hijyjXZ8Fn3mo+PRt
uypi463OphenHjkz0U9JWyfc2OXnCnksiEsfeu1pEtaLL10kvNG8DemUyQEBmw3T4wTO4J2NaAoH
RZys0SJRzOmPPsw+euD2lcVgcqvUIzHdcy2Y1+VkhgCs5F4FQbYpAbntsdnX4TN5Dd5dZzAJSFhn
JqFrbUO4N0Xvs0Mvh6MvNmjLrJsWNK3AfpJiFEbGKLW1VhliiWwWQKwIr3lBkp8VyK1jl/eArYh7
GoGa8XB3QUSaj0Hbh4yqYoftg/PemaOxlYHxlaLksjymJdQh1NZNeesN/mPmwknUyhq8anCm7B3X
DvXXSvCkbB07J9DzxWSWvZv14LaQQXHMK+GvNV+NQTAZYMs2l/iH+nVKxgW9HJMGM66+wqljrGVp
N4NZGWj0Rn2pBZ571wnnkCa+sYqqeBXoZKFBtQioXRELlcE0MsOO7F2S2fuGWT3Lowj4BbJRJS5M
Ta5AhqCfhBwt+z68D8UTo0FIMvgcEYE4y4TS+mCDxzGEPu6MqnDXRmGj8orMpTFJ8pgGTHtWzjRg
7phm6NSgxFvuKpuASLPjEbBtpAuPvyFApY/cTWgMNxpy72VZYtJyMV7gvWXS7Lsss12TZZnWPGpo
I3exMncaMW261odntzBOtsMW1WThNARudICDU29JZ3xLsMKsxqkuV05zO+kA+IoQ8izTQdfWtllQ
g/7Pogdkx+VisAlMNNANLwo1rnFlxk6tgp+g+U//s+3yb76O/48ik8B6CTrNX8YZK0wa/zctWOU+
/e//tW/St+bfFgQmvdU/m1+tG//8y3901jbmDanb9MeeMPFwWOCu/misjX8Y0gVW7yEgpKGyHX7y
794N/R+QnaEWCcO0GUjZ/0EfI2TYtSAxCH6II8Rz/lt9tfl7W/09hLFAf5lCl/T4CB9/b6sFYoLB
suRXN2hkdFtbx30kLBY+Ysh2VGhMF+MSaXf8TlCAJGhFGSezG6OdaDQnf6PCxpD8L3CWwrUGbmLG
nOIBO4RxdgHei+MvH/J/MjP6fue/zAHUL+zZzBykB7zMNpkL/P4Lm2Oht2lAIReQ/LJtQnfRe9OI
62kwUUPqT55Pgw6bBGQ+kkwFXb+WOadd5FOd2Gzq9MD5aSTjZirTtzwgJUkwret+GulEEkIwILIr
uh+1wtS4xTgsJpn/JIzv1IEdEfoMNqWVK5CsP/MAOm4t6Kztmj9cK3lV+zP1qPzLJkZYJ9CXMNVk
Au7hFS7ivU4+0Uq9bBxr2dqPrH0Xjz/IhXj1m3rf1fzOU5lTtWKGpwrgvECj6HkZkTohL1PG+qRc
i8yRx6digt+P7tanAORLamJEdOivkboMWAFkCvOk7YnTay9d7G6UCzac+cMmBUPSI/rFW3oFyryg
HmDr2nwoR4VrMlVvh/QDpiFNQ8Wk3mpqGpOUzwGXPRVtjGgu4PIIO/q5oBifFM9E98SNlvj3aR8+
9gPgDQl0s6eE16Y32P4rKJTsBLX0rS2QiqTvOV71uKgvbUuazFbo6VOrKAAJ5+rg8ku67Ui2X2Jf
2hrpk6WYpk2HFDY8U3t1RfGsOznLhQEiZjgofgS0/Xl8GrAl6FPIELMIu+U4BuhOI8Cc2qXh1100
xvDEYx/hVsFqQmTW02CM771TXsKK1zNGKLd2OpwNFVMc0drQQCyizEYxkLOYyNiptyAk+rjZaHa7
5W5Cy1u2+8nqLuoTYBEK7lyrL52BEFJI/rl8Hq4JJhCIKvxNM4vfQuTUkdJ/ffMwgiDfB23+Cmyz
W7Q3XtFdC0l/h2SwbtO3WUOrZnI/OSmonRY2LsXogfBcqrBy3OWVc4xNsDqBIqzkTzRz52LgnUbo
WwebDl2CxYtD80sUX4M2bky7prqsxwL34ID8cNxiM32ClAOFOCmYc6zihHafTtJfOCxa9chfFh2i
f75kUKUJkNFiDFczVzB2r6fWSzZCIznbQiM5jPHOMcrT1JuETQYMoPh2SCFFdBq5u6CjFZyJlHC9
8M0Np09zYiHrDUe7QzjMVp00sC9RCRglJGESxJZJ9wayDVc3vRD6DZ8BDi8VIgHHoqBd6kYeRcTn
nCVcMGnt3MoRmWdRm8uiLM2lTzWo+9OC6KKvIHDhr5UaOz1upXgefjDB35Nmy5dutW8g16HKGDGP
r5GpkZPgEgHbJHR+bju7aeILqM30rGXROVb9tmMwTEt6j3F8AtBAP+bsx114Y5YdsQKdgf6M0Ff0
YGHIYJdm2gVXrLZIYckmhVJH00QP9b0ykgxABfDy3unQ9hZSzUjCkLcwj/aGOQi9J8BAYPqMKDyW
2oPHl+2SMkvOlRpa8P9ickXXjDGXRIXf0FDfoJby2J88ZNIOFlgAs7Vto0uJgCQ2fLunGAdPqusj
H2e+jtVlWWl+tuZBQ5oXCnXugrWbcEVop2lETFKl/BR19dvQ2Te54jB9S5wN1BbuePIrhUn3ud2q
ilAfCLpYnuNaW5rpC8SQM3kM5FSjR/wGNSnUSNF5w7rCLKeWDg1+oOGsoWTlfcOMiUtraSa69zeL
BkMRJf+DOCnU3BpRkWfw2XiYHf98yBl+K4ghaD7HoT6Utb4O+/xW4XFwZrx54x9PkNIBd/kHKQf1
WGnsYnfiYaXMjGS3xyvNdhbIOtaWlr3/9ZmmTqy/+u2UvfKXybaNKK2t7PrTTJyXNs8u3xyszPSO
HeG2f/1S6jT/l5dyVdSiifeTSfrvL4We1cJoUX3mifk2z+KceuljNEt7FcF4YM65/OuXM35Hff7x
wbvCdGyJN1TY+p/Ypj7BHK2rp59jhqUvn/F5cHOv87w5OlqHbKtfZFpwr0XGXTEnJ2nMf1MuGL/D
Vf/1F1C/4C+fbQp1rHaM7FOiWstt8WLH+aGztlnhnbzWWrsLrJO0WNEfe6b/0kWqwkt//5wpTfDE
eq4nlWf3T4jThM6MsqL91G37vmxIgcqK+AWn9t3ffL5/fnvfxZBjsnmRlqRipGT99e0Z1gApaKAY
8rrpSwr91kxVkkJWXzIelJxD27gJtxbbAzfVPv/6xbmF/uVdWha+Xw/vB6sZLqrfX70I9WaUevPZ
jQlJRclb5I/XaZ4/JE/qVlAz+AJFOnreN5PwCh+5ZJUUT4HrPiiHQa/ZN6GFRUBxrapyOrpA5eKy
Y6pRMo90b/sj2ZccAA7mLYYeafhAqbyqqJDg/KcfwyzprYzhwbRwWfnLapjRDnrFXd5a47JttnpA
2RXOyTpLWpRFOGfKHMaBVW+N8EekQPmMYr59YVYPB2Asxb3QcUnphT4wOT8k0tp9G3qEOZ2MQhwJ
qJQr1yyJvuN9ORMiBq8Lv+LMe+2NbpcJZaYaBwZgWnbDrBKUJMhwxvwYBb79d7GRvOqB9nOqcXng
MsjN+nZIwhufAygVTNGyT0otdP7KcKCHwFmAKtUa4FinBWRX+ypiI/gq8CcvKh1TyOQrxxUDOtKP
kRu6jNJnouV8Xbe3+WSOOGsVdI10RuUcKMxt0qcTWASpTpsR/m326vT5W40hlIQU9M67EbMPdbSV
bOCoKE8E74kC20aL2B5UCUL0Bc/z0kHLnk4mq/bwPbMLkBMj1kY9eycQZcz2juw+K0vureSIrIhB
vsBmQFWJf1K5DghbX+OFYcUTg0Yodcq81MLBM4JtIQluSJn9s7EXpDMhrCQNPQYzyMm4xlJLEVEh
5XSwLsUcfIOsboIuohRUZrBvMbsebfshdVdmgHWnS+e7hOlp5L0GzojUrN6mdnvliXvTGwYB6PaN
K+qN3n44NmV8XHD/1P6PPARBCHm0IkXqm4ZWNPFb0k93VEt0Bk23ip2jbwf6Eu78zTdY088B0aFJ
Ev2qk+G0jFVAIlB7TnDL3E2+eFG2AatrHo2Yy6cxyLHX72obD58mbthBbIo2v0VitJ1CfQ2Ya5Gm
87EuJ2CYe83td13JnTIX8YEInt1oj8d+EjfI0s8DwfN5Mj6pfysvjON9gnAQTfa56aYPWTWbGnXc
QrZQ9qS1imf9lMmKj6YVOAuNfI9cbaMsPATbf3seQNo+KRuGS+mGbMiDcRZ68UE5HWwx3+FAffJ4
VrNQZio5OS/KYBT6DO+JwFPIusBh2DUL6jgLP01Jvl85Np9OOCvzAUf/VAZHz+TTRQc45b2OwQKh
M1LpTfV9KYDrm+r3tDRYlQJ3BzQa+Mu0fNO85LXKC3j9YUvsQ/WOi+c6WO6LhRdBwpgB5pOcXY+7
07Oys3jJCJghp20tMHa4nDICHZoVNs+jjeXRws4ip+EQ9mc0UTdhPNxlfCE9ZpBJWcqG6qB1xaIE
XqgmxwmL4PGh9uAi0a1Qo/HPowDkIgzf4LihDK9RGbsBtVpq3Zk2vZQA0lp1WJkS5UpLEH8ZbUbi
X8aFZouhWsbOjVFCy9MSHn+QS/sGYXFASVy3/Ne/fl7/69lvoxTg2Pc4MBho/ilwGyWrn1px/HMi
9gzLkfU5eMGZ1QWKlzRxjt3fHb3fG/nfD0HOJBawiAY8i9DlP71gREhd1DnJZ5Ar1YpGSKSXfMV3
k2bcxniB4f+aC1vxBedavrghU/NcvoDqhWOGvHF4qFvnkTgJmCpslTo+cjOEuKgXGPSNeaMe6Njh
6C+G8hw04vX/kHcmy60sV5b9FVmOy9Oi8egGGhR6ECCICzYgOQljgxt938c/5Vfkj9VyZpZJeqp6
shqX2ZN0dR+bQIS7h/s5e69NV81e5iZLjCUuVepsSyc40TOhoq3eRbMgnW7OH2IZ/457G3XN/KKm
h9Op45B/mZ2W2sAIGbEMjJXlufeO/ihEddeBfku1cauMclNPlOQmNmM2Ejwx4JEN7iXDTQ7YxRBt
tvui/0yH5FD0iCSZXQrymMn0ntwZSpDRXdNArOxBsrr9cB1sdy1m5pDk2dDaYaDEtjgYmbGH114u
h5yddFLbT04MMMfmVEaD2UT5iLeu7WjY5Tl+ENTNQchJSPEMZ8ultipfYbjupObc6Vn/3JchxVCH
ZHkTjKU+PuWCtLO63855vxYoouMMjin10QtZPeu4Cn8T4g2IvO8vNuLO0B926i+nygIRXOVgnFMu
OL4PS3GLMR0m3JssZ/x3U37gMFqTCOUlDz97aT1sNgk3W3NY3OpMNSvazRy3q97svsrBPcWCRcoa
nkD7nolh5gRuG0BUMdNE8dFK3DMZF1vxpnJGailfsQAdpJ3cWQ7dZHYZQRPfm5k8zXp8Z6fT2Zo0
eH/y1OXJIyCBsoM4h/2nvFlJuSrvbV+epmE+2/VwaZpyF83G2jPne168q0rwUPR2Feb6oQdY++eT
75/qbNgVDI4frlI9SRtcyz/ulXxarsPkNd9+aW9zH2hTq9cPYAPv69TCdhPtLbbfSi998eLuaZzg
UrIeFAB50aPd991XhdUyD8OH2n+o3WNIL61cIhD4F4kAujoB/OOkVdfJvtXgHwqTfziMZCmFGcvq
v+0uemzjcVvQ8iDOK743fP3ZORRP8UjdQ61T0gBDq9fT/Z/fqX9eplziEFin8BxalmH/4QKsyPcA
nHbBorMH6DGx/4hEjrKCvPhm8Tqo9Jc//4W2o37kP35m10BdBOvFgmNuyj88m35CeUl2SYC3h51a
GV0Ch8I6Z/OtYeFxt3HYb3rViXRVuT0UVOAHb932DabVJNyFGn16DzIgPZCPjpaXpCAHFCi/6wtD
J+72WEfuK4JaGm9wOIjx/i2s7COdK87FZnlXBRmQM7enmeNXZ15vQnXVEG9kjql2QYARDfNIewbt
cth/APfztnY3XQJNbbGrb+ljulW/MxYFGEmZb6Rb3mOvCxeh2n5iINvHQvzq/dbapQa10MFxrUOp
ox6uNUSf1Zb54q09gmuxjTvGinMyvBiVFAoXeJe1VYqLDRN+YGj4b8GutLF99R1YAZmnJBC6jvkh
vx9nWWBzRtrcCRrXwUCQlCkecKG5bd/fiSmkyqqIWxk5ZrlT7QMO4Jsob/EdzzYMzjanAOJHLSAr
lJIa9VOjledKkARiDuXG4Li65NKfPHd6NYJYbtIhPGB+8XdG8yx9QyXZocnNM14LRN1CupuhRPpF
QDuoClYGuQjngRBUpN8bo+h1+Lftd9/xClRV2aTGxFZTwWjZva1BX4M/2fluOq2GAFERhvVlqZi1
OlrmQNfcZWlLlYBXvtaqhOLC3CcnmbKZqhUi+yTHwTkZACa8fMzvhhqPp5xV8kIZ/eax3o3udNWi
4sjYRFHhEQUcR9ke6z19OC7HiygH0fOGE2JwS1KZg8hHDIrixlvPyKFX4OfKHs2TP9AsM3m9bzoD
eUGs8wW1b/y2obosZvAOmFeKpylPeBwR7VYiTEnBrdArYVku7RbwKTc+8Kk/z8fejJ+GoX41LHb+
YZt/pKa1gxJHwXXCOJRZ96Vv7NOBgeDsdXQjS2+orwCYifYJVIW5RtgyNeGroOS2tLXmPqHzuCi9
GHhISO38p9rKpSEVB4e57K2vPDAhaA7hArGbu7LI0YFMMNKNLqfV7DW/CqHKva2HHMOB04/1Zzmb
lAqt8CGLebGhI4M9yd8mmBuXtuRPvfFsylkuG5eKVe0Mt8BCUF6NqVjOIlvFoyEWxgDUXNdaRdkV
kO9QVPxcm285Jw/JM7uBYKVcyFaCUl1VmX2UK1lIRICMxIa1BCI9OVQOQzoKh9+jpLOdvaDhl0SB
UsYzmhTneV8g+Ajy9YDgYeqc58FAfswxE90Ko3TWXsdpevoBysfzS0yfHfeS9qrKUw31tnVnld76
p5obZOopqfqgMJKPNC73dmT+kvKlqvF4S5078fN13Jc1jdzvquNvGiP88EiuXq67muKl6fjjOm6s
2xUkwffUUPXHngMgcWaPHgTOejIUEgh6y0/RP1L1Vo5B2C38s9PwvW5gd6t6ehcjSAZT9PpGZo1i
8+GUMdRmax6j13n2lpplj8Sdkk2cBN0ijQWH0Y7n2GLI6IvgGrQd5sDKWHJ1xTL2p2/bKcsNIhKA
LxyLkl1jFfrGZ7VsEM+Uff1otCYoKOV8sBhMDfwTKgWE4SXsG1JN35RDfx1cg2tkAroO0OuACmaM
85AKdoo6SpvAWVGs7lSChB5QsaBSHkjEgn5V0u/FwalziY2bQiJqKCNLE6uIjhPWjIZiVQO3ZAZZ
d83AgJMgGKvYUJwD91pQKv95AiTR45b35pdUVeY1osRWNRgTmfDYIrc6TLq8NHrXb2OL6BYErWyb
KraafCA7zMZlIi8/+On/aoREzqcsTJg1ATvkGYSsjQZiL929JjJAOaAIRnzGbAvluJ57Re+TM6hz
pTNyj4bkY6DHCRZ2jNhw4np+1hUt5BdP4+3nTG5MxHR2hYmGn1Wo6l8NSYZzRBFc6NzWWa83TsVK
YI8s5E7/1qlf5ZEe0YZAGm0WrYLw2MxFejRIoucH5xcYbW6GWWEoUSHGTFkj5HVQcVhbg2luydqY
VHdiLngU8Zw95LbZs/CCf+ozbnOJPX8G7twZ5qq3e+gPQ/RRZsVPCVoMYC5cIMyTvkUt/wsC9D5y
3ScjAimc8FgtV127AWyAGaQNFUGGxUWLsw8IOsuglt8NTrp1W3BZeYy1WHqQJrK6WIWMBXRTJQix
ghf3UjQTUsPPQYEz8hRBQ47uPmVJcjSYpjVEA1OPFpQAiPtKP/yeL5PwYBAG0EKM6P5oEZb8Yt0N
D235WjrOvSxOtVpCAGHhzOviDwAbK98o38AwIpoQvM4n1VzrtOFWj3v5SOItwsyR7lTVAHsCbEaU
6TMwl3rTahQyJM589YJxUrqGQze/WBXDd3LxL3l1f4ut+tzPJnI/46FwYrGRYSeWYa8UzKpnYwhm
fhMrPqruED/l74Lps3HA/P8sXwpKgiCCmULETqebe4VhkHQvwhShXQvl4me5/KF6tLEGTKp9/Gm1
6pB2uOuqZak6r1o/Uijzw2fdrOm4wKI02GZNcQIRqEFw1iOtCrUXUAWEaGQ+CZLdTh1mGo/NF6vk
sZnCkyiCVdKw6oY2Ld6ADJGEkzQkikPLgouiAg+9a+99wc4sD5wN6gpQpWZdwrrDWCAqXNpEEHK2
I7ATFL0RVS+xOk3NWbKp47HfeuqMNA350S9d5o2JGKspNyZHwmWOtEQ9r5mOJlq7x1bSj4NV+tUi
D/2ZHipvQDY88xJ8dMFKuYjcZgLmRQoHi+AenLGHFwspICLUCr5n3431MqZGQE2pWVd9wwjmEGhN
0KVwrqJwVrQ44gXHkUU1NzT2Arzzfh5ZTHOMluGH2zbvcHFRclkEX1DKWIRqQv50osn3Bdw1rPuS
djACHaxUEMoKHr2616HfPBFR8eWZ8bSuxbuCD6q/t7r4d96g3GvpDnVOd0HnxD6jYWxjttr2jn9G
peeCQaXQ19CTU+8wlxorO5sZq2RixOCL5/OkXNZzDCmc9N6CHXMdqKFmVAe8aA/j3HyFCUrgLFJP
S2d8Cwf7tRHjNiv9U2MzNH76bpbZeutK17675hCG3i6XQ7/VODfsOnlv2dGWuKTHPz8O/B+aRa5J
+8oGZ0konG3+oaoNAX2u+plmN6WEjW0ridJxLu27Nre2iZ+hhsvvgFoe6prGLW1rVJjP2OPuO0cC
7u7v6zgj4tc5ZjNvS5H/i8v752aRujpbo7KidCV/rOIYctCCSHJ1pWE+2CSBtsDAyjzdZW75L5oY
7h+7C+xhTdUxM6RhuLr8OTf9XfMkgkObUL6E06A7b7hX1QgZ0/g9su0tG937Ch2mCImqCIaSh+mi
jGL6VFa2hqQBJaJ9tUdARZNYQ20/j2N4SGKcbcF9OaPJTtkyT939aPvrfhIX0J7S4puCg6oA01Ci
1OmlD3ri7D3BfC6NXzXghIhyCXl+m6q1TmjlNq7/VUyIESewE8xk5vjOiRymB2DbDNu2HlWvFDpW
TVI9gm77NRvuUy/ltrWrO7vhfYuW1kcT66Cp5Gduu9k7iDDYaxgruzZHZ2id8FCe2TesEy361nSg
cZZYx13+GIiHyrZpQSMb7PJz2pmr0oQYomdHp/HYHmEi+xmc/z/7lxACMNcUU/b/jsj9nx2mxSL7
z//4+Mv37S/Lj7z9+KxVCeaWt1E77b//+m9/+zH/bWgy/11HUUXRTdfh09Lq5FT/34Ym+e+udEyF
v1UTiSM/U/x/C69MyLgm5QfH5ls9R8mLmgLwyl//jdhHB/cTDT1+LHUcU/9/MTTpyt32t6IDuiXX
0M0f35TLH7G/8e//bnKV9hSErkHd2vfPuXXrMNqUg7VQXAwpXnxq4QmJIChSS3yBBIvvwh7qppOs
/+5Gnv/rF/4l7zJSDfMWHO/PcvaH67BQfNqaKtY61h9blX8DUveYAHEaifd6wmqaKCA0fpJuXTC3
h1rBomvtg66DXMFHREutPQd9wstcIaZN5w4vA44O2NOZE3dcMAz2jBBBrH1NJsAOBiEhQ8SX9Aph
DRBorcG0zuB7EdDCOairAuyt7SYr3MOsQNg6ROyoaHibKkj2AC37zz+4oanH/MdHgCFbUoqxaNFi
YvvHR2APIqr9keMxdpd7VMdv4N2LbdfI7y6w/G3dYABKsbjtxVTNa3Q6BGthmaAj1FIR25mygAZb
7+0CLzC5IijN7ao7RiB+afDNC2GVHK8D8QvtL6Dj3A6AWeTNqq2hGeQtfyKYuVsYoV7vXTYPF1cj
3K9Bgx4Zbfscqiw6qwd6Ay78q7bZJ6flidocDbxKG5ZjEjXrcBqNLSkDHSIt9u8NJ2BakOm3VRJp
iNlkjDx/HXQ9e8WQLR4C5U2EmgMBG8KNqLbEtrP7xzmrWExrcDZJ6B7YepyzYji5fK0bESYk7wl8
0B/YazWFjprKmQ5TML4X1biOxhZrxxRcp8Dk8TdFRT/3y4/0hyhy6tU+acPymo7egx7aPu3KIV0l
JTjyKpsetZwEj8l6b0RybEJxRtZm7ArHedAKekxV3axrZP2Dj3XVTWx7Y7/6oWSUNPYtTozvNNMW
pin3SXRnHag+RGHsr1NgHyuTFm2FJgjTPb+qd1Vzi4JiQi7BA8iGl972omc/vRsd33/Go+psuhxO
Ir2s8BC2N725hdCV6os0TqH3lPG1pCX7WCw3Q3TIqVNYOKzq2kAAx30PLqXTIXm8sKFawlVa+BuZ
fFbNcxy8D5RIPZMZjYhJpLc0NhYjjEWrOrfuW1hdK/ltOtpypjPkuCqw4LsbCOQL8OhCe+UgIj7c
XsfRz44dTN3sEZPO/6dVT5362QCFXbFpHhs8QFySb2zCCxzcNrXZfsKhpRRvmBwItWKFFW/DXjva
my0RQrLcSvclzPZ6eQPMtu6zaSFopyfEFRF90qbryfeWnoIKeE8CFT56p6VN4HeJl9BC1/Zp4QFv
2/OI0yYtbup/+MUWG0HRYr2GzIgPDJn6PvXeOHyxMEyLKXk3bX4HaxpxTugIa6SWX2ffqDgnMCSA
G3P2GuuLAEuoooQsNqJ6fWQ9XjTVwQPMqfWXurmi918jclnG1JVCglR1/G2xYKfNVoQIIUv/nMxv
B/lUyqZTT69YisAfLob0YA2nhEfi1FgIk3epv7h8JmH9GlA6lpw+uDxLbZHzkyZP8fSJSF5aV0fe
4TVES3BNxB1hsIvE3dr9WxA8OnxIDEOLOrvptDBzG6VH9T5xslfihNh8CpIvhlNcXWV2memO+mhG
AzrXWfWUWOG+kWBiwnd/3LNwbSqSGak/w7VwoBHlwVcdwOxXQOVbGtBQpSjDIMk4GQbYWSWSRnbN
vdUtRvfNoUTD1ffY6iawCLp1y5P3rDgP4WcjIdukVyjrwr3oZH25qNArGu7H6HefAfh4crg7Rfvp
NPx2/4hVheFEUHx3MWpqpPRafPsbrAai4POsIeTpgBzWN42F0G3yJQgCygNoaplrSBUEURpeqy1H
p1ohivhdcABpZ1xe0aeFy42A9+XQhMudP7Qr9IfLxqK3CyLGivBGTMjsZ7Gso3fTfen4aPN0lvaT
FhxS/xbnKLYQZ/LMONDIy8D4nABlCIcDoP4Wr7q43ugMpUB4S9s8G9UbLQRrfkMchx6ZFywDRT2n
CtCKuls6TdYeBtJgsblFpTO17zEwsuAhjK2V5gMY1E8ZBdaQwW6V70F7yxhe8lOfTr6hQ4O5QGvR
+myN7WZV0N4S3mcvqRYRRdO214Chg2/HBtAlxmNIqahVWt7mbAc3/CsLEXpMlfcKw4xN0GLYb+bk
F7JWZNYnXUFMdAiKG8lwsSakqPmt4ZrDGDJXsbDx3qS6ta0dzvoO9gqSrprusxVviBviCUM9Go+C
kI5yOg0sWa17dKId8UMLrbka5XWim5hHz46NEsT+lePyn/ZR+bvsT74ZYd05e+NVFuq8zspKWRev
90IXT0xApAPAvG5AJxZoiJ3qYrhvXXVtq+fWvHizjXyCmeS+YFrg1P9UcI9ldpX5Z93so/g2q4fF
iS+FuBw22nJiWWS+wMpfZWwWku7Wcnfo8hThK3iYBclw0fRuyDfNuYb2jWEatF/OeLVKoORERc/x
lxXcJGgROCrIelVP+bMvPqmWUh2vlz1rrQk+dT7W1YZssWy1lxXwQFbd4vozCBgUBgXSuDg43qOt
ndV6J3wkvPMx82+99qSO6Xlx9ZglVrVW1tb00NOoC99QBnDfy3mm0E21Q97D11yqEWbltzG5soLg
SGGBUXBc1gP+rF4SnYsfF6DQBVzaSngAPIjZYrFwWL/6cc3i5fEnByZfD2hQc/b58El84zLUs2VF
zzdx/ZUpx13gNfdBN9xHk5pJn3kNiv65HO9CBhNRbT7DC9ryVk2sxKyXM66ZaEYSZonVZA3rtnp1
8+zYk77DbuBgzhW9VWvTiFOv3VK84IgpUNJ/jWHK2gcM0vCW5TBANjmWSIFDn3t8EdNl9iOG4oVy
LcYfiNHJXWrZ9Mi4C2mx4iXy85LK3QvIdJoFrNHTpTIrFn9mqiHWJZlLbCV0orJSlsdeO5t6tyL3
aeNnxBSS9QsxCRIVFFheu4m5ulCLcy6juCMrbyn6iwD8OlNfmelMlcW7WhlT95MKJRUX1lLiA1uf
2RY9j6yiscrDA2XpYlqXbwb+AS19NPR9BsFDHWOtAJIldbVW5z07nJva5oNDHQc74DCtRpAwXrx2
BjB0SJYbfPx80ES/pPXZdS5Ai0CKqAdfU81x9CcWB8pWMGd4oNiVk5ILCVbD9MDyOyP0iPynpj2n
Lnv87paCdaWm22SPY3eS1YERGMAH8pM17vOFIb8d423SjpLZoVgHVvYOJnmpjBbMInt+ts2n0kEy
wMfodZ6QdewsnMfFyhr2Ndjs7GB530H2qBUnHiKPYUyfG+sq+vPsfYacuM3oPXJYrfgExrGbn1Ln
wiKXBNc0XE3k3HhHLjvOCFnjSWQ3/qmafQ/fJ5shpWjI784JVdfokd2Jm1/S7jZoQPI/U14eXXwe
UVEPcjmgqlETpZCnVCcwoSdolkIYLg6T2DZeTbN46sebo11YjWt5bMQLa7JhPNWsKumtEucwuIUs
NmAJ5nORHcaQZYWPFEMKYJMQIOOe3hr9c9ZvunF2vLd2Ok71s2WjA3i2nM82e0/6TzvAG4E+EdiM
Fr56FOBNtUFwU8LBTxkva9e9o88ZXHHx9sYRQgymgtMc7DLry/LXY8EauTdZnbuRlZ9NCsnmeA9V
oDLD5dOX5xDvWGy8qexc7mJ80fQTWz+TE0eiXafppgAsjuB1ObwhkmDJ72BFdpusO7GUqgehMdsV
fSITT4MdYYpkf8E5w1YU1fzR6ZeWeRndT8dCJYPzu+nhoFL0V49nyB87usmYGfQeegulxQwvRfTu
cTDw5I2tQIATzTSedH6HojTGrEpqwc3mT/XuoHrK9HdxmcH9XMbhYxw+Mwl+viRBgQL6goodJfHp
M3AIvhP6YvDKlYxoXENK8CDeafNGKcRKDQslD1gwTq0ar1D4EBnYLPUUgpxn94uuhsuDvnzbCLMn
BhwjYmBn7IrAIMNkJvjGQfapp6uaThAaiUysqygG3pdwpqiMelNoYXAqyEH1dc42bte/pjP+1zyC
uzlPVNxprH/nDoeBthjYMsmL2zRreI0s8N0hk+2znXrNklR0fz2JbGORqnUWOYzAqS/ItAdD6I21
g3QshQFkp4dM5WAHECsOk5UTx2J/WRx/qp64O7JNiVmbwqcGbCDHAtYMGEndEk8PKYMaq6re23dG
QcoZXd3ZxNQQQ+5gsWbcYXiBlNTJpVW7/imuB8JOo+lUCx57efAD8nURUq2aqbuwT+0OJXbEvYxY
BV3sn8588DRPQPQgudJXGZYRYZYSM3MXAk2tR6R3VFsJM1TZl7VJCqar8jBLgjENAjJdlZRJqCk7
CUu/K0Zc8AH7wNbtUOjxCVTOZle1BLjokc6Sz86jGfaaVZvbjjLMMlOmd5Bg5Tot6+c5NXH4sDjW
7MltkqrG+NmLVIpOw/syVQmgjlFfaiqw67ZuSAclmdtTeaH9SHJoLYpd72SEGvOqJlew2baQn+gT
ewRLm5QjQpVC2hJHmvKui4knLWz/dQL3MdUZkJG5vokgje5Rn2mknMJEkNqe8ry2skZyT1OVgIpz
QV/aHjXdGlVpXlBt1HdhVm6se/AClJqH4A7v3rkju5Ti4a4eq/XYRRuoGndo7c6k3R78ygcx44JD
vzZ2/xAT5I3/aBUa3qaJwns/cM+A5Xtbe2xEfsJiRcLWynHKJSfDddmgMazEsUl9SAjjAwKU1WRq
oMeVF10cwzm8F6nx8xO9yttYqKMyUWFzcg6zYb54TLTfuOTZyspYkd+GBznVp4xzKVlvlzHXb3nJ
2VPa1JIYf97knZvQ3FJEvpceJnbPP5rpK7hbELvul+2bN9JDDpipH2U0PDSDtdWIbK5paoAL44VY
xxtc+PdpMz/MVEtN5NdNfUo0VhDiyuh3N7z6NV9sQluHI0FqdDg9EAW18gVQbHfYxKl8tIf8Elj9
A4zb59Dhdo7OOdCcg1NZ25/LNovnyMxPuMExGc4IR4gMh9iLc8vYw5WkmOQsZoPIY1ffFbPB3Hr2
pLtpEmOf0SpkUz7ijSLd8iDm6gOogSWri1vxSdQJ05e0YXqPzQWAq+exbl6DIFq17P85m7yXboTX
0TxS2r8Havhb3YdKz88+1ZSScGCzLZ+xPa8iANqt/DSnbmsNztfYOfz0ZgRe4obYsVxwxPU7hcX7
Jgs3I59IM3IYx91BIAZuWS38ysHc559L6b3Mvb73sD13YqIIgCsCCgIyh50ynOQJ2GoJ984/9zw2
r30zI3NbaN4ZFMEml/bBhW8+AhlvJns/2ea+Dtehad55DJy+65lq5l3ksemIkJ5VzHBdf+76e71L
X4yRWE4CkdltR92qyziOZoFE3FqK19QApCx3kRs+wkV5ZI19bBgfhnHSZv+50lSgpy53ZPjsCr8+
zzlyda/cxJrctOxKSC1Zb8RYnYuiPVdh9CjCh6DDh2g5U7SgQ/Za1NXeGOxlNOgHzY/fjBYmS19t
tTn/lKUgUoSQC4Q5+zmGpuPNRKFajvuUGcGWdBtLstc0aDBxUGiucnIvkyG5OxcxlqiILCTyVtHe
RZ3cxIW4m0bcAIrryW9o33QHQm16qiOyLrI+fgenqkDtz1pFcG15JrP30QEXaG8ivb5kUF07pnPX
p2sXCCTqDaA2LqUGBeObdpn/7dKLbGgSdj1QENbFhh0YWIZVX+u/q1aTHB8oEtjdGjTN3sh8dF2W
9/VTn8m0O3uujzHxPz35gta0Mi0CfkbOuMQAlwE5YgkQ2ZXHGcEs8oe2iYOVU0KCMGyKfji02l/q
ADUCghRIv2a6yTVxPreEqFmn15BvpS8h5HvqrGiMN4ZHOg/8JiusHpws2OCH4AyS7WNGyBQI0pTd
RS14F8FfdtHckAq7HDsIEMqL79Jh6epjoBUPZqE9Fo51RtRBxWAigGnaTEoNB7QqVsi7weRYAblH
9lReSK73H/NG9fvlqiaqK4nOM3sLiDibMH2NswY01YdnPzo+S07Kt01yNTfBBk3Zwu7CjdNg0Q/n
tRZwJonEZ+EmJy8jm5tyo66nBhHJ1q6CZMWIXktukdnJlfQ/qDu+iKwmMATgU+bLRSqija+FO8M2
f41BdHbS+RIb2YudtafOaum+N9BVzM/EOaUwqMqMIWEZ4tTpxrIDiJdJfLkmeeCxgeop3HmO6Kln
LVPzY9CaY9zINYbegP2+QrMXo/8V1ecgD56Lvrt6gVLqpOkp8q9kkUv6xZyVDeMsgPPHkbasaFin
9vSrqSgF2cnahVMYGj0d6njljB5a3XDl02k1MugxEw93yveJFBsHWoB0iqPVE1lndY+pmz5raYQG
GVumoRGp93uyyQ5FrIykmTC3TaTZ922pMXdfoqJ4cG2abyOnMjt8sb1x05jjN9lRLbdCLxej/iQb
bjKFtxo37tQHy8p+iYVUJagN2u+VR+Ouyz4Qly9atn/TySqXVytCltJRM2uURFg8ZGF4MAJrn3u0
281hi1bfnXeGzt/O/QYg/sr/rfsdB6DiwSbhGNtJga9yaIF0CyRYJvDe2VwpClFlUU3mwEiisGRn
hkTprkdPJ/Tm59NlDfmm/efcg4VvHjLqQfHk7dgGEsVd3zfKVqPFOG1N/eB2HkcplaqVlOV2dElD
oMC4z0mPG4JM/1kfCoNnJQSOHr98CuKhXaQEA+fKh5NG3i8xQN8Ov7zJfQrK4gyz8asWU7Smi7CG
hfGVq3wgwaEymbwn25u3hVnv0GXuyHlQ4FPmqfVIWfDeT4m0CkB+tRPdEAF0kgWrm5ASRkNFPAUd
FY0x7qkAHU0v6bPzr0YAFLrJWz4Yg6945IOgGwF9Wcx7nJ6vbLL4dm/6pUekVYdU5/q7MY6/REm0
8Rh9CT8Bca8UeKydjfPUClAvwIF6zdlVUXGOIIaRXOQmCCemIxLMs+uKT+TSJCcRVVGb8NfV5iOT
GtyM5hja5Be2Kd0SIT4znFA1DGuKqj9rbB+l52b0n2IWp3GCuTsURy0jk8WG4jx0F2kOl7E3Voz/
Y2Px1tX5ofUQfETBzvPolpE34LtParKHM1INq77LC7IM29K+//GLlBVkAojBq1zzdlhrlW+YbURo
dpcsAzwKfami7tz5uxRDr+rxiyVlC71fU6o7ocW4QyimufI9IYpJj6+BHf4OnfQdunQxU3dTP2hy
/SdyzHlVjO3FCH7jb1iWGq8j0uVOrEBpwGI2HLDrS/i0gj1DWbzpuW4SycsBotC9kwjKQ+qK34ic
99OjLPA7EeRVkW6C0hQ/ZILeM+4XQWZp8EHsYtcOw6s3lPvEiwDXme0hyUIKBIZ3LQv/V2Ro8xIk
wLLwm4vUkcjxLr9k5vTbj0ciGHHA4cNmvfXd2NyCH4Atj4otfCA9SFt1ffamoHSBOeuL3sLZ7KT+
0Zhp6BcGmkYEdGv0s96GfdJDK9YmBrIFXuo1n7deDhCSuVClpi2ibymxiI2UW9y5ussdFRocTc9x
DNJ9KqNfka3vu9DRV5BsNZqMLMrSpz04OKoWlE8PWkPhAh1wT+pdGhFgq1GaVqHBDrEAd3SSvky2
ED4dfyPCxj9khk22869AjgvDb9cGLMrHbuIEGutFvyOcCdh22x7inIqjemuGDp4KWx9i4oUqbWP0
Kal04dDceS2NN4s2JeSFmopCWbBDQ54U5cjGUPQcAVucUlNYR2BcErBPtO9EH6+y1p+XkeoE+SEd
vqkyFvHsmdzz5lGLADn4rjjJzL3Sn7XpSBjQ6sU3WRjY/Bqb97ZOuQLb5u/BScA9Vlq3Tc3pQ5M5
0XtsXV0383dtTOeo5TT6PuQlQiNEcXQuKZKl3TaYoo7loQ03E+bARVmGhziqnG1EcsTSqXa1bKs9
8+619pLx5Gcu8IMABGLp0peR/kj50tPxymFArJw8/VXbVDKTYmtSy7oBBRZheZd6HDYhZc73hI4R
n217H8JEE1NmMEHgse/ZiT+FU3zNrWZHCt+0SRxMJe7oR1uEvfnWIZiYuI1eI8uVhh5Zezy8NKPP
i4zol+lMw8oU+nNYeUsep3MugvStwHu36I2y24Uc9tMpuKXR+2QBg4iohnnEQx37vqcj1WU7KxTg
J0CS5d22ckh1n/TiyM66Xdq8nzGksDEXHFKhHWrbvCQOuqq471Ed1muistDrBofckEiP6nFh9zkZ
sxmSZ0qltIAdbQVVS3PV5qBA/JOUMbGsfbfOi+dUGissatdWztM9oT/3nHVgYV7qMjSfqWssU78s
aF7wXwFJWZjAKgf4Bgw7c6Y2ZsQxUZW8ZstupuPsPFMdmHdaks0cvIp1kFCnKIJ4F8SGs5hiZGdy
JM+Ot66+SufhGpfNFib8Tdesx5//NMbj5HcfZdtTkx4jAGRgSapNBjViO6bWQ21LgbcHI23pcrZH
3vJehvR0slDkZMW+/Q+98y1yvilzslFOV9IajixMm2b+X+Sd2W7jWpql36Wvm4nNmQQafSGJmiVb
tjzFDREO25y5uTmTT98fT2V3VSWqCp2XjU5kBvLEiXA4JGrvf1jrW857QfGiGTAkvLnYOwVNIYHT
u/9eSUkgFqyilerJCFtwe70qb+SJ21X4Glr4BsJUsN6IqQYqJDP044zfOp06Ji0oQQmrASynI7Yr
UrX5a83/Tylm/r/Mnf67IAbn+X+uq1n/btokz39rEIIvv8s/8X8kqeEr/F1SI/620IrQxfAfuEOO
ayFa+bumxv4bfrLlX8DmsXwPK82/amr0BYHET2I6RLS2CGf+t6YGmJEwLH4fsez4yHEc/TOaGlQ9
i2Tj36pZuPAsny6QPxDiEqiHfy/pwEBbYmTVv1oddbbvMGqZ0+h7ls5j6bc0oGTjbOgm+eGvhmKy
fPQE9nvXkbZpLTNMa5ZfJLmTLFwJsSNgvmTNzGo5aZIghN+2MzJHoOq3j9AwSSYrM/1cVOwr+lLC
U1nEJMg7cWBn2aGQGN3w5iE1r+UltfsPO+XYj6IUP+/kHEUaWgw38vBgpDSMhlLGOZpNimnzbPAL
znMxIswIs3PvsnUupALTVuHkTQZsM3nRPuS5+ZWQfLwSBawIFHcP9QIbHf3iSngAkr0+kkMAeIU9
GKmhuyF24rWXTMQG1Y0eEPix1mU5viAqYepeSH3n1vU9maMRI5D2sSTN89Pppgep9yDQIivCiBs3
vtsWYU4mwVyWLNNAI/CDAGoWh+WIhZC/UiBB2HIeYCRMZfhLMNA6a7694UIgg96o8iCJKfQHVTML
LnZtB7jYsfvH3DxkksrAyUK2lCYLvVmREtoiJ424Otd6lHzl8NmbERZcX6IDjY3o0FtoT0Y3O1Sz
9hwTH7mPGnNb2NW9dWzramY0CdiVjqlOGknd31IOr1XuZOVbYbBzHLtwAvsTqUdUY9txVM5ZHmXu
sH1pWNVrujx6VWotIZnU9IZAvUJ25QCIBV1/Edid2XP0FzkmfoeRboUMkEXYuu5mHYv94vy1TO8i
+5dKo/rKfeppTczTnuoIX0vo3jGlYSTS7ZLhDza0Go8Bi9c5WYnOq99F6b4kwhtvvuyJcmJtMVhe
QYQ4pdvE7HnrWJcerCvy3KbZLYEBtTe+Z2XOX9Z0d4t620oaBnVdHu1oWSeWerJaC9Lxjp0xFQy4
eaJ1SLQC31jbEhA0a83BWqKclBndit6kyShInEnlC/Lf7Dq5HeBOjYIpl9bvMc3zkzmFvwAOWMes
ae1T6Qq1LkHs0Bbby7OYfQ6kPCCZUrROpXrWsYjv5jCTa43KBZXJyIOWXD2ySY9Q698mKyf/AOdc
bKV/QoyxUTG8k3QUZcNNDoyOLa0DWkmCVgFigUI/B1gwoMixoey0ibhHHqaRvC/vaV+FDPDIC0t0
FRiMpWA+1DaTFcWzOfg8mylIkiWuws1fJjnmiLEw5Ol5HqA+hn/r+NVaFiia+vLPFArvoZy3/Xne
z4sXEadbdPBL+w12qrYxwmHZIgpkVfnkoVFXjH59VkNRWXLr6c6HU3CZtkZTAZC6kQFlXLP+gBHC
DIwhwsrk1bitwuIxSyK643gE981Xi5nxHqLB20mMsFIhgCiKxnuMABYNit2jKaNfTawrJAUVK5lm
8LmGgQjmRlKf27G2sOUKxPy2+IjauVnU5R/9KMb9nGcszGlgdmMJ9Bft/w4zxh7gpEMdfDFyTIcO
3e+pKa03i8/P3kMvVhAHdZZuVxx9jU1Q4TpX3GUbJhz3SAO5XpQ0MFJZU9DMAlValFYgQwem/tTA
OzKXGbXayCGcqvECoydJsr35pFoiNL8SUrTtumR+QyKo0u6QZ+KiKf8BwYW1JvttIyIk9HXa9IQK
kUkken49gROrtMELPmKL0ez+O2u7JHChD4kMzVOfzevUGl8wpBDp5To/TiffbOE8gLgoqCwZranB
xV+W38bPKAVMMHg8kEseGG6KYKq9LtAM/RtK6Iyxyf4xrPRW+SxRNCt7CeP20DT6RrOpnCOfFWEf
x/yyeg5qmiHfJwTMbEAqpaV57DgZDiVZcQNo3orQNfq+3Dg/SoNO3rPQv0DEYYfRVQ9M0Nx1Uzk/
g49xq9cvk92fmAUsN0U8bSOOs+Z50MoXdlOLXIIiSuh0v6nuPPvGSu9A0tLJ0maVbYfpgPWLbp/j
sSnBwEKSyFK85FL9GRZRAB9MymTX+wSBBvHBLPWgYYIGv7O69ox98Lc+xklSbNPU9/Y+pOtVR0oa
mwuyUxLktteJYY+jJcZhkkt+G6DgPPY8nBxduBV6h1LOUn3gFBLmez2566ka8h1Fdvs0ukHhV/6J
qcYJYnkdcLTNm+RKv/+Alko7zDZwLy0HK2bp6NJK/ckImy9dOSdCiA4O8TtxaRRBlZKnbgAwPkZD
VqwwnJu/GidkqHAPo1GcNUs2SJSQTnGjKy8imBJf/spUH7rIws0cC6Jx9RGZiE2/TPj30YUqdiId
tAAsEIELGlkhlNP8kdSkkmJrbOhhxpOhinc8LtUx7X3zMURzuTJspa+TkVBJszZZJmwzOP2nIvru
QkIFHAOcdIf5jUdrMZ0wblgspAjuvGqdkIwbsCKhkYKaz9SpSndDNYGqAcAV4yZuZxjXPKBI09aw
GtXRJKiPFUl5wQVv1bS9mpA1ZPj6zSBBjAvMyvZenoZnZlXmyh6bdyN0/EMTmcWK+/tZKuOpD9Nz
6M8lYSIx1jv9ZIRkgtgptYcQn0grl1uDKB0LNt2UKZSW9hKnlbfJOWS8hS3Se/QKjEfGwJaOVV1y
jDvvLTckm4AuaBM2yIbwyyNwfw8NEmI+qB48tjWkFC1V5Anl2V1aJhTf6MIly78yVfdMoBFz3sk6
inoU+OVw5Fqatgfdhy8lrNSH2cXHIgsNxp+2hQtZ/Ilq960dNfteKwwuNN283WNQ9OWbVhAZYAxQ
s52kOaupvMiYodBgktTqedE7C2z+D9lteF82lgKcQkdy011jBZwxv6dLIlLIh7Pvdw6xPg8dMXck
7HZkafZWsoWsx73QoCUi1hOeIaGLDmPyh8QrsQK2gjNRBlOO7BMgJN45B00c3Rm2gmrFe8qSuTa/
Q/MD/kH0BUxgY5qvXW2jyO0bJ0D24CXlMywZKHuI2tcpopLA9KCLWO5ROsj0MM+s+aT1CF/Zzlhh
yKs5WTc5tuXJh7Lgx453zT2PQKvyN5tKue4jjD8kSJgYsDdezT1rUTaU0dQihgXNTj4ntcuMr88R
+0hmf8xOWC8F2Xls+dCoG7n3pjgLFCXVBc8q56VZ7suxhyu3aPU8aTAuL/P24HOqmRkMiYErMuvQ
s1fam585Cvdtw9xWsw4TLtRVkRaAOqZkm4cmYF1Tn7AJ5YRWECtduvWOOs7fRZ4WQ79kyGuxmz20
enI3ahVwUx+7GKGARvd9BDWG0m9GS7pEwuYhn9ZE06aNH9EBT8zYNfuJToJNLNk/R3/Er2Xm/Wm2
yPYj1jO/crigYDOOLOO195p3iNOd4EupUCl5UTsE4YznqmpLcW7DcWNx9GyMaeZXYLyyGi/Zwwgw
g9KkenUQczuNPR0NXyOww2h+Lf8T5MFt6sJu3gbTJqIi/x56aCeOU6it4ssdVRZGO3vSeLfBLVtu
DNJKdbuyb2Vg6NrPRLUJINB9y8gOpdeJk1M03nSnOciyKY+tNr3UvZY9piyxLngQEVRYx4bqapcl
pkmOA49SHNCOY0hkPRPUi3sfvri2HZV68YrR2WtJq18bwbIpq9st+Z+o0nHBgNlatBGa561V7ujE
R5t47CLSxufHjvZsk80upWkfP0ho/VsiuCRu598GHK+NX9t8sghVQoEfyFmfcOP7bJNNC8GhiIqN
tI08APP+IFg68K0/6Vrm3Wb0JfmyWEYaPW9FjQZDGU2474zoT59WSD3zNDuVlIqrfgi/hmnBpcJm
6F12RwVi6SRtp2tB+no2gDlkWuPvsla8+BzwbyVi0jmxOEFb8YMw4EGm9lNYwk1Mdf1BIfK16649
5h3dVlV1j2F2LUhYO4DtmYOiErfmu/EvyZzaHFxOuTObuX/lng5yksAH9gunjg9gmBIBHNY/kNRR
yqahQWBwtw67Wp7D3t0O/NlasnjIw0eVDcTktsyMpMTNZHDg16U3XNKKRVUM/R3yTJIkhLnpBZKV
sHoN1fJFPQ2QexjP6zaydly+HyybnVvq6XDuOHAJasPH5rcpwS3JxiiqF4liyNMkay4K+WMbaR+h
EbdbVTCq1DNMjfMUId+CU7tRxny1RuyJAJt+eh85EOYxoKeJZJ8y/J7V+GzI9IqMZSIMo4Eqo1w8
l/rZj5j9VghiQiB10h7DTdWKr7T/GmzIpgYeLQuVUSsdNj6e8ek7c3e2G/fSpwPEsRmB+8QpuZkH
oBYs04ejgZGWaDn2HDHy6Kor6A4cQZUWI7ar/BBkU3sly3DARto/Ko3+tdZYYAFoClzgOxs7Fky3
veTUWslL7GsUAwXFgC/0d3vpcULSX5s5mR6abJ63plUO63Kwf7c6EJBe0qUlmmfshcrp9mzE6Gbc
2pyg9ABNfiCzgAyx0DuOIeZ2rQGSEaVwaabC0teyDYtt0vPqWho4CFduGDpizvQpvHKnaTela0WX
v36opk9K1uLmeK9DF6ndrPt/6mYZU0yswMMGa4Ik41Lnm9ONnHK9G57NnEQW0Z9oSG6pPr9YrhrP
fpK/VWzL10kV4VPOTFbV80OUp9TDsMMwmcOWgMLPoxajLKkO0fJRgUXGOrsThzIJow2XArr2KA8y
yvk47+m92vRp7vyLR2kydeQim6oBWipcRMBz/SltH24mOZa7ND4oA5xIo5qz1ccahUWiNqPFC45r
D5H+ZOp7C6XEqmXAe2pI+OSYrbtrwbbDqKInwuhfEzZ2VJLofzJPO0vG2vuhdbtNEr0OlNAe3ArA
d+cU3dmKNuiOwInjJGa91rALOFrjd99O6KvC7E4kBEJVL9QXF8LWiR21zTxjzQKXFAzD4IdSaRt+
e6nBfEfWwAEE9ouuOUmVvdZU+F0h81v3NHD0XKMd6FAXVqNiuYDk7QtyP02UfnM1O98zZ6g3LGnd
tYGTmftCF0SHroWsGPS23r4toblCaj4ncRMdiCplp096gmOjcHP6l1ZXfLDCjKUqK3gdOAGSpQES
h5kxHsnl66gXJZwVomSIFngZ4qa78nyXEnGwlbwXCm19EmlYOqZnozk5pJhDAd1CtblNJDhs9JR2
ss5YNM8EQrdGbb3Bw7or2EgOA/iiC49Nr+H0TLE06vGgnXLkxqUSNHfGQ8qseNVb1b6bia0pbH8N
jCA5WUTUhLp1EDPzFSPNiA74KAcKKSOiDSQNsQ6GEmPP4LSBKISJnIrA7W7+gmxb7LXSsnBORekB
gYHr76phPhSu3m/N2DKPvZ8/s+BE/VOu5+aekot+LZs2PWnSKTZN6pDeiJiPsILAlhTUfeUsH9GA
hau3CxerQQjyTriPRpN+ZfVE/CU3+JI5k6EExJP/rIpw7XAO8lFiRSjsIKvjJFB9/jFM7AfmtsYQ
WsjdTB/IU8znMY3798aK501VpHIzNe6wHnIh0bZUZcCq9Acx5d0oxBMZATvdh2ZtaKwetJSTzY+8
zZiRlBQbMWlR8p7XTrupdLz/ka+fuKchVgAG36gmf0Ke/DmHHxHO9SnRgXpX76ahvfYARleqzus9
A5pFKrBGntUGhQvNRwkOZNeAVohAVnoItBybvPXE5SabDDSGnTIpt1IMUznAi7Veoa5ra+cchwXm
MYA6UzR5u7iXb52esZ3Xp+WbBmyuT0jZ5rub6T8wq7fa5J9bg2QhENqEvOA1WLKB0SBiCH6MayYo
9W1ok243JSaoEl5wRrkRvgRiQ8Fgtmt3Jp4zngdU+jqVKqkfPjIaGjvk/ZtaZXffSOHbyOzeEysP
hahO90rj3NUwRQe6aTWL+YU4Kcc6GYn+y2M9uBIKYY5OAxKUlg57xSvpb+OWDTY63THqL8KEDFbw
sY5b3ybiteLeGniQEzceN5J8K0t3bshGkRgRSEJKZM1yLdM27LCJxyD3LXbGzcw0DYUPAxzbXkdN
iHY3QZbXReJulYJwWwJM3BY9fDeRd6zP2RbGFSmXdNBT6wV2r5V0BxSjjaM4I4zyU8ZjcTJsZhx+
QVC5H0Wf+D9+Sv6W4Id8bzto9OYNpWESO/4lHL2vpF1IQrIyNobOg4Xb7pC5ZLKB58Dyx+NLxsjV
J27Gp3dzolw8kBeMJpSTqpEsNOFePBKtK0aiJP2qO+lk5s7CeEVTEC8bNewd8rVtsEPEY7VBw1rs
K93CpRoSshmZJ69O5MEg8T5A8EJDpudBM6TlJrXy6pCabO8L61grZ1W5fbsWJRYGVHRTZDHHIYyG
c9V8Mwcq0HExEsDaQOiv32QxE96aMgB3rRc/QsbsI5BP1AOpePfU/E03sq6LJtyw/EM1Iz2+qsKa
aQ3dOmeS2sXarqlq9mc+SeV9hwzZtZFy9GHynFN7Co03SkP7guoA26ru0prHr0ntkvo1jwflpA3S
ZuLGMvL0Ogcnmy+cXb+4d6YJIUdYJyZBUmCbKtMmakqDmK4S88uqhqAr4g/ASu4mGUtvnaZvXeR6
jyHWx32bPbcmk0zfgtlkD7QoQ9l3OwNxGJJdJkC9ulKRDE+Ti0CFDTO67pHnecboSoSRbRO5tlYe
aTDRzImb4alHEP0m3dhYp+DIL6z8rFUNsuSpc/MvL9OPIIu8S2yps5SNfqinTzuHr1ilMBhjy9UQ
zA3cTM1vxrHksLAyX5SFsVWVzwMvH26bP0Ok/3bTKNukBhUqVwKe10820HLVUYJRRFUJWgLNeWnH
+LkewLpYno0Pxzop3acBxIKS+eW+XnxlyfgMouk5nvQzQSbDBqAt8pwSDfsw0johfmtpuB3tQ9aL
yzZe3FDmq5dpvxwR2vwDobSm/Emc+nGM/HujyudCj7Hv8ErTRZ6ympDZyUSJNdRETHveMxzbbFej
JutndQDBdXNY0hdA6Fa+I9Ktp1HAe81tdLGrQdMZV6kP58FRV7ulSKEqYYSqv8Wu+zl4vBOV3XLo
p7vKt9xd2wJq0yxfUsd4RLxIanHSNbgybaUIgyzOfpaxOdf2WVdNB9eoXuvUqNa2Pt8HKFSI7OhQ
shDUuJ333Fpa+SDVEhrEjFBq6Js9HbehN1YknDtyB6cHs8qcv5SD8cuPib71mQclSyZkkkcXXib6
LS2jzelcWuiJ82VYwsoKMGcr4Sz5TdAOeU/jRSU4n2rYxsuyZcfl9ShGtbYduo4qST3GUgTHmS6J
Qmb+PcbkHbuLaXh2CN9BVxLzlwR56AQwVyKOs3Tj6H1ypjpgYErv48do7COmxn3z2aEMp1YZf8Gx
ycrmbFROvSUynDRgF3gctEdeeKbqIu8OOr3lSoaDs5eC/nQRn8ie98rWxhlxq/ouPf+5crnzkPiv
osqGyE+O1raJxH6EOaujNT7oY0qDseiTOhP5hybGA8QJsSk8oglYNe0a4RebaBA/ZtYRekHUx9q0
Mh5VlOikiqs1gkFnPdXdc2wwv+QmvWYlJCbc+0CTEv3ulfNNZhw4Wj7gnHPm36gfvKFnVukSMV/Y
jxwnBXaZPr45YfSp8Snds5LbDj1PmD26FzvhAz1EL5F1dEbSB/StCg133etpSnHZfcZt886m4sRE
CpKUxc3nNX0DMs4j0EvSI8p80zb1cPQUYp4UB/3ku3Jt5TWE/jK7eDoS3rlBgYDJaTUN5J87iozp
zvwRLnl/sd5ZQaxep57rw+msX04uj8IbXpzYZHc6fuSFvBVxxXloyUvM0n/dDIIVpBAJie7ZrW6N
kfe5jZ/CvnwyyIxYIxv902T6R0UwLA+Q/T3aWQ0q0asvIWEDuljMkh6ZaQ3Xsaljk9LheKwt7lIm
14ZNqKGT7R3azAJdEwdt3ezCBPpbjg2o0EaasWGfyeHTivIjouEcbk6nUr5lGw6NRzpka43bviV6
a5K2wGeJOEd45euQVMdhIk6uLqygZa4Wq8uYF82mQ5KLL1ciYNRYsoxJdrZM7ZLP08mreKfyTMeX
zYjl2IT9MmJ5HLXk7GDQPWg9jbxR4/oEZ7PyWG08aAL8IEARzNLVSNloOjtrcUQ64T7hQmM6xnwy
pGS32PxqM8Qid3AublpgritPykcDl3S4/IVGiGPU+teMLBNGij3fg6ed+hKI79xAPWH3wxAMSmDP
kIxWD1BRwlx5BvQsm3Ev+aA7itmi45cE1Dckypke5/c0FR9Edp7cFIm+1l8jd7pF/IlbjCzvrWyv
aP+f0gp3I+rOnyLjSlPumYw8rmWYYGh95oNwwDi70d3SrGEzA0UiCh6lNgq8/qhK79A4T6kozK3j
lebJtOkl8B4NYZJdDQu8rcmeYFVURImViq8oUDDKisjzzPaCkLnd3tOpgv1PkXOm+SmxEJn6ZQ79
W9Zq9y5PH+xYQuzTr3OS5Vg7h7szI0p0R/laJeAk7bbXDiFoM5kO3nY2YZtJPGli1ytMW9P06aIP
XCWpcUvK5p3wUIdgPpL4grCZs01M8A8Cv2UiRdpmVJyF7N4Xeowh7XtakREWzw0FPI1ckf2Mtnf3
e/e+/IJJkxffl7/iEINVAkWy8A0qiCLcwbu8+BH3iZ6SC4b2eeXUqQikQv3WRK7GK+Z/IIwNHycz
Q0joNtiFvXSnl4m/2OBJYglJGE0Ss72bI/1dSBU0AAbQdKu71gMXzODzvIjaOKA0hwnO+F9MJABQ
M6J1SrdtLNFSj1T5Mo61o171WeDDltiUzPC2dhM9OhNnnkfITRxScZi9hnJHuft8z9swnptmX4ie
vfNYpZu4c6ttwXKNZUGmLyi66zyi5Mp8WHd5wV3q0lTiGsI8HTPsM+RlTmDDeX1vc44NPLiGGANX
mzCbz/ZqGTfN5s7XJvZk3J9rafTs/g1SBqv0qdAw3NW/qYbIeSuiu8kaILX8Hme3dfN8rjvT7Fcu
QthADKUfNMACQ8w7UbLg3z1Hu5GNsIgoHiu7/NBkjJ2QhMA6H8jV1Z09aEQsk6L71BsVBX7c0Alh
kIJEvZ078Vx3bEu03vws+wdvQn7xy7CED/vIHzeZHNVH4hm/stTY8TmoT9nkHoRgokwXx7UauecZ
LNGDaTZMTtpPc7DemfdZp6miC7KzFDGggbtVz/0Wmv386oHKfCEX8UlkpI6ycrs6U/Ij22YjpB7/
cbP5qtLS/uX5pI4iol4ldq19NLzwEWqqd0G+4KaA/6/ROrha+ugK8Kx29oxUizF9Vly9aH7q8na+
jFLi5WL/vVKNzWAclx/TyrOcPr2QUbZBG3mwRrB3STERJBX711IYe35GBInSeY10T21o6jYWjD8C
G4j+HBgxeZN5TbE+vBgUvEetlGdvYhk+EwsElJPthYgZ0/R9R+lZp79t+gUoK4Bqw/Bdk9ARLEMF
85yU21kcYFuxHK2d7uz2NL1uFdMi0BcHdgIjtfBatVMq3SYj4OjECiyGg9ek0uZ9arB5KJyHTBTV
I2lMG9SR0XPZ0SwzVUJ8OCKgdBtm6Oh5N2NXdQ9mBmB8SsvXEXrIKkrs8DKlxiNnrphTKkKNGwX9
xd0kQWBDK3ghQeA4ZO536Mwn8hWhQMTFD1GSzdGIi+fUZ+Co2LVvU1TzgTG7JESCfTm1Rr9H46tf
CtzdgxNq+8n267PjiQ9hl8ZubPphO/bJdh7NHH0s5VvB8mEK6S5SX7wbebUv8VpZ7MHJnUPl2tFG
sG0pZ/w1hd+0D27sBbVZUJnUCcGb3ODHItY36K2jDadwyEgnSBruUuFQHBjd0Ri50DGQEl+LtinW
Ja5eIuOWz7BcU+ZdQjHrl8aBmdX7/nPuez8VI8l1OfUV6UfQZIG/imNM9OKurpV/c9H3gmQn+CPv
4een83fC+5NqUXoZkUqs6iofzksJEi5hneTJ/omd+marFDaAdNEiU0nHKZJ/+FANIMqZJ0jDAFuU
tXsMp7Of5v4V29iX13ADpg3rkSzRP6wIyWYiURITxMmt5UsChJfwgmSgwZqZYXgmM5SKhOxMtSW7
TOjCaW5eMkZwB+XSoZZqrK+9/lcz4nC7mR9O2W/dnklrV4xhYGz0eZzvBFTv7UJ8Vy0lFIFTbNV7
+xLPLQG7PWFHjLgiq71lZoNktMI/afXJU/4tDPqu2uR5Ryjvr5XWPcDG4DOSyudchP4+X/7SgFMM
gEAaNwQeqaUJiPdw9o4OiD2wQcLdYAp+1GdDP9nKp9FVHcMmjEBzhGejTqYvk4zfoTTIN3B3RmKg
Ru1pHaZhsUIY9Wmu0iBCSfEYaSyNBJM5fzZKnAec2x5q7gA4ItIfqIAHZhDYPZcfhik5Orb57upO
cmr8k0RnAFIBFUaeaauuGloqT3RfxVD+CoeKtPHUh8ncWqesKkimTpw/ZQlbIyrm+AxS+xdQK+Bv
iXevOqRLQPfGZBzXRnmcBAc2e6huW+X2N13RFTPO1qkGFZRu8SfyqwTPGlLoCuVwlL66DWgpfMLd
ChFJxpyGok2CW8zVo8+ctPR5hiRp6rhyUY2XIasLkATq5GRALqNmfil97ytLl0+Hph3jFrTMXEeY
vwSHckpLXMbZTdhyGYqtRNy9pfb82MyKNahImQHa1njAQlcTKgw4W+MDAubgPoXriWnZplxsmkjG
n9FFNQGonOfMIJxHS4tXM43DhYMSEeXK8j3Nl+ye1ggSMW3StB2OOrOxZoHXO075MC3cutzS6eBs
41uT91Chrsgbkg/cFn8YivmSaYLERLhLDf2qW+JuNIpAmyw61UmoDj4nZ9vnhxIHnm+PV6br41HS
IaNR7g6JX4gAdymbqtxXexDLrxm+1ROK9PoIyRjNjeivVuk8kefb72fea9LR3W0cexqTRywXdB60
svkEKT1zKpTTfEdTyHynwwie+FdB/lqSS8giYyx3BZOHWlr2ObEuOTath0VTUVnA/biAioM3G3ZQ
KXKlmzprL84iWbcFtWEZ9vlq9JhktDmrXq12xK7SY6KImvHgLTV/MdvHVGvRDUXNWXauIKYXALRO
y4FMNQqc9Mhly8Jz5OPYNUBWbEPsbYXYArEiQWm6yUaUZ77UPBxlBV2DL0V4Zta1sk2Z7xBXkxju
tMgppXsg0GaX9/bAsNv6GSwSCWdBPZUmj7VuPlgi7MGJ2fU5sZWxiRRGk7J87+3iHuVU0l2vXZXu
6QgI6+mM3RjHs5p+x2QD72mtABk33mcxDtojbfQsOCwojbZRXJCiFtrk3ItmmxekCVQ2bBfXwNcw
ED4dWjuzahhHdj0DSG+RkfjJo2CL4s2jv5ypjH076MRGdkTym59zZ9DQ8VMoMy3F0j1s+iF9Ufns
/fbk8E20WISvFRxHPeoYN6UQQVFi/JDhpYiGZxVN7h4+6EU1n7XwmlOTqJlpNwU5O09ITgO0BKci
ji+3TdLpIHn4mqcAf2mrvl5skjFt65RHpwLKAXq3+lWv0nskvwXJE/s8RyJlKO/kMj5AD0Y5C/P1
sVXNjrCWhMaakQl5zf4uhIBgJYZBHAu5YyWdrB/77AZ7fzfTcbObnNyN4ZqXsRv/RLIQN2XyKaZk
bHdRBrUEbTyzUKEUgy7kd+ms/uAW0Y6OE207UcjjOCMhVEN/Dw1GB9WYbxjhPHk2r3bS+S96rHns
/sTBzrSdnWVUY9Nw05mT2X37EaOfx0LavZXOxGqNDsCZ5xs3363gJSbRmF0tbL2RLIDoPo4O14fz
TPZmvmO/ZQVIzJiNCxtXCJ8caNyoUmPfJa4Q8RGrqS3yzHwTVxwEkcvzqbM/YILO/JNFYpBrPiwX
SnvTtk5dqC4gCLKNnY6gcAiYmJhfYKLas540zhj31mlbV0GotD+DMZImDpN2N2i4dxuzoflmIEqw
DJvlMoWThjBv8I1TEysrgJBAWa4AyXcgAo2ieTD0Th7oi19Z3+dbTyY/beh069bGtNtyrhBYFvlr
rRbPlcHmJ9QoaUVu8rQ2af1cM3/HxDgHoHIE99isAT1rbIIJip03cuKO7rhj8zWtLad/R87E7mIu
t4ijf1oRG8c8xrrjutI/OqiZndbw9rhkVm1/N/I8v1GOpev/tgjq/yn/wV0W/Pev3/NHVrD/orj9
n/+DMLl//af/O4vC/0MRyov9wLOt/9p+IIuOk+H310L1vPz+qhMi6P490vNfvsT/QXqirYTA6XM4
W75uLHGDf7cfWH+zXbz7TIy8JbrE+DdET/1vusNvchnKk5qjL+kefyd6mv7fPM8mgQvrgm97DDL+
KffBP3oP+INNNv0u2FGHb/QfSZpJ7TtTrFtgtxzwZDj8MefGFybNfueVJ1QoJ2iJTtAo1uNwvIOk
lwe6Z5ervW93Jdt/22FD2Prt1tMb+MuZ1661KZvI/1C/sQT9izWG5yr6lv8B+pP8y39wSzi8HkvW
i80rYIIj/QcGaRfFZRymqLvDUX79L/bOY8lxK23T9zLrgYLw4GI2ODAEPZmOmRtGMg0sDQzh7um/
irmxeY6kVreqJXX3YhYz8Su6K0KqKiYJAud857W61d32lnHD6GqVw8poGT7p93shWBLALMkWN8k1
wKd2qmL6OrprPA+43RLJTKQX8gfIJ+n2qWmWDAdYDUfD7RpMX5bkNo6S5bhLvqPvHo7kXdNmdp5u
2+7FKmUZVNvZ3nGSveqQJjfIk9RpoNLB30n77dmuu6vul9ThzDrJu5hHOzxWZP0wQDDtQc7cJEtD
2x/Bj6wfx2P2THlDJfkcDKqlN0qOJ7FH0sCLh1ZHazvGSBp7yQhVkhtqIIlyRkOlUOmUa5E2nRE7
Y1uDo5PcEtVtItXfbSd5KpRqk4wwUDf6T3L76aKiW7iqk8iO97nkrNS7IylEsLK40l8GyWyx3GD8
6NJA6v6vkv0qOWRk0GGXG9mDTnMjcfgsg1ThzJRzjKQDFs2WfFoMsXaTDNsVqu1uX86z4l56SYOl
1pyWsP/XfdMh570oxjMRLfgtx/tihMIjtugCoYd1IZPs+c6RXF8K2L+5GVywWzIbFNKKjpfX+5TY
nEwyhVMoQ1Vyh7pkEa2BwhVS2D8TyTBWUI3M87d13OfTgE6bWpo8v+2xjU9HcAZdcpU3yVqW0JcE
LMNjSkbTktxmI1lODvBg68yBqZUHR8MMLj24udNVnik5UkaYR8A0vijJnyqSSa2JDpqA+RuVgsDu
koSkGvgZ5GsFCVsORPoP14dekRE8O1RcYSY5W4OmC3GWPG4qGV2av02hQvIOkL20KRIoBv3bSR7Y
bu6ctFEB+ZPrkaYKmxxRrR/ecMktyuM5E32FlGA8kvrA02rKgMFs1knuOYeELq9MfzW0dEPEETpQ
CnVvOtvvmUMp9g2QYMlnxz29DDroldejfVv2kvceIcCv4w0mHPARYvy4zSRLPkKXIxjK3WraXCFg
iiAep0sktwHs3bczMgegNkoIlnAkEXJOcZ3yvl7Gn/l5iPpUMvZ3qHtNcvhJTftNUl5I1JEM/yi5
/kyy/rbk/2N9CkVsJEhwpDrAOq75Sxw6pW7AYcSWOoJKKgo6qS24OvFLithglKIDKT44csouTmmZ
7VupTcikSsG4EsdP2jD8LdwSSUKPKZIG5PWkHLNc4Ga0sIEj8NakAuKcoea8afsaaYQkYJB6Xfxe
qiZGqZ8opZKikZqKHHEFujsKZkg8JWfxGk6kAiPOgNhTbt9JckHsr1t+lYETWV3yRkmTOCLkcNrq
Ka0JLOiGZY6/SkoFPzWkH8olUqQSBDbeCUvEIR0iEaIvbvBQ6EbAtag4av34BjR6ldqSS12iMokf
KdoWd77LDhGKIdUo50vbAqsOUUsQr7ktpWolvqJfSRuULJdC+yT4nI8w1edXbASdBURjULLlQ4Pg
2ZaaGKd7vV8yCUUQDodoxkQ8g++cH4oKoZW6mg6BDQ5tmCwkN5BSjNyNp0ktTpyjyqmr8zQoEOqY
NSdpTffjIX66nU3j5YJLu5baHoQTd3LD4LpSKPUBAZANz6ajBzo+lCYupovUCSUIhsb4Th+JJ5fu
tX2ZPtlQz8RQoTFy5CH6Z9WR1B9pUomEz40YHalOqpEp1dnwdJa6JcvxjIFcDNIO4wjH1fJmY3xz
UtWZsWTMCCmGAJosaF5KmCZzB9t0XXktAqdZm7CIop7SkFFh1KFKWiqr4hSNVSfVVmgcc3o8jl+l
xWN9vtcyaDpQlWp/lVotQD2USIqnSBVXL/VcBcIuWyq8Jki9crQObinVX7GSP3ZSD2b2X43Uh2k/
K8WkZixFPJZLFVkv9WTTjC+drNTmOdbi1qvwO2SJmvtXKXTvMOPw5vN9YqD/KO7XlWKpaFDtdl6p
hvNsXjj7Dtr5RATYamhqNLwX7G0mOsciVemmn+S79kyj7DEHudP19UTpqFe7wIzotPw8Ah46DUGp
VgfrEeOfBf0mIRGN3ARdH2CKMb8OE4BXEx2C5H6NBJujwUadKFqJRY7TaD/pcCv21PZxlCSjZoxN
HwyP6iXKOael7gSAEciKmX3Znbij68OUGXZ+QVUQK9QB3TBA3apzHDKWr2+JciBNmyf1DvxDCmgQ
m7dwiAtPK47dAozvvUoo+1LyzG8rhYuWF+Cj5bCe5hgSb+XkIR30r8S+g+LQV+bUtIJD2CEV0bsP
FTHfzZJ4wdEmXK8iGP2sO961+Ln7plyZFaL9sYdYaa2uD5Npgy6hSCekpBJoV8LbW71ZeG0dxwJe
JE/QbVWNTjNDXL1VI8qV1D42eyM9KqQcYl4q6T1Azwx2fTcQLGU3mQSmZTOyeLo7M4PWkSodqxcn
LODWbHMkICzLoB+v2EGtzDctvGQ44Fyqawi6OBqTpXm9XrclaNP2Iseg4hL2FJLN9bRbZzUlXSSg
SnzoGBQ94nJ9/CTRyxR0sZ2cYZtrDQqaWEY/SJSC7E7OO/Qk6tmTnR+RFCjnQcS5am/oBIp0tawl
viY6AmBgefQSc3tHK8ZdDXFXHL2K7bCYXpTgmDeVuFJ9oDjrm76CH0ZBgYmdszKwR1Pr6zErNzf9
YMLQDhwEWQPxN9nKlP6i5oUACQckMyWscaqLsc1C4mxfOi0xKaGhQcuy+yGkORCQkigfyyL+YkpT
TGyOXpvEwD62ueR5qdDwVKfqRkQ6hkousnNSHYXClnptdj3BDyrar+aMyQsexEqJPTKR+dqW2jMx
a5RhIblRqpN9WTZ4ExItddUOoKeGyfTY6t/M3FAXZ7KqoQRu9PtktVjzDZo80rtYOS5KZ9zSo70q
0/q+VA1y8+ivAIgl86Xi7oCOKywf8u8+VbudcZ3SQ2pft0rtzIuLfXmM7VMuP8R1pFD7ik4z785s
H1iOydvOY2FoVyuc6JRfVdwRmsH1GGS0J4dCL7ePr0fJeE+gvqdQ4LHkwjvJiuMv+Cp6U8dXr78a
7fhx7KDCkfztr6OZ7C9HEwTKPO9ScAtvgtAzKApyl4uuXB0tQh7O0PMTaPrBMr9GaPtBu5EiY78h
ucECqD+rFllOtZkq8ztadCwDLUJqRACJlAMQ3EfwLQqBKUoBXUoGUlUn+wLDLIFsZA1KYQHjCAKy
a2Q4akFxGWOFLmUIuhQk0OGyiFEo2GoH4HPmm5XihUKF9iW9tp131+OjgcLBQOnQSsnDAAybWbWM
jsxOLHfJ7oyNFikrsQ913s4dW8MAFZq19o6yMGXsYxrH97w73vRHJUZ2MUlg5pILU5aKzqJHm4HL
z4J9AhqSsg1NCjg0KeXQpKhD6i/xwZw9pPFhIYUfTNeqxyQUNVIUgoYHmlQKRfq2MaKinXrEkMxy
RZ0ECiJmhpLRvUqhyRnFiYPyxJASFGOCDpIbaHOR8pSLFKpMpGSlkeKVO7trmyA1TVjM1FrBaC2l
Lhmal9R80lDAaBaTcIEmpkAbE6fVfRGT4Z7TzUYaTbqs0NEoJoIaXUprygo1PWsD3561wVjRPnTo
cDT0OBq6HEcKdKY2uqdG5V7MCY8q6+lWkQ+lUk09Swp8sIITzMRcNkrxTyFlQK0UBAHTXgTFdINb
SrlQXeFGwhSySq9srSZ5zrdcxeGAyojKuCdVyo50KUCyUSI5x5S7+35BYOfgZJxOZePtZWNIAVMm
pUydFDW1Ut5koHPiGeY4gPIpkxKoBC2UIzVRGNz7aU6ycg4Dq0rhlF5D/Ni5dp31Nk6Gouvt0OnS
cFpVB+PMJIjc+tRiEm3QZKkNM6yiYB291YtOyram9j3zoHF29dlZwSpkAUg5Ob6ovcwBuQpqRBrf
g37o85AYtQfD0N57KRTLpGTsTH9v4TCUnCmvxNb90KEug5faYjz4zlCdpbZFKdnovGF5f7bRpd2k
QC1HqUbdEVwF0jmImrQkjBWlLWasjEp4sny7u/ZQo3qjrw9f1nk23odFJWVxJfq42kAoV6OYu6Oc
yzXjSR2z17EU9yQ/GERHuk11ohlg6l40nHZSgtejxeuq4gN5qssx//wA5zpXkNRDSUuuonw30PPF
UthHIhB6Ayn2K4cT+JgaxagADSkH5BGb/zfk9XPPzONw+/pf/+P985xeiHdsqvSj+R1eZdEFAsz0
15jX1715/5O/9SvMZf6kYTtDwavTEkNwhko3zq8wFykbmmpRXaNOaWSaIPn4LWVDN0nnsKfIjDHu
A1sbxt9xLvMnh5HMcGwMvmw/E+s/wbn4MbzUP6RsOKpqw/qCwmkQy7xRQxZHfbzvU/Zpmnj+Z3Md
8+tlYn+Rh3VcESQekTJsWUdxsPq3/uOYzbwL0p0pbQcuwc/8gWX2WC3th2x5nYlidX6pfWPeBosR
TCehFlGUz5ft2b+GINYUInxP8BzHIXGCM7x+uRZa04fzZOURU+MciZMW7aue+Zh1yQVQWz/7yrIQ
z4DIvnb4hjNhksUUdmH7UT4fru/6gZ6F2eRUZZ4RGiHZUO59hsbU52DpJ4EZeMmqDY6h6rlkAEWU
jC2H5+C8Rlct3/iyE9Y8MKogfUeNjuwn68SiOHRCVMqsOhDq5qUv+cZix0pncC5iIpglw2vYzAL4
foErcd3N0E66K0Inpry9QeAO9BNR+x7e8l0fHKzQuy6OK2IFoiKgt/5E+61PErugLHbOQBJoofF2
F1cfgMltvCbKlpeo96ptMN0w0XpTj0M8sYMu4VVu+9gGanCdawKKxYv9NtLd6SPz4mwkLNWVKk5X
/1QftPng20FwWfYePyo8P4MyhHpgL5yogC4S3vTh7gq+PsHP91eXSI+Yqf1Y5B4mJ7cSlKO6z4fn
BV6FKMBZ7Xy/sYSOEbkV3TfHKIeme5RobhqkGwzqRGFbeJ9cr/jSXW3HGAlCEPSgftFQzLzpJp7J
76NYxGG/x8HDhfS6OWiOuK9QVTzm/i26LPNn9G4Xgh7eldmqD4ywqLwqeiNU/F3ZsKUFxhwcx8d0
5dciOH7flp711uOfP9DmKUoRRajMRP40vG6XuL3d1D150pGyNwSXXrj9bD9dG1Fo+5eZedL4mVdH
qB+rlvfByTGM0vkYXdfJ9vZxidroslG5em/y3p0KTBfCJ54qSILUn7rI5tZUBXhHLyQ7b6lzUtly
7GuW+o7UM9dx9Xmyzpfddtgelw3bnWttzo9iCLIXJlFP4UPcNqO74loEufDVsDzoe8e7d261qF6O
0b5u/S8OQZYWrKx34+u47Xfx07Dyrty7WdAuXHUxurXrqZsV7jYX0wupFaSfLT+QVrnchvNqOX6g
xhOWaKNgDAbfXBwjRRSu38wxH3qGq87vwVU8ys+RBG7iYdJD4siM7rpWZK/p8tDdD/azG03qbTDx
c19tFs6Wktj2JYBgv5PF/xA0x8ckiEN90c76gNFMePTG8pTEc8trfRhs1x/nV8pPyFvb6d69dvGB
eBxOXL/0tqgAkv1tioXOpZStTOcdghHlbaStsyTt29UHUWSReg7j2odS3Q5KcPmObcCe7xpfa/fU
0LdI5lhUMAPsxoFQlqh9jj8nqQt69exXe3LVcuHdH+qH8gENh+DfHkhVIyobpVF6ME7ivrl+gmXn
5mf/bXNv8t63juETwxBO662m3HwbQ1RD4kXmGg/WoV1rizgw1ikigfrFEdoivezWeTTgw5gLIslH
Ms095eJZuud4tWeyaMWh5QX2yIXmAMPQRxBQiCHO7X3cDNknXbeBEqLR6BWXiF4BiFIFgww1rglr
HwRk5Eh8jjI7p0in9uoc1lFkfoH5wSeBXqwOU/o2BF6xdnk81IhVVzZYVBqOPKi4Y45CJ3jnk1/c
CBVnzBelzDgqeIlwFXehRguARA/oiSWI6V6MM1h+7mSTFWLuKqteuMvG94eDLhoRgrqE+iwmlEEQ
7u41Ag/p0VcCxEijG2LqDBJCluSRSzgcSmYt96xvneqHh9wjiTakTOLxbHs3wz8ai6JfT4mTLUMt
E/iZKPd1UZIslOhy6A9ecdDWlKOlqL1RXZe9SyxfbYRT0ls5QmsznRWKOulCVAH1st1MmQVNgFWb
17Cjn2efP+dULMmZ/D2B6pe90eFEZRu2xgat/pBAFatqNrnozpca0NMjLq+XejUlIg5MFdetYB+8
ukXUiYOycQhfXd8e9aCJqFA7KhA+kWzshU73gaXfrNva6J6uHKc7D4HtTWM8fEKBvLZ213QkYir0
jBUSBqVEQTvXVJZaEIypV86OT9SELwlqnbwkX8fpwqvSrbEiMs4ILd/UHu6zKYF/nMXxBcgtNR7x
Rgkdb4nHC5dqGD8rKE425kf9fGcdui50/QvoS3MHX1/WISFE4r42p2GR7XuZKRRa5/AYIsdZ5VZw
q6NpTQH5pmrmKq0c2dPqZu71Muq3U8uXG6Qe3HT/jblX1tUDjPDKgxud992OTXpGDW78wqmmMIlW
ClfXd7V8pPKevzcRkUXcddgfN/ULRbdCOxJ44KV+cV+zMAZ6TFPDbYtIFQ0M6BJhE7yzd44g6vHd
CVfE3LGo4pIS92e5GVQohNz7M7IoD+Tk5uePAMpK79587eDWA1SIExmo9vSgnNdph0eOrO08VPgB
pGMEnxA3HgYer1BcI2xpb/AW+VFkSyRwWzsovHQ+RabpniOcedGFurK7EaIBmFM6GWD+42xuzxLP
9u8BkQbCmYnb+006HSbb8z3UK8SZU/A2UCdQT11opFRowf1zPG+dWeepxGHDOvSoXcl23yYWz2C/
NMc9mZLDUiNOOt1Acy0L7yqmrNq44idcs879Ara6OThOXef9knhKIB/nG7Jyt19QNYRYYs9pR9yp
b3VpOX5vfWcZkQXzQRr08FqVYawFaORFOoRSOiNwsrExGtuv6RoIxSZm+Wli+3uCVe0TSdws2gYU
fsjBxOiiKLKnu3FGDmtVi/Y6q59oawnotbByLiP6M3T4a4O8osLPCKZCdbhBoNPjDzG32TViLyEq
FRIALy3bQyYqJ3Bv7ZeKzsBe16tLEExWZWiuxzXkk3yB4jaftL6yJzDbWJv3bR7yUcajGMswGItV
2Xjb6rg4YiU95b17X00rgl4FWho7GGd0f86HxL8j+VwW7hY4qb4GZy3YP6bMcFzQLZeZa0aA8D3g
FYdswYaXWBtKzMGNQcecKIHNXeDboJIZE32ArCNfEBsq8D8jOvIICkl9nn1in93Wr75px8aWLTAB
8O1yPAcJfLJFHo2i+iaaWZokXRJ0tizaUwJ7fM7dIw5y7n5ukxcKsRg8jnO2A3RAkEOuaKnlovKt
ofLUIyKpJfBo4j6OC8VvoDuf7FUdkPNz6k/nncJyzjWeiWptfLCjrVxrmX1bG8dFA/NQQxpirAL1
ERYXiewRNCte4xuBgUmKRNSDT60BWj424Vn3Eer7/TFigXdRI138y0TQpzCLyzmndQoatD1gVoJB
jSmHkiszJLrnpD5VV78+BvWjOu/D9GE4KTryO5FbcyrHa5Hrfv0JmFC9H1/OXXj5uqFaeVUjO3NV
UJ3t/VRHtz3EY8G9iQOf4CyXfgaVB3EU/dcDe1D7Vm/Pj7hB77XPf0SHnSLdcRUydjyzpEtOTLcq
wdKEKMz13Jc1dAS4bUgaJy4F6MiB6BTaoSNaBV06ZiFaHftZtdPRn4ISbfkapzgUL75xxlUmkA5C
WsQv7Yp3BKm5NFm6zhsDvWzmcgmfh5M2i0ENVtqy2lVW0F0O8UPhnx8VckfcZGFxBQ/9ujZEpkXJ
eV5/Hhcq4e+k2rjNDjauf3JOGlw5Ykb0jiwQgAub6g352wXK2LUW1Q5KlacanREJc+yely9rYc3w
fLya75NHa3Z8OZ4mhGHfGNiwJfoDcaTAPnHkXGdFRz4prL8fB/XL7j5z1trZPZ/gciXdTqC1e/vQ
o8/7LHtqnton5Sok7fsF7bbhRGaQuYEyL2heiR+lS+FNp5PkJYEZ4BTTrghdykj9cM+Lhm/vwXhj
16EabtjXsyKcRlBGkxdle3+BV9bhei7Rbmifmz5UO54uN9slfrPKPwbdS3WPlsV6k28uYXkitK8T
+XMWJZG6NcGlZukDbY9rbVlum7did3u68wEcHwArn+yUpbU/7pM3vmz97pUbEBuibjbq6xUNUzCE
d2GEUHpryi2oIu+88nv6kERaSLy0n7+Mr1NrWdl+ycq+cFbmJnskN/x9ZJTFF0AJ6I3iorCnxJPd
iVAYlxBZ7ox6wjlyloRZHqKsRO5K+oiikN01LzBoYmIX5YuCoesWsiNmZIDkQdu5nwvZfLf4XKgP
iL+8zyNIaNAiunWLX2RLfzrHaM4fzTFTGaMJFjEx4dh/f8ZH8QFuX6Xfnc3Y1FK+7tZ+4/FduV7F
XJtE1XLKB9jpLsdAjp+cThcLJsTF7rlzTTkrOoJHxX2uvJ5xq1ni7ONmDSYY+ZgzJv4mn13noxuV
4T1MhAe86TtkEblV4xJDIS4nZ9nMkFCw2nMQkaMwTgf3i3Oa1y/IV2bfZK3rgjbxgxWdG0FfCPNj
DM7uqlnyHQr70C/VZdA9X903rtEqCxRheC5BX+5mYwYgads+8ozCvc5pNYmqU3GKOZ+9OA/6vFgr
c4yW3mTLMefGcziK/JMWUG+GF40pd60FjusTfN284w2IiE5bJrMyisP9tuF9+vzx1l0am1HMB+/G
ClgGxVwMszTI5mx0fubOH0B/56/3j9JrRSom25axw9mw4lIgWjxT/km6SrGmJ3d5f1wX/jS6zz2U
bp4HP9O42ZuxaFZpYOPk8gjDd3Zev5H3iVvEs/8cz/v39Gmb29floam+vprV++1HvZuUzP0meKt/
k9B578377/6FrEU6nXf3r2rYf5FJ+YtUDkmT/JP/7m/+KiP79xA7Ffzqz0NyV8RKk5H7B5id/Hu/
YnbaT4i/6HOeIJjkFwmx/Q2z47eoFkaapukUSyNE4bd+bZsGswM+4x+EWATlaLKL/m/aNPMnzTKB
/xwVXZut8bd+lgz+XdrFJfzTxxlJ24/HEss2ycNV0XlR1Thx+En/CNnp92vTtNnwbvaSpSxR2UJ2
DoHFTHJdKOWs1vQQtUTQzS9Lu0wCRbZhpr4RTubX59q3dqQy4b/fkm6DGCfQHSZL3D6iJ0T7SrQT
3ZKzozf1cSWKe/WYt9V8xNkYkVWOPdEnCZdJ65g80wTR5jukJRNm5mvgEil22wSTb4m2ZeM+Mrbp
05SnfsfQnjhoq5HgAAtimFxFHI1LQXHVzatXNqwfYUYCY+HiElwYTeg1iJfswOqhFMwoUsOCKqpN
woCOqNwnHgBwqvTJkDrbIuDQYS6bzxyBtEsM9zuHsHJPW5gX9LXHx8PV7+ZgYRdkxaJcUEsssqh+
Dw67xdWXp2AyB0W/cK8cwkTNG0k8zEgcYiCymLERd4tL/XX2kGJ9yvmamNSfESTG0GVrPaPZANyT
JlXECULZZxtULy8m5MO8dA+cU2bXMEb/Pes3rddT9itOimu999HmbYxu3oAwWhzertqOL0wNKo/Z
xR3YK/zrxBVDFxCW0K3r4NyEbi9IPRc6W8ws4+hfCi/+ILlbZPCtLMckvnBNczHN3UABs4URpBi5
FOL+SSqNhzTvJpRb6SsRujiniqyXOIBnOij5IsnTQOGVUvNAHBctRVFghcc5KTlRvUsO7Yb1vttW
t9m1dwlCRNrh3jb2QjlNKMRBxPGGP3ugr5bZO44XQ/xBl1qxQLNOs1A4iVqc4pDxS6Ya7+K1y7O/
8VZEevn2IgiCmRM2keo9qt7pEvQzTjhu5LZiGfKL6+7rleW5X19IotxTvUJqX3s9q+7EnXGyicAr
tMft1NcX6qx7shdwh2/6on8wl9d15x9oJfXtFyxBjOnD1uQl54YbfiTr5p1ba15Hhf99EUhXFvMl
WxK3U7KpZtgSfdg3tDAgpBFhIYG10XcG9JANgsfbATO5hjwOAFv7dkalkXsw3UOxlMTP83F+9gPy
FUW5rh6b1p0uuP2Hp2B44kxT74ML9xsG0NRvF9aWRt1Fu6A9MLl5qhmWXxDhMyIb2C15Utgh0cV9
jVEfxbNVti35SV4RccbuSrEyGKWd3eXxvs7n8S7GKkx+bsKXQ/sQqfiu9drMzd35kQg5rxL5w3eP
Eyy8Da79dFbc/fGz57QzCRno5VbdqKCs4yGgWYbsgMfkIfYph+BtTFyOU8RhcNLUT7ypuxcF5M+c
vyLnVdnnUs8+T28BDd8q0nUOfBC67jGKd+fVY/o2uhi8Al4hwELig0774BMMERLSPodjmIqvWkwP
ZtCtio17DzGovq4C63t4P34jdKnfy3eVVQVn7EezrJbaHMj4+ixBx5LnrnXd3j1N5p1PztImOG0S
scpa8VZF1PatgxKAsve0OQ8e5RNMEmThe+PSks+5e5wDCxRA+Ol6RSTkVgdsJw4rrP3eO8Em0CvL
gfruW3N9WQRyciH2EUT6EWQ+Krzg8e2A6COYnpyt8syn5pvzOKfXYuIXQf51DRMvKJ+SB6thwOGm
FR8VUUfUgrWL8mPYuObK2vjXQ48Tzgjd2wun0GSTNYw1VwGQsSE1KHuQQxOJ3IH5QmEbAgl5S2Bj
iQk9/ModTsOMLC/SK81ZX+ewycxCtwFWSt8SgP30pPh3zyqJh/C7O3M1NWUJ56OjzSBTru64Fu/4
Qu41rvmIIy9um6+SaFgiqMCc1G1aPOksODbFGJ9QmO0IzHjbmP0TUaektkX3KLdi1wn6lTEzBYkN
y3irBVT3oSmgH1dh4bK+FZphQZeCIbk/tOts0e6amnP+xH2nVqWzWBV84hZCNbJqpAwlaIv+1nVB
RzRbRVCGbnPt7uMW2Bz18WycTxI/a4l1zSvij/f1Qi3eJ/fgfomylZ2AQPKzMy6mTiVoT/xY01LU
e1xYOquQ0y9MOksR/PhkfLo28YWo4vxL8nBnYUF6e8D+3N1mrenp+eI/n77+X5urQEFNOgCAP2Xw
v2UycfzVhLUt3sf3WpoAHq6nr+r98r//63fj1h++3G+DF/yozeClTUxNn9gq55h/kyy1MBPohLRL
OvN3g5cKWcr/sA0YDjK6/2TwoqT4x8GLK2FMoUppN5C2NMjcfxy8ruZYk62kvbUfZh7YTngg1CwG
fAhuW+gu4H+s765LRh17jskaAd6uukELGOe4BdQLQ8X9VTnikt+WB2v7do2D2wbUjuId+kkAwAov
P656RwiVp3bqxz4bSwGpyWujpvBI8nhfHc3AgZZiFWBM8dvvc7laAkzqg+dcAx6p6z5GZfHKEsEG
EHRhv9SYbo6QcBUJCS5rK2fT877eMXbRTYNQK/YukQnEyetNPf0W7pvT+Qs2lbanSYB4gyCpPb7H
sGzn/pokpeEsmrdUEbNqhZmHJleXqAk2ynQzG31yR/EX8zifH25vJJ8GhEO5sYc+OYfbFBRh4fWt
s42n+8NMs3D7L7S15gQFDXusrXTtvQLCdu4/3IR/4I/g6/kX390PQ3OFwb8zOv1NC29LKgT80zTI
99d3OgeHJ3NJZaD54V0+sC9IJhV8U9nfTi7b06wWmn8yFwnEGhdpi3tjdnnIye70AEUFcg1RuXOR
zbL5ZTUJ9LWxJeMkXgFm5n616d6v72w7cGlX4SYPmNvnHqxhgDvNpmU1TAJkJr2Ej10s+ee9wwgY
sOtV2xMZ6eDlHxWnVBxuYRVdvPqLBREELzzvMCP7x2hcMH3Atd9dczku2YJDxc+FGSaL9hns1d3a
AmdDvMVjHqHOeZqu9yOCxejuEZsDfbLrTsVuaMT8PAYdfYIuWwTYZv34pK4mj+TZy9yEJ9zd3YGE
KnJt+0vY4ZcWCbaCuR22vdcFX2O1aOej6JaM2kdPazB2uxM7IAx1nz2Zz3KJnV894wUuyAi9+uZJ
8G5YUJZArBx3sk4ZZJheyIDBhiKSeL4bXo4CDfac48FMXJ6+p1QUuIRPsnW65hN8dbAjuGxVhak3
uMb+r2+W6e+9NL8sUcZUtyzOVs5UdX7ASzLMHUpdEjjOHNBeXyHHRf2tBxA7mXvvSK1De/CLqIAM
+xXe7ebRI99t7vQe82sa6BmZJnuXR4nZD+udHGjPT6vh/R5O4hkOlsF1NZ30SPSugqMONjbhDq/j
fPS7qPHJLv5CGoEOixAlT1CARniDc/PwbGhmVAxzr1PIxWHf8m9sbgFbtcCt6/31Vfhn1MhCr6Kb
+gQjFpvAj1fBmZI+cIut03PHVzHZxd8LdKb8GEp+OFfctnRkuPk8D0MGIznXfzFg0NrtL/XVEnQH
hNI/R5NIew2++Mjf0zlz++uF20bSnRVHmPwE4AT94pPQyP/BD//FJ9B+fOZ/+AQ4yf5xvU6149Co
unXSNw2lvwHYFRqMYpk+E98WzrT1+dvhDOkqjyCqdtRvsmXroaUsXvM5wcbi7vnAwjPWaOzF8LqI
AvKnfsZ4NS4sJhItUHbGpodjHTb6qlj4klCfhtlM5a+mYnn3XGLEdvfIWCRzk6KQ4K8/nzph6/09
QfnDB/xhQ5o4E1uvVOvEUXgzIFCxP3BYIldArnMT3uFw9wfReGdXmy/q73yNvmclFyM2JVz8XoAz
YCUPDorYf6UrBcXGNQQ+F5WfbkHTWTuIdoPXOLpYaU6cRt8J/XWn4RDoIYawgMUi2c/X/KfvPOBE
QpAWv9Ac86R48zQoZ5+78pcR6k/RD9X8p89MyhTjiMGGr1FcpP9AyurGcMwuRvlBFQqjcBB0b+on
Kwg53r2XfXJMmuPsfvMjKzrOLLfzXvsdWQbLpVvwL3SLcnLs/RfORf7kYZxRXSiAE6J0EZyJllzq
L0S3xE9WswrAJC4voxsUD4pvRFPBgZiiLi8mQtW3Pg2QahGHYX0ol8We+XXjMQezLjnCYjWkq471
cd4IIQAJL6uZHWE2malSXLS+uxNg6J1Ka/ay+GJ/BMBAa+u1hxVn/s4947/zpbjoKCgvQPWKgY1V
cPgX1xIT54/3D+KvqY4RfWJZ1nRi/vCA/AYMow4lh+q/geH/v4Hh/1tHk18N1n+I+f6GfMrf3V4p
TnykBvsH1Pjf+kN/g1D/+IX+TRCZs4dl6DwGv8OQf35fP6PYf/UyxTtv+/6JrNRQf7IBaDl4/PoP
a1hxvcS//rZi/GQTi4SpmrPOz/9w0Pm7Ef2PP8A/4+d/drX+gwvx8X+Yu7qchmEYfJWKA1S0W7Pt
AaRRIUBCE+KBd9MGqNR1kK4IzsURuBhfkqZLuj8gk6CPW2s3n2M7tR0H9dxLGZt/LBaVHRWPo29i
0KNgYXAcInQOw6KC4oiLwzfZGAzCJBmiCQU2y+oLGP0JBltrgGOU5SL07jcT4pChzdMoGsFlyQuS
tlGIQoaUALqLGZTwWfK/UIBz0JLRLrqbnD9ThwRFzjgUcKxBwDrNBuE4RFgBfVXNeYRw7v8OBWUY
4m8qRW9KrZQiHocos0ZwA6tqdfWQiBi0gkFlGDJP8vqBUlhWdptl6Oxo+lSUuTKzBa+t9NzeG4xt
WSfQWsar/ORIGg/nRpm606R5V3x/6oCkEozWn6Yph+LTPt4OcJ21w8uMyvx4WSAKJTIczqFYt685
ozns9LTKqWzqgmzTFyUJlkmrd1nbJdAZhJ2kBT26JlUrki/dG1FUWfFMJfKqweIhmNZLZO6pNm+s
8WeYqL6czt+Q/Z1T3ggXHmxUwKz0pX6BEWQ94GWQzp+ydGafH5XqQ9KIHo84HrADSDd9IrHkgucB
TguUjU+0MGb0SkJwMwYlC+1EfOG6o5JD7lStGNpcBihQhSnx5XJG9UvDwaKRqwJDTw5jgB1LcOC+
DFIs8mD5Xbmjd/IIbtGX9hR7U6vFHPFmKXqcgnuLZLUzdScMW6cmB2B1BmmQKLLgqi6pyh3lm6Bh
zYgdgElKFYn3TSxkPx42lM7IFzPwWNI97IchJWXdkj+IuGucScz3HkncOYXf2dq0Pfo4gCyCa94z
u92S3hssW9V3tjjyHc+ufWWetPdUwHhS/132ZyfTTV6/qzFaXwuYz6RNj7kLHXlHJvX49AsAAP//
</cx:binary>
              </cx:geoCache>
            </cx:geography>
          </cx:layoutPr>
        </cx:series>
      </cx:plotAreaRegion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'Resumen especies'!$E$129:$E$133</cx:f>
        <cx:nf>'Resumen especies'!$E$128</cx:nf>
        <cx:lvl ptCount="5" name="Columna1">
          <cx:pt idx="0">Navarra</cx:pt>
          <cx:pt idx="1">Aragón</cx:pt>
          <cx:pt idx="2">Castilla y León</cx:pt>
          <cx:pt idx="3">Galicia</cx:pt>
          <cx:pt idx="4">Canarias</cx:pt>
        </cx:lvl>
      </cx:strDim>
      <cx:numDim type="colorVal">
        <cx:f>'Resumen especies'!$F$129:$F$133</cx:f>
        <cx:lvl ptCount="5" formatCode="Estándar">
          <cx:pt idx="0">9</cx:pt>
          <cx:pt idx="1">6</cx:pt>
          <cx:pt idx="2">3</cx:pt>
          <cx:pt idx="3">2</cx:pt>
          <cx:pt idx="4">1</cx:pt>
        </cx:lvl>
      </cx:numDim>
    </cx:data>
  </cx:chartData>
  <cx:chart>
    <cx:plotArea>
      <cx:plotAreaRegion>
        <cx:series layoutId="regionMap" uniqueId="{CEC80BD7-9BC0-4C9F-9BDD-3F6803F9E6E7}">
          <cx:dataLabels>
            <cx:visibility seriesName="0" categoryName="0" value="1"/>
          </cx:dataLabels>
          <cx:dataId val="0"/>
          <cx:layoutPr>
            <cx:geography cultureLanguage="es-ES" cultureRegion="ES" attribution="Con tecnología de Bing">
              <cx:geoCache provider="{E9337A44-BEBE-4D9F-B70C-5C5E7DAFC167}">
                <cx:binary>1HrZktw4luWvyPQ8VBILSaCsqs0GJH0Pj02hkPRCi4yFALgABLj/1dh8Qv/Y3AhlqkrqrOpqmxqz
6XhAOMHFQVzg3HPO9T8/zn96rJ8f3Lu5qVv/p8f5L+9l39s//fKLf5TPzYP/0KhHZ7x56T88muYX
8/KiHp9/eXIPk2rLX3CI6C+P8sH1z/P7f/szPK18Nifz+NAr014Pz265efZD3ft/cO4PT717eGpU
mynfO/XYo7+8Tx98r+r64d3y7vT87/+7ff/uue1Vv3xc7PNf3v9w9ft3v/z8zP/w/e9qGGI/PMG9
FH1IIoR5Ev72h96/q01b/nY6oB8SxuIQM/LbefL7d58fGrj/vzKyt3E9PD25Z+/hFd/+/9ETfnif
P7rg0Qxt/zq7JUz0X97n3j78+/96eP9OeZN+O5Wa15fLb99m45cfI/Nvf/6pA+bnp56/Cd7Pk/mf
nfoPsTs/jA/Owej+ZSHDH+KYhQlKom8xgZD8bcjQh5jGHNMQ8d/+fv/u30JmmqFVTw9P7zbGPdTv
np7f/RNj/DvB+wfP+jmM/+DS/1YB/Z/uofxX78EIcZxwyr4FFP8Y0PBDHHFOE85/24Mh/TGi/8SI
/jh832/8KVbf+/9bBWb7UKtH9a/daUkUJwlLfopI8oGHnBMS8h8D8U+M4I8D8f3GnwLxvf+/VSDS
h/bBqQf/++T836cpzD5gHkaYRL/loZ8CguIPURTHiMf02x6BNPYNb39PU//5iP44Mn99l59C89cT
/1/H5u8N7m+z0Q/X/FcJRPiB8BCFMPff/tiP4EUgMJTESfg7w/gpMt+T998f0B8H5vuNP4z+/zkb
+PtM4TvNyh76h/yNn/0NWfjHZ99eEdjjT7f+wBl+eM/fl/f+6S/vMUr+Jmivj/hh7X+fqG8z/P2O
ZyCVQAA/EIwY5QxjzlkIzOH9u+n59UyA2AeUhK+dEaEcYQSha43rJdxFPiRJEkZJTF//hQlE3Zvh
9RROPsQhDWMG0IlCEqH4Oze+MvVSmvb7VPx2/K4dmiuj2t7Dg4Fpvn9nv134OlTAX0IJSihNEMYJ
C/Hr+ceHG2DgcD36H3YJvarq8UV17bhBWBZbNUUuHcO6v2n5wzCV062KNkvftnd4SV1L3bVXfZQZ
ovrcBvN6riK6omxVzaOPi+WwDE27HyI0p3KR5izD8FK3VG/4MJGNpLeEIXLowosxHpQYVNmLwc3J
RTSq7g6hNo3qgNwPAcIiIXOVVfHMskrV4QOuYuHd1H6pxyDYeFOIsu9I7kKG7yiKbD7qqNqOjnUX
aIhnMXZJLcqZVh+XgKJ8pY+z65arwkfosjTnoQnmq7FvPlWM+UO/rvyyK8Mim2o7ZVhjdai79saR
sDotdVGdGuuqEwsPzPRl7qekulodI3mf6CabadIUYih6cuiHL0kRVddjRdaLYo4Kl5uyeBpfnx8j
wy+lmh7DIZn23vNZtGrsj003qV1ImyHveaL3bTL12ehDmwUGjTupR72lUUjSt/tZa54KaYf925Ct
ro5eunkX9IztQtLY/WD76hxW2ORloC7tGixnqUu840tRCLUMfF+q2VQbbekgXJIEh4YvweHtk309
nDEtWkF8X4jWMZ2tQYBF54Mwt6xdzrFdlnNP2HIO+zg6zmWTUh/gIe2Gq6qPN2pQy+dpVfVWNyvZ
DlMb3tDygvRNOIpwXchVWfDodlFDn85D1+8iMsjbJpjmiybiV7Xu0dYPFtYURaXbBSstjm9Nr9so
Wwp6qKfrsF2ViFRF75me+q3xS5Bj9lEHTXzCDNOtstHnSX2hRYYX14AQnJn4NkzCh1PHaJsGYWxO
IV34RlZO5VHBZdryLt4uSPtrrOIijRTmedlUOI8DxdK3KBLesstvb8N4I/c18u1V75I5j7vVp7FX
4SCSotjxbgh2VbEWx7fG6ghtvg2BrrXJOh3Qg56XMlu6cbiZ6L6NzSYoS1UKFdhNSwP064yrvYnK
/lLO9KLSNDgUNA53VYSkKPHkL9Vrk1Au8FDDGmS0Q+ms9HKA5aQzzKNCmHZCV1F3US+SPjmfjKKf
j8XU6bu4m+S28Z5k01gLqdfmkbZbaxoqQpfI41q17RVPUJv1Iw1gwimWOZMeXhA9RWGnTiUZmtT5
eDh8m5GgHfKx4O56NV2ycbHUYiHVlymq2adgLAsRjOyxbSw7fzuiGu3YtBZpgEyQ0SIuL1ozJGmi
0F0VudYJ2aHo6Be+5uWo+zzBTmVhtIa30zQlKU2+HfDX7jFEKguaAZ2UF6zj6CMy0ccBVYsw2Msr
gGr7hQ3x17lvzTVT9QubRy3G16OoYlUe6GrafXtVVpef/Dz4y7eG2+QqccstIkl4aHUbXxf18MR1
kKSNpe2Oq8Rd17bvxJoFVUB2pOnaK+M1zdexarLAcb2dVzOmb1cGQRFlqiyXDFedOY9FnMc1TZck
6Z9Z+yLLyJeiovIsu3H6ukyrTn2MCoBt2LdxPZPThOw9hKje8mIosjC25leAlqgdf62libKka11m
Yr4K7FpyF/TJk9S4y5VdTIrGGN8NdfEUN6jPLF3mq4R2RxxQflYdMselDqO84dF0P/TTuZjkVayQ
uZjRHN1W5fSy6FKJCY/j0dQVz0e0JpcR4ywvB5UNuLT53Mr5IrQTEt9msx+5OnnID2kyO7mfXCzK
ULZXyeTOMGvrEYDyU6BLfRuU8T4wMzo4H5qsqFdJAIXiW1PUn+eqqnInl+BiaVlwEQ+yWEVoWZOV
UbzT3AnINEM61tPyeVj7RSil+S6S2F+udl2OaxsebV+6Q131L+HrJncRA7x7Q+8JUuKOzsuOTk1z
NXSy/ah0GQlXXTYLVttlWNSGUmXv+Wi6FJHQ73BEM9Qxd3prcFywLQ/v2zAbaHxefDnJlESFPpiR
bAFA9rS2/lLz1V+6GTA1MZHbDPEwX1S2UKKrokqM5WzO09AOYl4KnE6+jG8bZ++iph8Pdq6RSPql
S99GX/ahFF2/0JTKSiFRk6nbJ/N63YIWTpkhPmOtkxc9x4KM1Fy+LT7W5qsBSEal/7Uahvuyw/ZA
eRCl60TdqV2dh20tVcppKXgd9DdkCo+scgSQEaBRVMY0X3XdXsTU0JehdxmPH5skGNMZK5ZZnywb
61ANKzjpc8LmYNNNltxZ5uCFWJgOWrmrniDAV2aXz4YuHwu1LmKsh+lCTmreVWg0GYHNSxOcHHzn
/GVEqmUfoPLLbK9NiIYzeY3rPNaBiIrYbdsigRkw83ytaT2IMHHmvLw20RrUp4Us237tyadZqgdk
1+5zSMejTbgUJJj1obIJOlYzcYLNlc7KtVtuJxmeK76soyB6cU8hPoTShBuJG7z1VRSdm1Uf/JJP
CZH3ETP62BRyTgNWMIA5P55YbYssmTjZmbVtd0XcdF/mYcSncmKPRtnm4YcPZVnOEF3stjwK2kIs
fYZdMW64NE2qX3FevjYjLJETwuWmWhacxbKIt5rI4eRmTbJ+xtODjL8OxhzLycSf+RwAFcKe3GAN
V6p60nviRpq1yVinQFwlELiZwDJ33ZeIwzcFixIhKYJ9pzS5Q7WzYo6X/RI4vMUh0zdvzWuXXli3
D6y75q5dN7SMP7PBXFnTCUnU+HFoxvGjY/El4QU/F0WFU1cn9tCG+pj0QX9L67W/nBuixaqcOiSy
m9JQ2vVq6VZAZdXf4JY+wN7i8aFcjd8b3KId8FMOnIeGOzr0Nq+AUmx8MeF0bAqaySlJLrga6XGK
7McSG5m94Z10pclkVW7fkBm9wnO/X/1woWXT3gdhNaTrgtdrjhe17UdBWVXtJRhLd6r3RxoU7qEY
2iIdSYhPa7FOpwL7fC6N3wFpctm8kvVKhcHXdZSNGIMifnLdmIaEWUGmubmooja+MD22AsiNvWdI
fxkpbIhoImgz66X7oufwqJiNjnFT2axs7HOXjOReDU20RVOBchx39B4RFIi2mOqjj6LcxI7lYSnR
TcA8urG9zibCqiuiynGrhkVm8zIBW+6AcCgaytt1GtCFDKr9oO05qXT0iRlai25ItCCu6G/i1lcp
rXD1UFCytzLcTT7xD/PcbUhJZQnA7zY0HsXc1+hphG4zjPJ6KnQritVVh7FdpKjmxl+roiu2fTmP
+WSORPFQC/gQKrlc0MKyDRxEb71jcHhLJ8mAm1zPa5w3Q0JT1GolSuuiU5ew6QQLXwLC+1XMTTte
zN6ZQ2U82c4GprBj85c6Qa8ZIa7UoS3N6S1VBGMcnxrs4m2BA2BOQz9eQlroMj/iNot1h/c152O6
tnbZNZSv25bz+WrmXZIHQDDPdBnoOYnlJMYpakXVoGi3cDZc9NEEL+9XfZ1ARsjqeTB3Qw8poyvd
cOxliNMe0egg1/jwRprfmqWvEpEsrt/M0ZjX/WrEMEUUkgEPN1Hf0jOPiN30iAHwmLK3m3LypxWy
wdPrh3nQ/nMcBbeOkk+F1PGeFrW/JFqbVLnQZ0nd9kA6dHXqQWhVqNdPq+9fKmn7jzHkNkGlX4Ru
5viCYdts6++fXgM7rUwe3/r/egWaj9QxtncEDTeSzhIY5WzPQPpsNoUmNwCWpQiXJq+QXFNw9obd
W37CeGwF1zBpSUtkZqy0oJIWa4AyjGWGpi4tvfKnSJrDN57QjaX5CjxDVEG3PHqu02+0Mlp5lGnt
7gI9QtZ+VaF6bl/QyhqZSQJMIfF80+l1/AhaZvyIw2UbxjW+opqmfYyD01soW6ZZPrWsSgH3J9XL
01vTj1ie3GvzN319bHeqaj5Li1xKYSkepsDtk7gzF+urjlQ0Po0eVad64WUazRDQGDfm/NawUss8
nAYh665J3/LXtyT2mrNUU5Is0JDEMgDAdKFzedBTQS4KH5KLbjX04u1QwgbLO+NFiDneckuBn0he
flQFf2ylSvYxfOtGOfnVIFC5zvavJKhS2zp0zT2nILPLDv0aMp8IPBUPtpLqcuTM517WST4U7Xi7
1Hq9jLDbAQ0deoU+BvXS3DRlu/lGHF+PkspsmJfJ1tg+SqNh6K+GuVQn1ywnt/i4y2uD80XavatH
e9RjkOh0dDszzua6Kka1K1gk0wETf67mKP/GvF5j2Lr+W9ebm9A0hdkGcRUf+7JGGRlIeVOWzddx
7r9C4KZT0Ct3WxDe7+IE9ymdB3e7otjdsn5I9aBAwlTK3IShRYL5LtjMvOIpozCMPqlBeyXoo00G
BJIgzJp5HE5jDDfF8+S3XR00N1I3ZboABU1XPtsvSV0tl51f481UkmA7JMGxHttiE86q+9IQsi8C
HN+OvIFkHVWmvApMXec6KUsNQnd055qgNOxx9FjUCeyEKunv2rYFbA9eNOfL57FbtwPm4IsoOe9Z
0X4ya1geBzTAsva9rAQfrcylatrPNDBnGuKsJSTJaLsk6RuDJrUigls0bd44t+ziUpSDDyFFjN12
DeLwsODgeSnLehtGY7tZkAfRPLhsSSZ9qceeHdxcNKJd8ZJ5ss6bcp59SvQEgs9L3h+6qau3A+mG
TS+Fikt/japgvAx0A2AY26wJqswuN208PsRYX6t1GNIGAVHlSZGGtm5Thm5ZYG59ie5CvFjRA40W
0UtSzpmW5b2k+rbR+s5Gxa8lwzmJfZ2ta3fq+FqnqgG5T/1NSUXkcZVimhy1ZDZjYQXZ2914qYmI
pyUfba6D6tyrlQg2hjKnQy5td/B9uF2cBntpYpkiLt41K/uqxxXAid2FJrphLgxSBZS8KNxHMyp8
DIr1VCR1J9w0LGnSYWEsd2AALT4LuXegofU2QDPkYpiZIx+rvB9N8aWOIam06wsoCZoZ3svUoeXX
oolx1nhMRaV4crFOoGZ7kggw/XBKylFd1N0jUk1zEToGiLB8TYKJnOJwDdNJnwYZNmK1Z44lz1vm
s3qJ8LZAqxe2IlRMM74mc3JWMSYAOcWS2WHTNmBHtQ1KAzJPl9xqn/Ey1hmLVbszfXeOddSJmDG6
w91S79RgY6ELdAO2CqyOIr6XtQTNj3y/T9opuPW0+qpWWYGxt34qmQJUaatNkQTlYWBBuQvbtGuK
8JKXFl2OQfjgo2bacxtvhmos98UyQZYwerhgZbCtunJbeSNPHBLKqQO7be6Q3U+wAW3rfNZUoZBg
juX0sQ4M22ivYLCQ7frFn0n80TvWHgeMc5OE7d0c+3wd+DVvPH/y5rJeA5EMS3zZNrCJIsfWU4Cj
lOJhOwea7usWjBRX9qlGA0s1ma9rTcpM93MGojUUnmYBW/ENQ1KKdjRLOth5TyNQl0ACm4yw6TDy
rs0LwyNR1b4SamTXtaqNYG3V7pYm2kRqvTEV+JRNUeisc/sokS7DQb2Kbsb3vGmijxVbow11dSk6
Tk3qZN2Kbmn4RS8iruyh7GJzWC1BOZ/rBt4EyR14V0BDSHsdLPMLaIwXrWeVr9zZFNtFgwc0MVEA
BqFp2PCgs0dZlsdOU2FVkZOSdIIgigTvLCiRxZyTNjqMFuW6LkDT2mILdFhd19XBt7zdh+HQCA/W
QyrBAhFTRRiIzolunR2B4ZjQXCzoFI4Qj66x64EhmJF1QKIwuN7VybRzOIKuYVap58GULnox+7Fw
25AlL6QE51BppLcJCmmOZ/nZsv4F3xWruXIqNDds0WkdNVs9MS1MBXaHBqMvIZ+GyZW5daZKAcoP
c+TyOF7b3Cdg9eGQ7Dyix3rqj7wPsjrslpQUwPIBF8BPbtHtrIKs4Mrftlh9NVLWe+6TFpynFt07
V+64rw64NPhiGO1lWIZXSYKfQhttgq45L0s/paQKatG2zc2o1LAZgq49rKUr0ybwMgPTDSzkBKws
0oyHJJnOZV+fKlJE+4CzLYnxdOCl3K56ABrExkdIUV7ME76MZn/LJoWOrbY5lUm/a5Ovqg9BQa4G
pTfKLIcQyeBrM3mY3wqouHSdwD4Et2KJk8MYTp/Bsa+zmrVfgjDpjjYSaOT1hqCwEh3tKJBKU8HD
D37FZ+PWz7zu74pKvbzOQcaT6n7By0sXErnpZFJtl7q/LJfghTRMX7Rk0sKCsXUxlvg6AukBPkig
jMpR3fKzBVA+VVWbgdlZ78GN3RPTOYg9xduVTJDUe1be0KvFQ2VBKSu3tk+Y4Et0yapRp5NhwZZa
JwVDxqbxukTpvF4yj/lhlv7WWbtuJP8kET67FXRCk8h0RsnHamie9EgFMdqLFsMycB65rLa1gA3b
bsEcSASrYWkmXgFdNGEaS3wv1+Xe9UxlScuPJWm1cLp5WQfKUmfAle47B3oQr1M+VMMK3tqIhV9Y
AT50HRzMZHdrUwx5NS0vJi6P4AeqfEnaq5oEZ70UaDvPkz4ylYdAXA8KMCtYxy5bu9Vupi5kOS7s
V+KoB6Xa3NTag5lbYAawAup0YkYY0y2fl2YUkhIlCF/VfublIBrprppaL9u1padxii+HMBgOKNpj
l0CeHFAHtNi1ou/oLAJXPYFf7yHnkWpjVwaUicT2SrXjGbjur806psDQqPD8snrlUiqoUdr5sTyG
0TRv1mK0G7K2GaR1I9awBr/bcUGkoadFVa+2SJI5NI2CD11wOSYfp9XWOanxHTzuvq1bt0dAc0Aa
zii3YUiEsjF4/sCcU9xPtViimmcqaX8FSHnolm4LrMtkbCFDGgCgpD0bn1faPU8JLHZiZFr1OoE1
3G+xx+Zrt/JTAaINfgtSXV7WrgI3v6o3ddWNIij767WGUkPjPCx99hWqbEaUij6XcxunUqEms3F0
VTIzp4vCX2JIYuDteAy3slYEDbvXhpNtZ+86a6JPoe2fCXhjG1d0W0LdcGlsSzcwZ8/dCi6OKT6H
E+J72CR3MerMwa4KxEzc+RSINUsLqG9VcVMcOtNsyGApwERfiqiNqoyOvk+jtUIb3m+KeNUiQVWV
ERw9sQ5McoKf4wg9DngGAwKsnLxa1F0Rk0PvViZ8VYRQrRm/SGOB5ZZVk+LJXSwg/7puvuQN6Tdd
US/ZMlRfAZqeWFIiMcTVjTezy1ex2E6JtkzmjVsGkiE1rHe+7Lezja+nNgHB0wTguMa9EcVYqk2T
So2E6SeXD6xmh4jNnYCcAQ7mYNU+KI0IuBlvlHzWNgPlwHYynvtcuSZdC/ZllOAc2BkMP4DlGkic
HWFvFFnRxnK/uiDct5D6x36st6DRLlE18T1TeMOcHLbgKpRibPsYOPAybWBUxRVN/JYGsd9CsSvj
MgZmV4TV3USurNLDobVRu5PIQwFNFxsvZ50myZAuMaFfadzMQpXkUSeVTW0VnlWzKaamg9qRLvIG
aooChX0thqb7GgPxTFc06SxR8Mo2CicRMR9s7DzTTYXCLR3MXslkBXECpjcNZ9E37eUCxaq0GftA
9NwMOdR5wS8i/PSqICLTSeELFuzX4blKXJwZadp8HKKTXCDxxuM0paqyp9h2J/jl5T5+LSWBmr7Q
cfEr0WBg1mXfXIeqPsjIEWHxAvuoGXexB1sGqif2ooigvqPs9GVd+zo3yPaipIsRSVc+JDoBKFkN
LFBfn0ZERBjVEiC0kXntEnDw7NofrKYduPL8y2yK8RKieeKuSzngIVTMoi1bm+4Qz0UkvGn2PKz4
fkl0lRbmqijHejOG5pJEc3emSZgFRU1ga/MlrQezKVv9xLTvrtRsN7ZaGFgFzkFG1XW6RItMDaSO
ImCPuAyrfGjBYquB8iRFN6Rz0F8HkoGX2cQm1d5VWeE4hvuiWeAogBMJH4SdwITop+XzK1dqvLRp
MPUWZGJ31bLSHBO+9GLFyMCrozSGWG67kuccgyln2ZIBT6X7BDS1Gxe2K6tfZby6DVQPwLGtiqxR
5BxSKGEFc7QCOxhD2Fz6C1mTSlQ97FiQiA0puWCgKUURhO5AMQe3v9EHLEtQLriWaeSCCgYR6u3a
VFAhjO9dSF5qXaaVo1djbRqg6vosVQA1dPAnrG2g1IKg/Bh1t7oAqhjW6x45ex8AQRKk0DTbxyh4
kcvcAlUYAQuZlBmO/BNaOp+rplCH0NEcfpCynKCODKbNXODjTMb5NOFgEMFrYlwjAjkXmnYpp2PJ
y91KK7M3QXP/1j3riu6rdbxTIydXxC39JioYaJAW6r5vfYZtYxvXhZAREIYg7KOj4vGchgtKF6yT
C6j1A19ZJehWOLKhrDJ4aJUFvjYXb81aDV9CQ9k2LLHdGtbBAh5oeNPE1B/irrXfDhM8r1cESlxG
TVdrzfB9vCZtDv4FOFhhYYB1JWNeMRmLGhsoqLcKqs8NaCpgmYeCgc5u7Ag+XQCIQzX8/KA2U3Nc
1wkKrTJk5bF5rfCMdq5Oa1sMe4tqkF90dScbaQSHbDNo2mYokj6d+tqKdTUkL14r2s6MxdHaMv/2
ON7DrwqqWbl8WefxPllEX2ooOCNJ4XcNrLmiVdsIHhCcsomVF6gck9SpGdJ08X/YOJOmyGEsCP8i
R1i2LMtXb7VDAQ0NXBT05n2RZVmWf/1kFXOYw1wqoKELsOWn9zK/1N/u5kCXNz+N0u3T62wYR1Fg
M/h/Qb4KOX5A7nYw9Pjm4qsu6wtafPSmem66aDlJwwZMH0H9DHnziU2Tfw63tnnm24x6FRraXOhS
22s76Y9xnYKXaCvlsyf+3vAMNodgDIydngpnz2pGcuzpIg/NKD8maw/BEOpdUd6NH72htfPVfrVe
cUVTnZVkrExsnejEaBUvI+a1+0up+akYikTdNKLCY8XR9cM5Gez8XrhF98vQMnFbj76KWWfjysWN
4YirtaeHb9m017ftShUZmufwUt9euLO0J1mMe7mO4cnb3CrmTUBfnBurYSqxXxw9ne3NAYsKmrRE
1kltKpneV+H9Lby2cHOyYAYqsCAfzFBo3D2+JmZBTxdEUwgnKghOLl+6Cd0MN4lAzyJyL5LkOKhC
nu4vTbGNYwz1qk2VLD0I05ACUgqJ+rz6ICJS0vRVTIAyQHWBgT40db/vQJg89PMqHqz0GKbJEZXv
xhZYK8FHMP3HrxyTc8gTc++15zYU/gNhG32o1l0XWBTxMlgxSihbpXU4Run9He8vDmTPdBQTGi1J
WgHTMHLPkdM1WDL1abVp3XnBhc6ezgfW+Vkx8jYtOZle6mreku93nyNMroEi+dAI8lIIAW3ADTea
ovNYYzZG4nT/fSNXVNm3utTStkvu1929XXeVa+tvSUnH0+Aq9OY3LmSD7ggAbj32ISASDDrYulqR
G9vLx1HVDARAf5OmG/zd3lhlZbCvrDUvsifHMTLyUURkieumoPls+1XFaumatDPmd1TD5bYuw9Na
qOhEV2jCmsvlKKf2d6GncR/c9Ny1u8nF0rK8D9T0pEWxF3MfXFQr/Pj7T2+rUSQl5v7T6LL3+9PQ
zEGVzXDTkyLS5OQ3lKBa4qOxXG2uI13EjgrLS0N/338KxUR9KcJDf6OM5A06wlDTnIdlev6ulrPr
njvbNfhlzX9fCo/E9UDqk2M3fLFp0KoU84S2qxguaoJQ/f1RXfhHHbbZ/R7cl8v9RgxgJhK3Zpak
boM5TkKY65vbcmRQpqKFbwnrK57fn8I5CDbsx2T2Hqey+8fkSB/47WWRaKIYr2c4Zv6TE0Rm37FG
n+COQd32/J/c0DlefU0vnaJ/PTdYd3AIqr2uuxCGXuNc0K+XMfUhLG0Vc3YQcu17P/Vn7jvty6I4
S8d6YOAewky1LvwzkDO7++KAmgd3/1hjfNGtYo/tDCFwhqODa+Sm5eyyPRnlmvd1t0Ol6r/6kCvM
khMaKWi9sW1tkwNtG47ccfbfwi3a0fNs4NHcyy4Guub4/QU+rX8bp+x2QVfMaTu3YJioistooFeF
jSao1dOybOMeUFyEZ7NpkwLY/nkkzI9B27h70vVexrEg4yjsGLo2LN8RuNth8aryIGfeP+ib/V/1
OkpU4CTzrMadQyv+CuziGXhE93vchuy7yC1CvhtCMYb57npQd0DnezNRVBZHIqM1WahHsdVoL44C
0GYTELU/tXgplZj3hjQqJy4ZDu6ACXteygLN1k15tjfxew1Gm3LKyqfhIJmrL461qI2yst8c252F
GpeVpssk08WAFmMlzJw7RDCGrkhMg/IMN/Jv4a/Oz+9Hnq99Vtb1H1MM9tNlPXw3gTHl2+WJvGJJ
7lSTf/O0Ft+/NuVydnFD67Zxfnp3hIyV/R8nHPMgdNtnLyqAt+CzwqA1r5cA6A2Mt1dRTHnJogHd
+rZCSl8vAXNY3vY9PwFOTBe6eK+GhY/33RIYS37/b2NXrzt3hTBobwTLfcc0t49kByW2cbw57ldT
pXT1vc+IhdnG/d33RTc+Or17ibg/MMSAOuKO1HHrlhQNPnaX+8tW2C5dNLYNVi2bjqU77jZSktfV
656LZlx+F8HwXKxQ4rythzdGE03mJu/mCD/8VoK2qHMwc5YkJso0O0EH892YWQURfG6Y3eEi/qIK
roYLtIq0dXDQE53eTFjuqgZm4U3b96b6yoIC+7iacBcm8gL58vtPLgtm9p62X9+1jAT2gM2yj79L
QavnvaawYqnwE8HH9mOolqfNavMbY3PuU72+3qmiNZv5eJzhov2eKlAFvIFohDuy2ANKWXQwim1w
hMU/UrTzWxA6aFQ6mM7BZIEeLpgCeLQobMNLmYFPAcM5O2jgI9VZlJzFHomP4XiVTvWj8s1uxuCc
EX7sYVif9dxvsWinF8cjwNWsi8tVLai9M+3LndkuNTal2inzcPano0NqjNwrRjYUfxTgwAB0KmRO
bsurWoES1WF0IJ3PE1360XGmZtiJBkSMLDYnK/wAFGXA+8fGOFsydGLLuXTdnXIPUNqHX3c7SRux
pEHhZGs1YLZSIsAGwutxz5cmfJn8+pdyJvnStGOfr5OfmxtvFZjxq6mYf/bJ8uK1FTxid5meGlu2
CXDAKe+c+V3Ordn30K7hTL13Zl7RWs3Nvr992pbmxUJ9udx/h4ax98ay5tRz9nE3uinh48VfLPz1
ofoaKLXvru7XrKnF192pY+jR02XkmCKgI13NZEIAPxAZKhnKh56LKYVXAb+hIMHDAtQAsA6HZh6T
ECREMAT/ZegIjEhIWd7e6ewvTOI+GDQ9H3zfoE5O64Uv2wKK0I3yLWAG90f/Yk6x7Z0AetckfZ6N
Pm3xUqBEicIO2b0lqHi75rQ2TTLLUgEMGQ2cp4fvYlkC8TXtDygSUNFuXerQbwruPeobN12Zm3EZ
HsQv/NbkaFW5PN6Jx7qmoJzg9OxqKFaXqO4A6lGxZk5YFo9soL8JlI+f0EzoYTLcwd4fHbXD/EPl
uW+G8mey6fqP0xWvo2DtW9f3Og9528YuCduz70V7t+7H/3ZB1Junq2t/ClNX7wF8InJjAj3iObGx
3iFc6E0AMzS/296oJlEaht2YGUMcwBTtw934u79Ut+uItz9OohIpGdorm3V1pLNAza/sa7l125cL
9ibWjktjC8ghh/jYPzNtfqjNHT/I2D6oGo09N1DjyQ0eXHUDz7wJYl5W1QsVG/zLci520CK3U82Z
SngYjtfJfNxHDcDP+tojQXflxdbFJdiUc0MkOXeO+9vcUbuoG3azLfgFOFx48WYvvMgQjSTTXphY
rZfjGuo20+tjP2EW9gUMdnTKK1SXGxdZ1EusOHkUYZeEVvwrCh9Ug8O9qxYtiISuiKdhhjMC9Ea4
nReXYfmmKPH2GK+hCUf6yb/ZVSE8ejU5Guzl8hc2u+PK/mEpRowiInAzRx78ImyvQfGMfAaEWXg7
gpsrYXp7Wds8cBxQ0rNKh9AJH1WL0gqIJjcQ7LJODdAyIL/U1aB2yjZwZWBlGhpgyIZbDtSzrdKW
ySo1IvoCGb3Ga8ROXdfyPYMl6oyXvoQsMIcHGxkPelZz6Ss3Dtj6jv7DzRseXbDS/F0RzjP6UHD0
4OtQDdmwpz30l6i8tlXtJisHwIUZ9WsumEhL6iFWO/2Tg452bi3OxVqkDki7pBTgiuAc/GKbs1uW
MNzXaoFGW/IPjfb1sFbNyfOXuAcvGgOWHfe9v2RlEUKRnMcimUet4o2B84BxllaiepFteUT3/GhD
77iARXS3aoWg96W6ih6BTu9Iy9VOuC2AZCjPMWm6c4vWDPDfXyokByG/sURG45LJDH/bX048HReE
XOfIPoQGs39AnWVnqqhKCrByVF7UC/W89YB79SEDImK6TPWBj+agl8B5Hp3ixmf/7ILaOQcj2Uf9
XDwCfXbqaUvg6RxCob+6FVL7wgjiBtJMhwm0PaRufivTUEHG7W/RTjZxvc6PIVft4b1M6SShXY9l
ldvGJYc2lEnd+S92j4K+JH2rxMHx1e9pqYt9PbVVLGroDwtpHgZjOiAzGABHoFvGd3PQnugKEFPI
19ChGTiiNgdqjeeaJUWAp8AaL9WLG+woAJMFes1p0evXJt2kknV50wdUIrC6Y5fb0zQRmtUcN7ge
IfuhjkJtBNZc47rHq6t1JvzxumxTi1uDMIR7W7QbLlEph8Sr5dmW0QvrqUx67WSYisAsldvnzLrL
aohOCFAkz2E7H43vGsqrdXfQsawr4nGG0Vi0YDEjuBgPmDnKfdfJAGLjq0H4IekUftbAJ5DKPiwF
PrPL+7hgAdWN/gS0IhKFUEIcTUHqOowfelEeTUK4FPtgrOCg0e4JY3pGew+4YNPbrIwgSZs2b0wD
aoaBfd+q4K2y41clbrQCbNZZqT9twc4wKgTI8wZS9SzNsWq7azRH2VoX7w1ktwSY/D8Q0U9zD+Ow
KDTMbge1ABsbuqD6lwzk+2lb2EeNr5S8GmI/rKPM6yt70uqJBtmsmN2PU5/XfrCzCwNFLOAbGf26
bK5MXaAYZEO9i2SzQbGMbKxp8NegY0Igpn0OwqDYmdCTien0zzmgr7qWeMpu20bTAbUtmNyDMk1a
idlN8yKRvg4gMPnAngP2xWuZQt6B20JMTHwlk9IUbLcMX2badk0LZZdLTuKmaWncc5vhCWj2gtgU
939c3BRKMEQM3k67onAS2pPdPE3O0Q7B323bcm+Ar4yis5UTPPrNWkwYlZ8NoBNgkbc/ImiDGR2b
N42FlEmw4mHQ+ilW9BsdUZ6aoQvxjS6eBxruAI49NHMjMycQax6WAOknN0jvnwHHfpQSDrs3KHBS
DYWB6UFzD/Qercaht+rLdeH19ZtAM+0j1xIP1v+xqR+sgIHVS55DmZ5vZO2Q2I0dVkajfGqT5pcp
5osAxHAibL5EZnoeFrc/Ps3tVl1hY7+MpUBPJcsz2pkpppv45WqokSSaEmumJQHWoGMzQ5ycOD37
PSZoTrs1M8x7K22Q6m014NA4vAG9YNd8dFTzCWsai70zMp2cNY+69hPgK0qnKmVcW/1SbdMUN150
pRP5O05Fk0dRdcX6brJwHN7LErQfUK0jD2Er9JjuPswaJbLq/mHt2GSeoDPWSM8EWq/p1rdHPK/X
gXQs3+Tj0KolqzCQxXBFN7hM88kZGw+TCiwoWFn4R3reJtvE2A/YgWvnTKsawALGm4SvxRZX0PLs
IJwMht8H/qwubQWcnCHqX6xwB0BwQaJMFGZd7a0xxHvnxPo3IJphJjs8ll5d5Ew6W9rXc5j15WnB
+ygNgNNpMn9pntexchLfg5CjvD4fhQu9mobINAi4W/NDDXo2ZgBjY+kLi5dgP3bOEmNSZEmNuhnL
crwNxTOE96l9BYlQoxUqnlvsS9gj3S0dUCKY1yeDVCaRZHOSEKJ6uAKQiCDXAQLTybiBQ1FO2kUA
+GBkPoVF+7Uu7pdvJpIKeg5k4aQukONDGDnH2c2GIJozh7sQUwlMCEcBd63kMMeimys4yRXIOPsB
ZzAmgAJ3asEuzKt8XOVymriBS/pvDuCFrgTWf71wkOi8TMTaHDFkqqSptj/hWDSPapiwlU5tTGwl
T3NUIUEnHgav+NEEsoGhzh9cbz+7wT9lSpNZarJo2DqwYN6LWsLzDWjbdxgrax8cSV/wKR4XO4Iz
8lN/gtPBB8w7frMmIQc3Mm5oheh1W5Y+m2u4rmIosV5mRBqE48ToVX0sE33jsigKmU9UHmqoNORa
Nv2MmI+b92o69HTtD8osv2khuh2lGe283Pfqvw33KgSrgFaj9j+EuEQ9X+JtjbrUOgBs+6o3yTTX
B4wBDponb0jnZ1uSH8I1P+cO6UAXT3BKwSvEs8F30A2yRf2j95U5dKECeOK9wO8hqVLoB8Ghxcxo
4EBDHTu2e0cY7k83lXMSAg7TDoAtyElIEmBKSZSowVz8bMmACfnGenU+PB0S8l2nxXEemzB3qg1t
vY+FboChdMcZXMasS5XC1cTDGEHsKaatSj2PfA1B9zb1YNYtIK+pjnY8WMNDpwEjR3ObuENpY0DU
yrcHsM1lbuWFrcEe9xkAySjOYIU39LDkuikOH6taUqP67Y9ASAsE6GvDfBRpdR7qYEn8gRlwdlgm
TBKROze+u39TArxZ3fwsJvrIRRekUNH3zA9eHQu5Cam4zyUaU+WUH4QHT2HpO8kYjInWZbq07YyH
pVqwD+PX4CFij9yp9m0EyG4rgGyjfSpr9wuFfYIK9Br5EcIBq3lmA+ZArBobswaBQAPrMSZd5z/D
Rmms80RWATtZPIVhVjZLFxM5d5lPWjg+66tiqrhy5j9qtZ/XoHxDrCZpfY8nbsXB9cD1z20BN0wN
f7R3NjXZoLviy5XUJu2X1iZ0cy4Iw3FUpCBHUapObrGdleflnesWmazXr9AbYA5yhv/lADMbmsfI
frQRfWy9SIF4d6ukAxa4Cyv5iWoHV9Qx7XFq3E84FzodJpLUhYQaYqstH8o2U7187RCE5cEyn1uN
igZll6bgDRmuJkQZ3rGndonOKzxqz6UfvjvyXbFt8K8CQHdA7lGUyjmbIsXiymPZOKiL4OAzmGO+
vK48QZImsTdyfgNBMx95lgMCjY9+4dhjY5cng9R4Cr4arSjkjVjcSlFHHZlJuPCuvI6thx/UkB4k
9ALrotgSskrvUjWYHS0J3WRw6MPYd+Y8wfHFprSVdZOu4fDH4bjffRuovCkgOjeKHbtF1xkIwTUl
KhwSfxy+aCAULhucxGL0n1e3/C0EnWK3mbd95dAO0s9hpEDqtqDCPUXcNjaOD29uGT4jIjUiKk2Q
uDLYoWQhc0uRMqSds+deMcUVHeHy37jozXnoMdLsrQT96f1cxxVL25iYqqjCSObbtO0qL6sqAd80
2pdiOVeb/CmammThEua6oOipbxoPnLurb/mJEh0Bf/Ef+TrWOVssINTw3xotEvQQqtVmWJWUSHbF
dUnyZQPu3LsSvVY0IIUa1GYfPSk5AnbE/xxqHw9IF+t2bWBpgGrycPJOLmF3FiUef4qBLVpZeXJu
LwZ90oxONWgO1Z9qm2FXknVKlctOwEVobiOLmt0Bswc2AxywNjsGciEpOwGqiKfoLdF6WrmmMyqf
1Eg+UgAf1SyxQ7doRHTaQp4DNHTAvFbFDixjpWkfr9vRuHw6RJ5GScTu0KHglL35TaL6VnSO9dyT
uNvglCMJeuYI+THMAgsJvXgha5v6oZMJSQvkGqN/6xplZsWTyq1JWOS/ur63pnaufgR2+CEU3UFi
3LcKGcoePWRfHKSOTqsJasAqm8kduP8+SIjKiMeCdfE6FZ8bJmY9dhdZ4huq4RZ0kSCXxDs2giZp
xwligzMeyUCTlYnlaucRnfCqAPZgC8R63kG6atPB42w/vWnMOLx3XFhDQqRtvwBeBZac9YKgGsF4
hO2rGUIi5letYfZ7m2WxP4rMuwH0ovdn/LSXkCBHbNeyzlbn6mDGjDdSuEc2o7Oe1VQAO8BiZwT9
bPhFMJ7FCKWzk9ZH7g8o9jV7nyIC6VEimg1KAe5M7NtozK2PKDwmhyKre1TComoPHSvq2OPzZz/P
r2EX3vQ9M+WLv7yLcX4PKzbHiKVsiPoJuEtfi8c0yDAYZmEiLXzB2nqo4AtS3yO0ybxfNIAQGvBc
+GCpPQXDn//z0DjEQ0u7060Wn9auRIs5vpS34XxGEF16xXYl/tqejevsPavdkwbE+v0yrt4JwBGw
is7zEtF9CYVsJ6bHU89MEAsE6bOl7Pm+2dgVWY9fhc940hbT42TKIO7clmUldoBmWnfLBN2O8OeI
bhfIreUhmIsmJS1FQpfbJrFLZy/oabI+WUrsksvSRKmt0cQMfSPisBT5UHVd7JQQGNt1Qfs5cbQI
CkzXpBTUTvU7asAKSMh7sfKWPbj938utl56c8V1Eo3OqwgFB1QjqEtV+4gX9DL+mSBcJzRN+Z0KU
0pCnrMhmz0EDqLbLwmHl+phKg0G9VWIrksh/qS19UnX/Gloexh1OSggbL8g3u74uNYKfy+zalAad
SkaMJWRmGumL8q/fV10GScw8gFZ4glXVQk2NoJOG/gXGi4UQsOFH9PqHEkXWFr167KP1V7O04Y4P
ak0HufyGL7py3udaV25GSQANgQwgfKruUCCxFCNmJA9l9Yc4ZTqXlbvruiHMWL9vsDNkgwJX4ztN
cynrtLKQNmzUPlULADCXSpDu0w81S/4Y+St2IUw00bRkSHY+ExjogAryDoZuY2dohHjOIAkAGp+9
9RSIAmsTTwVi/xVIgwrII6GYl8cfzTrBb22Zxq2if6NwbWLB1uKxBUWJFm5CCLdp/2pvU7uhrrfD
Eiw5m+k5GquXaVyrVI7kRznn/WyenPoBZrlEoyqfo6Z9rdV1RJjyOmrcU6ySzCF98x44kJZoiO66
QxIjslXSl8UEKLCV2SBQW7B1E7jnwxpTa346Vm150LW4B4g9weHZAKr3flaVQZGXlv0Lype5urhO
95d6QQooVSJHwQPoetPrVrTu7SnFFlyzNkEzmKPbng9C8XdEsrGjAA2Nmcg1MdOxdndz7SgkQYkG
adR/+duCztpG+jJ6w04B9omLEAdhiE0/YU6pJNvAFOBteoL2TwT9v61Fgruu+NlbhnccfQEAtXBA
CeKbN4ihkab7aB6QmjMFeRsxuObCBlsy0+EwdeLT8Tc8oA20yx7auXhZTO8djQ/r209kYO1+LUuW
MIl6GelnIcS2m4K+z0gtZY4dAemkvxXLtokgiO3gd8KhHl6mKXCvBVl7U65Dpg/t0Y7sWo3tW+gH
ct9E/Weryy12fOQ9m6LSWagLFKzl5GpMD5Dnf1Wl3oOG79Nhg+0qYMXZTiLpinqXDU1JgYw0f7ap
AARqkNz1NJ4HOKLTM3KgRYKZdr+tvX3thhX5O3f9xyqHXBpOl9wRvIBNM1D0Oxjh1tpEadBsZE+a
6GuFN4fWBIqqK5q4tRWivt7kPrZHMSzh07LiiIMWFFCtoUDq9a8zkmNpMF25jtJpEX5Uq/6t/M8B
1u9SmXTtIPNjE92ZMfqYoxHhildDuD2uM3LnXfS4YmOMK0UBLrzV2sDeJvsV5hvB/hVu9mHr/a8W
p5jMm2wTBZOL+/6uW5GxG9boiuNpLrBCYwbkV0cNRuUN6oDtQCXOVTxBEAIM+WvtX4jyxBXs4U3w
Beox9n5aVW5wurnTMLHLx9HjJxHQf1iP8kc5zPMu8DF71f52ga06RCYtw+BrCpq3ekoms62Z3/vt
3tRt1uK3QahB9/vRzCEAIW+Csgrt0J0wU+LSvmF4I4haT7GU4ICpAhjXUPQucJevs4eskOf7R9b3
20GvUcwCxP34iIMaFrxRuJPa/bGt7TNqsERSh5V55BfuCTbjvxXAqBcCF5hggTseam25QaszymFZ
7VeYnvvirClY4E7cNvRt2S2g8SV6WaKHEbr6DHauKI90cc4Yfnce82ICzHo/yC1IxqowaRSE8660
+HPQ1B5mih6mjdys89ZMCS98RRZAAKJMS4GktcYXBJ7aGwz64CE9lxfX0omigzcyP7ftUOdy2g71
qjhyLDGkpl9KYQrm8LPiSfj7Xg7YW7oQi2LxckkR95tUrAPLExUgChG0qt27RW33IbMqhg9kIdfg
djqy/Qlkc4fxxYmrGlwrjRRac8cMsJLK1I0gBEb+vHMdaIyOHZ+qPrq0JXoJ3b66Fn/3sr3IetnR
LXcQo0v8bn317NDezixAlB8H3JgSisLCsBIB7yKQo3+C4r+Ry/KzgvWB7GdIDwGTL9L5gbMZ3h0q
3nA0BJIgAerg0Ly0UhKU1AKaSYSwMFKOOA9gYzFonycqnK/edxROlOEPnt8RYB1bm/aymRMk2xBm
lxz7vvR3aqy+FlwrJ1SgoNtr2YuMyPKBzz0IXbF9hofR8MexnQzSUniY+VBA1GJ0Z/xWJY7H6wT6
7E6ikUrCefnSxbxh7zWI1PjDkBi/fC0a+2kAGWON4l9mjGLK4f/mv1OH2X71o3f4oB9ISXc+ev9+
Y59ghDMeQYKYsNvu++bBKXBVAOfFbiX/sAinvgTD+ANh2je4QZAuINliUa4JhpmdUJZibuO4cyNw
iXs8NIQI1dcRPdwTo9iGHKhhei33TR2+KUgFkAFF3exLw45kDtWpmER3/D6SyMEe3A1lk+Hs1hnJ
DAsH7v4ywY2IEGvbY0vAdG4sO8lAO2+Qzy+o8vUTsDhMBiDGwZK4iAtXAMZvpyz4ZRQcLXIIDqbG
lyCosV2szQPOnAuwaRg3W5jwsdCgnw4G7UVR0uYwL5In3o3XuH9KYQhBF2mcl6IOYu05iEwop7uQ
wV1PqqNNHgZegZqNpTSB9z7AkcSjB6q880f6OWy+TiuPLBd4wMWuFojlbZ563mbUctaPkJC48NIA
iXAoLyF4S0Hrm8mU95O2T6uqfgGrq666nqck6rvwvAoXjj1PHByYeuQ40uHx2zqmY/0g0EOdKh/b
Sr0Z+6m9+UH5fd6EEXkuKdImt7ol72b1HOAnNmMFlmeySDbe7OeiWt5wLBMw76189EvEVFCPxgy1
DOfBFDKu+iBX4Phku9jPgY409asaPnxV48iPrcOnfvMP2l73496bDqPycIhVyTFKBMvetX2dsm6j
AAIhG7HutydgB7gFbL6ov0jNg8PtImF1T4f7AUnlkdRdE9tbvLwXMsX+h7T97SNn2M7hqiD2dtUH
EqvmCMsJwHCzPQou7KcA4JUy8y9gXXAOQKEeSr12B7kW4SUMKZKOCkqVJ8G0brxGTRqI0ofvQ1fQ
z7op82EGkTKqHuUtgLXUmGw3RwzPdsFDMQFE+2pd9IO05va6Fcfl5rRDLA+WWl8Id+Dy3XBTTbCU
wxHw6/d7O5gmoSWeK+J96sWya+Qu7CjKmUDZxR/wP8e+/Z+z1Dz2f05SC2iAkxKp65GQ4di4/z1J
TQ4UZ1D40V8S0f8QdmbLbSRZtv2iaIt5eLkPmImJIAgREl7CJCgZk8c8x9f3cjC7S1TeVppVoQgW
SQEBD/cz7L0OO+Rob/NQo22bWbs+Nu2nbhLfYmBdhR4alxjJztJCTgVcJCAs+VDdPNRGKV54rIfD
PnZpnzm1ET+VZR6+cKfPRkgpC9d/we/QL107cxZRa6VP//JGAM/9hoSzXU83wKJqtuq4IOY+vRHX
7jic8wmtXGkDJKjUtZ6W57BRlgXIuiUlrPJJyvXVPLi4ZRtIDNj7YBE2jxHQFwJCkkwED5lFeOx3
BPkQCjjWbP1ZiZTdEAbK7M8v2QHR+vkl245pWKqrQnl1YOb9RrHrsTMHYRllM0tI6a2Zmuk6KdNs
XQvq+QkWoG9Voz+5o2LgKE+Cp2zSkkPe19RJp0LHY0u5Zp3bxYBkUvjbwKHekVnaa+3E21RKYpD8
oYZ09Z0n1dePh6IIF7YflIvU9f0tR193xDVAVVRzKQU51ARgS1SLaJrsheskr6E66UvPtBMcCChR
zJjei+qBGmpMdV/Lh8dXdmPcDCAXsHdMik6gww6Uott53eTDevSBW2UEzhP16RMdVVwRrmOuA2tC
v2A67tes7flKCZ9LR6mucg8K6yJ/bWpl54sIvaYdYypShUelojaPSdgPm2Egli0K9GBobLkT9Teq
2soOwU587my9OeWEQYlhVP9yz3j/uGdcxzVYbKbB/5jgDj8vNSLGkKqXAlOEIz7Ky6emmILXsbGr
Q1SMzxgtZnqo2OlaV4poblSkOIVKk+0BkAMTYb0Grk8926zxnUzFupfUpsbK0ALREnx6PG3tAndg
IWEOanMuW5E8KaGCMYZ66LmMtGQeO7q7Nt2Ko8HU+mUHLpidCHtdOYSvdTW92qOTHKrIQtk6kb9K
iWY6YFY2PJp4kZdZe9vOaN4hDnps16MzdAt70sTOBIEzo1MZ7SzTDJaj71Hxdet0hyhjkwjVeXMh
520qV7Bs0w5fUCgUqroCBhKMky78eG6Vxj4uWzoC2N5eKzsqN1PnXofUe3noUB8PyItfwK+h2jF9
Z+mnhJr+GLZfcgWtu2Grw5em0k5+aZC2DymqDVOnJjP6CQbpjGZHgptiH8STtQgzq7jRzVkUmWfd
XanS61oYZHaHDa2zFY4EnOmYJoR3mKLsByF1svn7e3lgH/58d9v/2JA8ScK0PNcllLbgVnxeJUpo
kxBpQGrwpnqrGo01REa7XikWVd7ODNVNMyHaCRyVMkNfewfPSNpXY2QzGllhxgyJG4jGrsB96yL4
cyJtoSnGl66NmpdWGcPnyfrqYI08lzFFucCPiL4q0p5Ye1HrJgWco4j3ohfvXjEdUGYqO6sllR0q
OiLF1CtPRWzUyyJEY/2AsUw1Ss5eM9Zx1IllH4jx2cVKFFVu/vp4yNsWZAjqp4teELOMw+CiIlWt
uQG6bNnIvWAwKnRTU5w+9Zb2VySi+puShyi08+YaAPiDwZBaFBBV8QYWcpxD8jTXf77wJtzfz9uq
x/bvqZYBHFvXuPafL7xhjK2Fs0rMHNfDbWIXRQKWKE83jrFU0/4Wq8kESy9U53GW23u/8EFoZPX3
ykyqY6Wi6IoR2CHgymnboLWgxukEh9pyTkESD+c41hL2avJas8LsKamBbK7O1vGHbw/x9ePBbymq
R1rwwx11XEN25+lfIAGtaMCrc7Vuh7kPHZJCRlqhRkJs1pv9tNfIcomDqceE+TEw1HTx52ujqb9f
HDClFv0F10J1ZNqeK8+kX8ipNWS6wi8TGBlOGK6VMVA3gGgIt8Ni8yBOufgFbVJuSn3O3MpU4wuf
bZ1w5nzEJ4VWzn1q76+pEfVIFKxqN7WDvzec/mrZAc0VEFDa7kEIbBv7LxIoDWppvdVTrf6iZGqz
HTApQToLnuLaH5dakhvAJPp0lSNlpHocfcX5FEJ60tsFJcb0oPcu9XMzTw9R61PnnKiHe6MXPtVh
FlAEd9OlQnzyRt7hLSAOLQY16Q+dMBpyYs9+oe+ImoYryi6q792yn7Xo/4nrOn9aWOhHFw9CmbCg
U2IVQLadgSVKCo3KZ6epcxkkGOC7nqMJY3ciyn6lyaeP77n0fTZKGYF4xHYRlDEsWMuelm3jzZDC
mj/g6y7JVvNgNmjWks5TgGJh0MZdaSs47dyw344xaaHV2OalMqpjVNRQNFvnhhblPfPj4kVVyGry
BCnwA1KqYICnm00Z3J5OOCmTcyF9UGgffwJnjHaPZ0HRRv9yZ2mGPNl+5e6yaNjILMIs3VJNXVU/
rx5YoJPwwjKZ4WA01w+8aSkdYWg2pzmv26Wj5PS73Gppa5h5k31POvMe5OGts6zqhXaPD4mhgXCW
Tt7CaNBKcnAM66pS293QdM52Ar65KRoMB1pjvvR2k8zyqgz2YWmkdGCkmrp1c7pq3x7fcdjld1YK
jerxdIzi6lnJffWHl7SLPomLVW0W/T4aNG3rshLXxmjVMnahD6NhqnZt2wPR0Dy1YZjd694+m4Vz
5MSedg+SUMfMBbQfHhTGsp82nt+B7lUgMSZ5iFai3dKEKn5EJoWukCraG07ofBap0zM+C39vdt7l
wwejoFn8WHS9hoTOA0oAhC9LxkVPiXurZmX2qtraj7B1wh8T1J5oHNY0DMevtGqypVFr9oYe30LU
Dp3XUO31peD/mIdto9KCHwEsDnUM3qXEsCqgmtEWVNzjxwkd5ag5S0crnz2UotKW16MIm48luJXH
yn9s/33d1jsSJoltGU70Ker5JFpz9XjaSewwQo0Xw033D6WvIeW+6iKHEXgwssLjCprY1CKveQbN
Oi6wtOZvnqXRyYPUiZOYvN6uleUj7axLez4KZQR7JRZdPHBFdQXdAcf8NaaovUCX6K+hZbJ1trFa
r+m/TfOp7qdvQgzPttGb7zC35hpn3L9E5ZopF/HnRW46nM2m6jF+gQP0t/BuCgYtdUqNLCBOEliD
pVjE3FJvAyDPme+MwU+gNRicWyeYOaAi6aXXeLX18kW3tedB1+Iv7fjcAPF7LtR4k00hEBKatJSe
A9tYJzk6jQb2AjBoICQ0dBFHWtBZ6VhM4dIRqr5r4nheTir2QMfpoMhEEZEmzYpYr61TZzntlyLP
Z7Uk8gnNsw5Nz7IzUAfF2aWgNXt2Bu3jjmjCoTl9ZAuVp8yDqMcxrRrmti2N8NXWkH4OWbXV+qZr
ZnYUp/vsm9OE4eHx8OBwWg1REreUStUML4PqzcKsLa4jNfVV6rCGTCcorkljX2wPO1howuvrEGbM
lMgOJX0OgZs0CfG6ioVlKNhPpFL+8dAHlkMIlBgf3wu0IUEqj/TOgl+3pWsjFmppeIcaySoqHTfZ
UoUIZw8zgSdqlFVVB4fHoucqMcBOg898zDrnqEQj/SLwYfRjXz7KE9rYHVLl+2Ba48ZSExdFv+4/
V6ntzIVbhhAw0EPkmibWLohKOAexBJ4iOnWy16jtVfBLRr7uibaJZWlo1LLlzYZcbQnWzTOQkgXC
NP2LbjjBsbIRwCXVh/MT6dxXdxjEzvdho6mj+i0CJXfspN4zGjWop1nvtRs3TcjNbE4s9NT09qxy
3fr6pK11ivcdCnc0dkcE4crmz1GBDpn9lxXv6Kqt05O0Tbm1qybAms/bethr42gmPsoiHCBCtzZO
guogn84hZ04BqnVTUBumuolFdnCfNDOPN01wMgy6n374FqKcjuGpjVq2c/rWuPgiO3qBu/w4KjX0
VloNnWHAYgqmADxeQczZUsN9spts9ec3431mw/NmuGtti/PJ8GyLiyXf7C8RzkRXlTJSHc+8SEEy
ivbkahY0xh42EL1guwwkDCwyyglSRbs2+xJDi0ya1KJE1Fj3W42WLw4DMuwg9dAkPKCG+HSjpwm4
LRLD8do5sBNEiOnasH/iVqD7HJe3j5+0u0ahwacUgBTbldD8CgJJqUM27Kblw20wDtw5LUdJJOVO
UaTtjVIgCXvYGh3UjrvK0taW6sX7OoLAW/iouPQIhmRAt/NCRcVZNkNi7t3hVYw0c+KMlaM01it2
lv6gPaDapXjHtYmfq09zMAMlDgxudUKHcdqiosmPSr/uwga4bQ67QgsWte4lh7FGG0C+2Syz3tKX
oUlZvPF/holPY7jou43iWU8T6O/5EBfG1QNFN0fNnW37NJs/4pP4S2D5/WZw6aw+IOmlUO9g17wd
5qEIymlyehjlKp2KeVwF1ubxtICf9i8L2/2cqTt4pAxDc12NBrGBDsqQ0fAva8EKbdj4dvMzl2zM
cZIOeP1xbQpDkqbZXmaFGiinWNKhfFc/ONiszyYy43ncdQTJ8vZXRqq4krqWOQMy8BajxmAo/hzX
Z3IwQmDafdusS+qBqzgjlMCk4M9FXHVo4s1xBrOjO42tFKnSldIIrp4I98Dr+K2xzRM0hY8lgXjs
Pza8KhPBuhvxLeiuWXyTQj2LPU7v1X7JDTZtdS+los03IfkDdFUdG6GErpfShLRHTJ2R6huLrBjq
tRjS+iWegCknUwnn+GGYtotnm9Yy/NISKHTUA9qJ/ZopAi/+OM5z31Bnj1oNWv1xH+nppcf9slW6
nJ6n/CrobXNht21+nlyOnGyv27UL3imA/BJMu8af5m4E60No72FttYR1McV4VF6e/z0S1eXP97zB
QIpPGxifs6sSlDqAlTXLdX+LS0GtOcLKxc9Bf+sNp/vIZEi+iwVnareJRFg9pxOJRZuEb44ebkA+
jjetg6vQxKePJdFHeEvipiN2HClLmTbXoTPKb6VPmSAVFR6Z0Sm+IY2ELf9SpY74jv7mPtlu8qqI
LtkWg2UsYWTMAzapH0HQD/PEIDMisyvmXbZQJiM4PB5cecACHf/zVSAB+8dlcEHjawbCYg1mnvNb
DZSSX0RqTP2yr1JUcxqRY9zp03dLQGP3g1uWqdMqjcV1rPhsMIOZK0fHAQsnutiglsxhFxC6qAaq
sIhe+PcyW4PiOxhuXX2zQk4nIUygpGHxtQg5kMc0Gk+PBxcl6NYMJ8Bc/lctzTEF8oVaE383dvBV
Ppn+57tEezWW6WufVQm6GjBXuCfL+SMgiWR8YpvKheZcfgRVktKhmxBtUS9cTUGw5o5yaeHBQc6Q
U6L2AaYVxi2KRajC+fcxRWCCB7I6BLY3M2Ubp+mir+1gJRg/intfZu2zYyhnmvXJPhv8r93EWBDB
53swI6Vdi4aTHdNoPXtUp6LUy3d1Yvw09AnIiY1xGzUltfg432C/Na+lb0DKs3EsVVUF5d5vrS9d
aAL+i6Gi4zDd6PaVgsPPSlIhCqMpOEMynNVRBVMJdeG2MzCHcJN7xfxRJ+saw1w/bntzbPSNkCU7
Gv8fP2ThB98GrTSFxdmpGf/GIzNeAuES3M6NNiAeGXr/r6FJN7XAkVpV4DZwRdc7Qz6Qndc7HDhW
ryY7Sq/65iND0f3cWaeZPX6J7HThx93qw28bVEl/fng6p8F69gbj6EdJduiqwD8wRYQ6pKBJ/fE3
ksF5VtO4gol/LdC6X9HLHJALKisEpsUSikb4A+JF4dUUmccSRVSQEYC1F5167Zc0DLHWt+6mMPEq
e0bWnYrcHoG4CXNb2Hb7pJs9fRbyl1ydxDprw2CuVM4ly8f8xTBEs8rpz2/SXH9Nx1x5sRoHsVHZ
HGSPCvpv4m0VQ6VzMxjNMXeQJE5T2yxBkZoLa4TPCuVHLJqqddB+R/mWwTIEhLYTwNjEwKtYinoo
slJ9A0/Rb6zOEXc7Q0L+6Iz56r0FrgkjMWk2aTltGFw1Hvxp9I9BD//TtAJjndXmtDVVZTYFXX5v
2LYwJoxvJvHxsYZttkHuss6CEfNR6RlXAct8WdYlfU0bYsZIVqEN13H0KwiLxB9Gp8QgCalAlUb1
nulcDiUDDhIYJjzHfIW+9EcwxUcwuM2+ttRmneDZXflt0G9qK2423aii+ynrp8BOhkMfwaZpNHE2
IPyB53LOlen0iwewNbbScftBO2ZkHRuD2x8yXz0HceT9TTvWLTHHTppfch/eZNKLZdB701tNZZ9y
NFxDjYQJR4svBphhAAhf1c5sXh6b4N8jlk4fedrHtKB7XoxVhGnzt6f/75Kn/OcxwPF/f+YxTek/
zw7RvXoM8fz9p+Q/9L8/xh/++x+WE5Q+PfnHMKf/Y1zTGV+iaP6P//PTLKfvP38Z8PnrLCfif902
dTb7/x3j+Y+BTv+ZPPafiU7/+b2PsU6KZvyXiWDUliUcTfNs/fNcJ8sjaNYtBO6eqZECZPljrpPu
/ZepGyYjPzX5m4bFb/0y18lwbdX1OHI4eBg69T/v9NMnxRSrv5//OteJbuOn88uyHdkQszWTwF1+
of92jE+tXod+qyCxBuk9EPKSXFH49qxNY6Fb9JLgGKjuts/NaxfVOiJr80elmvjAC6gTWC5IQQ5x
qWyKuofDGvANvwMbnpOLKAmwc0yFUQ1zv88sm1bkThjyF0eafa1TMAWFJjUq51lsGcjQiv5Qxxgd
yHBHRevWcei9NQ3FX9y5qzAnlhp7NMqZj/kFmMSsiaccde+3yjbf8fr7M3LvfhaL6Vbr5TMV5gtd
xXKu1EWx0tz4qx7Hd1z7BE3cLiUPFhDl0XQH0uVsXFjROEf7Oc2mJHim2Y2bbWi0Ff2SXZwXS6tp
Du5I6lLnzMBQtHNStPpccTgS9Hi8O+4YLiH4zCtKt9KnUCIwhVWCzvzc5pihDL1nQgIGptHmneAr
AeDW6OuASv9CDcBRhpH9kqfonb0eWaUCO1hTA3+Jx3hTmtRQGxsoJ2uwnxU+Vbq4r8B/tT+1nKZP
NqkzWyvJlXRfzKtR4oatv6xgeNFNQYAUV/kiy4cTPog7JtGn2AvPhdlpKyoG38fQB5g5VDMAZ3s3
MWPIcSHTmgr/AmTga2Pk3pq4pA2MuRK/ZYafbePJFfO0P9VFgDR6wDWKKwXXXIjJyCq3XAy8GyHX
JwlV9Gjx91p+Vk6ImYZpWN+DyTmPjp8ufTNI58nkv0Bi0ebpqzmlKLpDDJ9UNjhr5YGbgyHh9Nzk
OeBlS20XhRjOVRl/B/KpzNHV4EnAKusa/L24UGnnaVK/K76Sd+U4G0gaDSVEvtfJ6x7lc1FlyTav
CqqqzTguqjii0984i9jEwF+Ci/63CtfnMJHbjG6zqrrcaRYD3Cz9t3RfSa0pSBxk1PxxD8cvFlzg
kWe9LuHwWw38WPx849juVNHDVDSbdSV9TY3G2KVYoyvQ5N5cj9BJDnT00SMm81/2rv/PTqD/o3fG
K9TYiGQxAuWf91sJLg8KE08jpgNr6M7BhOAnLi8xvXyOl9tQ92ekgqcg/8vo1XtWYDbFZJwQyUcu
TQGj2fmZiQMhuHt+ui/DdqvmiIkoMP75Zf6zgc/LNE3TMVSNTgrVvc/pJUi9RhF6RvGpGs+YmpCK
uYYA4t4+p060qzp1TVt2NU3+xRTxvczEuwNtDaFsuUb/tR1HcTSHuxe2c+SniL3ahaOl9L6dYo2k
8Bg16V4N01NUpimiW4X3umk9sddSrooav4+Dsiyj/GTCArHyq6bk60qUJ5IzGgnuJVeTc94ucLnd
GB7m8yVxyUlekxhZvEdvF71ifJNGEqOr5u2UnlQLilsnTl6c3rTJuUifZwoT2Rn2TZuv5Y+PqrHr
yCvCo63k0Ux+Oyvje1UP5whRlhUde13chIm+N08A6uKJDb1/aa7Ss/r9qHj04CnTOqqcVP2oAv2S
2fvE1yLuwVxTWADKXkCSY5xTEql7q9OXKRLPvD+3hr2QF77Bc4c2tJ9RQe5nxvBKJjarBvWtA52g
alAg9PjY1vEdkcWbAEXf2um+KPvzoKA7paG6NgPvBUHWbczbK+YAlV4OA8tM4xYgRocrFs5sweUk
hwHtHAI7d5hFpjQQ8ZIbQR4HLs3sGLlv5WtzGoLo8kJedwxMEL25esvw1Uy6d4k61k8OQXnGdjcz
E+QzYNnnhgvCRwGwORu9imvexZRkh5UYeXk1nhS2nWJZJfpKZ8wzLzi71Qb5z0QLKC7glxQpFC7/
YAasKb+7uvKj91kHnKqMtQuVWfmGy5ghR5su2Mt7zkn5LROtVlEGd7gAJwdUSBfdsTmcYjVl4Ja9
sN3oXmjqNzU4IMW+YLWkDyV+MI0FPHt0L02MOoE4pbbxM4qiO4M3QLPzIWRTf55s/N2GmeMKoQce
tqUNYxTfLPJT6GDBsO2jbZrxVkON9+KE97jObvkY/TASsdRYpKo8eOLRu9DB7OGz8BlK3YXiZDhF
bVTAzVZLqhMVirUIeC9hTjl5aK8WHSg7g2KFGM/Q869N0p1jpdkqfbuFqYpcFMTQ1F6BJXAhLW7Y
sH0tKVRVXtjT7UDPxSCzWZBAfujH4eybyQ2GOGXu6Ng5/gKda4mgObgXJZ8EYvx7XYlb8M0qxDir
TJ07xyEZweA4MH8ThbNsIzkXuOgnw04j1BjdtVO8iFMftTPkev7rGDI9Nue6bl34rVk9Ed0A3j2r
pX/RsehiTstv+C+uFXpRtMQ5dcIQ7AuvS7OIa1r6WSsDSuBMl469n6jPKOpVWEDh0f/Aj7MFuR2B
x8DrFQxMOYNnJkpxUAE4R158DOzwXYTZvkiab1TdEVsnt8Kg59ULnCg+e0Re5SeRAhQtVe8iX4nc
OOLemNHdeNWqfN1218Dr0LFK+BiAo638AbeK3tUuPlKfuTNcDmdztFVa/dZlT3q4iArjL0ZMvuu5
tXFZqDWrIuwgUcvGenILjfZsWoy5xEdqu6wiPYZJykbQh8kxaFkyHlzRtnmKBm76Cn97i7+iCOP7
ZLmXUYdfVaY3Pas3Pl6FDLHtwM0d1HwQHud3Hfb0ArMTha2V38XLZmpnESeQ2Qb3xw8AFr27U3XV
ivYsX6JTpzdxDnWcrQyrwHoevU+x/owad2fIEWuaASNcMDmg4nWr0XtrZTdw8sfc/GLa+iZvORhi
0W2DrL8Ks736UbxSjPha6ukxi0eGgiotH5jgx0qbiVMO0kAQl/br5DoXXQa89qBv+MGb73bnCWeQ
BmUESep+8jilQ9aQVbZXW0/uUIkuQonfhU1DZ6p38qi0aHdQ9HEvZUG7uwvEngJYOIg7pCMGYYpj
GuJl8DMUIPn3IRV3gHfvTDY5ye2i76MDn8HCaRMGD2U3mpLFDHeq/FCSp4m/hDycOk+NgzkZN2PU
XzFDFf8S2Mj8pfi1c+e4rqFZFHwpBKJzkKO4fy33wozBEBwh/S6QrXIWI3Vn6pEfpvu+LE46rUs3
dC6l3j6DEUD5L970Mfg2atUW+ioJPYhJmi1Z8QqiFF6DYClM6R6WNde9SY8aE9lI9xXLBc9YAyt2
qIcZrxZR9p8DC838R4gmxUNIGXkrj0G7vwVAGU5HhHou5Wnmcs0pvxHniysR/DoG8MV0i24RelQh
NNBeFq9KJwlJMmJtJXN/xko8E0wc4JexnddBdBSas3BzlLeghvCtZgybsc/dYDxbI52cOiVEcXaD
VzHcDyZMdqzH9pqEbBJFESFem/RXo+xeTEkYaAsZ8aNlnywTxpRy9Z0JKVZko9ju5Rfs8HgwkDjp
P6swX4loiWIf/pHNS6Tg+t3v1A0GzdYhOWorEhjgJO4izUt19hchL330FLKBwl8oE/dHJEHcrR++
wyjs0dhXPvBh9hHAdIu8td4sgQfR10P8Z8iaKD9Ir9uYcrOcUSom0JEIz8bprIaVnFpxUUBVzzqZ
7MVu/Jeo8JSUh4ImPJtaDtdFKQnzhboOauWp8QEyN+L1kS/Vec2UBbRVBoKPRVAJus/apRHwtdyA
QaZqap1HtePFjDbN2vBUZBxxuYvCrtZJ3sAfvXtMqUAdQNe/Tq2j0Y67nNsBzR1Hg0+TeIh5e0XP
i4Oq/gX081MU5wq8DpzX8WidtZqbvLfKRWOzKsKIGw5ux8wZnWYlLEpjXrmhPfjalUE8b+kRLHV6
FX7rrQajg8Fs1E/AU772KmmMUwKUNn28OSOLqcuL9ynqSuZoRC2l++6Z2bvAzMTTn1e2bvwjtEed
RZPRpvqAiISiwud7FL10mzB4TMy45lcZInVVTo+x3crD3Ox/Wi6UGTM/tQ/dOXcgWyszlTYBQkYa
8EcTC5LcfjKNpkNdnAAIMSchyvc4ZHedVs2cydpQ0521jAcZAxMhU7PN1UbCyl9ECva+TfY4W+bo
J9Z4k68T99fIARVM18a2kLmza3kiOVomwvd6uCKnugi7Wbogg+tkPMcJt0TpmBsV9BjoKHvm4Ca3
W2uLS2AWclzq3nAO1e7sGsVJNNZGD9Ob5biXRHdf2rWMFGS8hLkJtZl30aPm6hfKhQr3hf3RTsQV
KSgxrXxwumItI9ki8C4DFtyJFBNdzTZIqhU9+efHmdr67dZVuJ2YgVfMPB3DQLRKqvjd6Dt8f+kl
SCCGiVttZSc8lYGeHeTLjDNiiVzulOAlfsQUxTl3C135YUc5cOH3R4CQ9uamj8RNCTi39YEivMms
5jG8DxVhjFJBWOokS0Ljk8SEeM5yY0X5Yolu4RrZCbOkilUM0lNGgG40nBM+5ZCBWZVPWC4jQrs5
O8z1cIJnZHDLYLhoyZWjdZ+DN6X8s6cGzoAswk2m3ILED6g0gX/ry34xcVy7VnAHMna3gnRdwJYe
/ZRgnoyIk5uBaccc6t6M+QfkgCYq1XTcMNNqYQfiOZdZj8ObSmBZzagzvssfeuz1fUsVQI0JJxl2
u8g8kySH89fRnItm8moCI3qPNX3RDNFKJkyKl9wepyNBUFR1Z93KCLcTIP7N1RjaheL1O10OaI4w
I+gX3OFLU/eXtoOjsUplNuZvqumLF6N3SzqGlmXb8IDZRIZI+M/2iSdO1YAflFXr2jmMH+5cxdxE
gbMOW3WW+wE2OX8JCukoT2qRJ8xiTekhs1P4/Zla+DIixi1KbUe7dilvKea3QCoXt4o33ZSs9pB8
rd5Bm13jWvvy57vesv+pqZHCMQwGnmlqNkfb57seGk6DgYsSh/y3bSER9/m3mhTXLjFok57FtDNC
uWTla3NobcjjwQj9i0zR2gksnxus7R5Op5HfMOEpHowUfwA0FWiHvGLWsszKZLLHSEF0Ljmnha7j
hVN792IMK522BD719jyWuJ9kjNLjy1aZoIigg0DWQV5RNFePXmXWcptM5Dq5sYk7UneV+o6GkKcd
VrL20FkA17q1QVYk88bK18lE1PjYTNnxkY1MwYLxUqSEUEraTlvalrGXARWY2q3MeRwT+E2H7t8c
MeeG9ByiWn3VJNqscXmQO4PMSQQdjjnG0IUdJcZsivmn+/LEwXmW6ZfMUa2W2Kx1XyUt2NesRe8K
1nKyl/UIu2OpYgDfQPQBMMba8YgLZSBUo4aoQNXNZH48mfFRDNlxaop1oI64mhn53LXHR5WlEIwc
Eccys6BtceraHRDDVhs3SdqvXc/EgqDkdzAzjuBuqdXgS11pAKaagXkqhr7uAF1R4GH4tnPhrL/Y
9ZASV/l720lzGDUVHfPqS5rVu6IhWlNSwsbQ0L5X3YTEsrvKz1OmF7odv1te+yb1FDLrcjVoSogu
WAJKCH3HJbJ2L24f3xOLvI0E6pIn9i0uLm6onVziZtp6EXpJYLfov++hrX8Fwbx6bPboqQjXx9ED
wMkAvHGjNe1RG4HhPZaGpyvk1RbzbL9POjhREclXWnMIuDaZczAgM49Rt8jDw2HUoqDF4anZSQuL
WwAJcsEBo7T+e19p1AWgu7QqO2coNzJ0HmV+0osCO6bJiW6H3RPNE0ZW5Hs/ZLiQVtCIR6Zws0ku
ujGbtz6YEIaG46ZG5xdqh2FiwVgu51YV3hFTb7rU2kByxVOS3t1KHGWfMEydq1ok22gKVladYt0E
Nx6/N97IbGfqUgq3URXFRyVPjyWbSGiVeyWm3jyerT7bg3x9Yktcdl2zzfLwfeoxOlNjYK7TJc++
K7Y4jUl+AvF9zUj45T6KCv2WVvER4yHuPuzepfJS2/FNZnsFZiw5Xn2fDPkClf9zyhnp5zHDGbgw
fhS9i+JOVfybiLkzM2Jksncq14b+nPc6m7HXXJFNvHk+3EULBDSh+VB6P3ylPec6lTEP1EPRXRi9
fJTbXqCYF1gbtyZmKxXlK7vTk6xvtfQjZ11HlMY0lG7mqvZWRKTgmZ3ewjK4ONYxRkFKGSR8l9m2
MIYnjXbaXEdIwdhd/0dNgc+2GVDiTbg16pi0L8FuMsD+Cprhe5CSlD3y5MfZZY4r1yJsdKOzE4Uv
1sC/FTbtNcvMjSnYRITNdWmY7saoI3QaA1ULu966qo8hWjnSJs1iVnzvumcnxps8YSJRu/TYOtF7
VufriYLpvEn4q4/EduPYzCQao5sCmmQ25TKaDwggCflYU5G/HaWixD6Lium4hNH8biXjS3VQsXaT
yfvBj0SwCwuNkkROmxXxELRJB72/PDdBS0A4ZsZK/C3Phb4IUzLMLFxh3Dn0Rn3tBdULDDBgOWoG
P4urkgfvj2+EstCvZS+kgDejZGdI4ne6pTMrLr/0RXh/ZPO5l35Xbnif0PiJ7DbWJbhuCl4zN/ru
uxm6EwutpbipKZNwwklbMYMLl1eIJYYsxPLEXKjQXnL7nDCKeEGz9l1tUHSZan7zR4zFHYvtcVUg
Lu4Vvz5UcXf9b/bOZDd2JM3Sr5KoPQOch0UV0E76JJdccl3NG0LDFQfjaMb56fujIruRGd2Vjdo0
0EAvMpB5I1Lhcg5mdv5zvtNpfMPrvWlV/oOZTPdjkGRhD7LFAhSQ+Xe9rC+UaD1MDuYw0YAvRVAw
aU/LgmOd0tM1yrPnWKz1+I/r9LRYl58tFmrfnZb191JVtHqL6563BV7dNyb3+z9B8vKqGJjUu8VI
oecR7QT1rAU60KVbH/lxIzW2NRMzVt4Hu3SBVAw/49Np8O4AZMNILs6TkX7r2UM6uYSNNMq6bHd9
PjJS1XSl6B50FZdgg0RPszm1uxkJ8kWw5eUqL961Gh041/jENi5Yv7CYgUbm3kyEYvpQLuUsoD8o
aeIxx1PxyRzkWbreg7Pwolpi40m335mav+kV5/+uvoNJ+txnqEFEVOsnFyIWMrJ5td6BOL0AovIC
AVs26vGtrtLvRC+/q5EPUtKeufGyeTM9Bnhl8WEw2/lRC1Qmn7u6+fNAHiiavyhOZ0Fv9kUx76yO
/qk8Y9LDncfvjzyUI7rot/zU+8Jz9mqkQdHh3yAA2IRkcnegBgE6TMsnn/ueV9fbOh2zzO4ZeeAO
RNVJ17WIGfyZl8S9YqdGmP+6KnUIHZ8iG+4Fmlip/AdsFA/rhqzthnuC3fDouogq+DuQsM+wAe6B
6l+vX1tauqx+10oGD8P68kGZfzX0Yde0dK2L9UXEa+pfb7149P4iivyZ+LCwA5nkXag5++etl8dW
WXgaiQ9pFx9Oi/ekbefj4C3fxFkCsr4MHItBXumifaApismOY99NXX9wbZ3d0cg8VAXjpSjkRzvT
nDiSDJepZW7NVhCdJilRZgr3Wc6CaRKWqZoK9FpKGeZoXEZJ1Gmd44g4C42Y0W7ZWNdt49Ku2uGd
zpSMEkd/EZZzGZNjKsW+ghmAglp8403MN7dBJyD4QPYcLKTZ0ds5ff7N5u8FI+jZ65qX9bq0eB0F
VnDKi5B6bAy/xoXs+cfY3Fn0DxYGpLUczDBIlK2USO1F//LzqT3qDgFgWdeLbV2mBaFYF97RjPWo
MxeqtuS1MQEGMo2g2mDHRnvVjEs1bKcZwzXYqHOr0WiSstRtjEqjrynHARLUOwBVL+wrjmYhPuqG
wybSij7qb2P/ZjXeha/t2lq6n1+bvj1QkRXbJkAaHMunb2zLWFP4iJRN8GaiPcnUtGgQ7ETZIJvd
y/rTEXss9mR+FjqNerFzjxcEHZMJn6QUThauX9Gs8d5IYork5vQ3h24MqS3fqZERypffKEk1OxX+
0hotJWUx1VEVM9IloByqMS+J+KzJ1ddAAvrRvlC6g4kmQ1KNBtlf//wfe1qZ0ASv1+e8L4IHKXl9
CjhCm7Tk5wq2fcnknl0n/5iYYFDlvi1859xxJ5a2fFl/l6Cp3uWx3Q+1ODJ8DhfA8PbAfDTWsm+r
Sb6Rya7o8bxj/6Q2uULTptT8Xuri3TGbl0zwa5r+g9SpKu59vnGhH8hUb39WDq80BcROEQmzeNUk
ck6R8wMCV3JFxndCcLA+h4RG7qLhT3xwRNqnFp/ovOW02/Htde5VQotY5BOQCsdALhuvTLJNJtwJ
zFfSMLg7WRV7GhIZAJPpEzF62kpBLG2S0v/oMe3ypfX5xu1XvrSaSyJgzJiL0eKOJory4q/t04bt
36VF/pHHXNBATSQC1BT1Lyrzj5O+UGxciw+/WigzkN5l8jSIRtm21FeOgeBuGcwmhxpNd7BL0Xky
cn9U2Ydn5h/StNahIFDPwdwDG14vVdbxpVkME8x1g8UfO+LdpKu0yfyoEvu6cp454n+sXyfzykst
rQsBJo4gmcdT3HMYMfMBlRVIdTMnz4b9mlDCRDppBCseJKelsQBg2vtSNRa2CPkCp+tSj1zDRLxR
w/WsLxUvShugXg1grKx/1DGz493EU/o6Fjo3qL7xwT4tbBQ2GRfOD+pb3reRE3sP0rEvk8vHKGre
PDjb+c7SQ9Dz7ld18BD3PAR5PVORuc/9Wo8mtkihfd1k0ABtylMBNbH3aToyQT3NhfS0XEyzug0G
Ivx1N50rCh9CuJvBLodDQuPf85JnNPfRBRcAlI1d1i/21CGt8xjaK8CKI0yVDb0M+Eh6kOGcOfvm
F4PjBzVqcGxqkmg+ptLRAEEFzn3Z5ZRBTrgONKo/GHl86mTNPSqjnYr7rO2WyCvs90XjG6na7MMd
7oSPnzxr1cvScdGw46xlulxWCwcC+OXzwqBOD87pYF6amYWw7o7jLL6djp/Hs/CgQ8SpmFm6DsJO
wGNZftMfSJmMeNFdOpg1Zmsj/+xQsP53tbwprPT0r9ci1L3/ZS36idag01PcQnT6LwK9WSxYTSui
NW7Di3IGctjkbPBa4UF7DVAHJOpxAjgYlr3YTAJ3jpuzraTZl3jZTCFY/pmBZ1yy7ClYFYAqXdoI
hr2s4NzRjnJPdiiZ0vv1+LyKdSbSm1iIg3C9CS4zNluPgHWQEVnrwQwzTBk8hohshH6O7ja31iaD
lxrOibNxk+mciZ6JOIPKBKF2KI9EH0mqM2ZsqvTTr5KdJ9wHzy3P6xzk5wyvev8hpuBgHSjD1dja
kjsFSWOd5ivKo8CyFW8DMf+iUnuAFQd2GZtV8pxTgErleFrVx3WiWQCsNeL7WLEtLDv0gHXca6g5
5K7kBbEOkNfNFgHKN6sIbSUeEcHRDPlAEpPk4HxacJI2wPV0cEDxg+9wEOjFyu5Krtq+ekMA1MNU
HaVtfGZWf1w4EgNtYhMKnWRTQQ0zkZN+FFZIem/ELRlQlgjqDvkNEXBqrBPWrTUy51jMDnZarg4Y
TO+qgeNxbWMyWC/SKiHgYWqG6STm5DGp88/1j5bpF51q1IhxnM0d7bbV45VxzE4QGXFCx2OrvOqe
2gZF/YZGZkYSNMtY1fcqfSSMPfIc/Dt+9XUJiuvsABvkuEofPmMov57vf7wBqVL3HbeFnniHVZFd
D8hkeBm2rZPxVsIzYQ9A+vY5aW0+NG2Nk702PeY3gT0+13wCo12/agu7ls3vFWCIaGiatmvm33zO
Sg3PDZfHEVDWQALkbnfW/f6ZBq7vVb1qMKtuSP0fAla0PhXffaE9jLr7UOj2K7jFDTt4YtyP2FU/
7c7YqoHB+c+HS5i2r8LiIvFcgQ7xyBMyGNqXRnmbyeJmPZxnvbpatRpRFN8+gq5jZI/rnb9OvVaV
t6/bddDJXhTR1SwPE7sAKuF2E6eUsOx7F3F1eLaM8m6pjRtGUtg60s9Vup1LbjmAtuCgz07nPK3e
h/X4383is5IAZ83iDtY8hGuy9+k5TafQTkWwMbzsLJSGDZQEBNHiLOVcFfdm5LnvpiYeOg4JbUmH
2lLCKvYosM7jh1WAm2ce0FIfo9LzAJPNWPioEsIZc8fFFKzu8c93nM1D6HJmG9mUT1780dndVWuI
a0gwz1b6un70AQQ1B9Xt0jwC2qNxlMIdZ4Kh3rSHVZZYpb7VUUB8FAkAQR6rfCj7+qAD0thwUd+A
QP+IGbyHzmNpPKJbzY54m/zVTI16mMruaj27xjKlxoX2h/WOSlP/YVr4keu4ep0P1539nUzWyUto
sYrV5Uc0V9xeGx0bnFLOg+6hVsJK4izjdLvSni8+2tEonONYJ18+HdygHbe1n37bO87pAQlUbk/U
70moqyxGOZi8o8TRRs4Fzzpbis20lo8EAfR5UH0xZbb8qx3i5v49A+It5c/+xgy4E5V6hjG87Rvt
l1TNsaLjhVyK2qxTYuFSLDBRfFqyW8Ax0tbITOt8XCz+QZZXCykvlwgiFUjfmq79DjqbHkWEhZSX
HOUF2shXyOBl0ThlA3iPApTOnFt0PRnmRnfrwgpPz5qBwWlZ82+Uoze99rvRzZA6GGaOK30NMxwS
8ezn69d9qNV8jtH745ZfaRlW9cQV70I5RwPgLWBEk8gxf6u0+TZba4aqls2v+qcY2ptp4pDKwPfN
tHCFaas/T8WsiU91lh1t0HAW7yNewUscfKz/TvLhX36/X391hUNEIO9yJnyzXUTQyRJPDcdFg60l
R0tzXgW2YO9KE84bdqrGeCDpFnWrPCk7PqZntltEqV1cMGkwRHFXl86Do7VvnAfnTRXwF0Id5K2m
e299RZsieKDw8LmFqTibDu02/b0h+Gnrx9EM+yWY9R0BcDyqq9NgneSDhznAhdn9eB3W8XpDmQVO
+02jZURoCRPndU8oeh3/ms275fi/qPMlauF0v2Z6mda7d+7EGCH1PlGMLsPJvNjt0m6Ettq6Xb7S
tGfNrmljZxrGO4G2HUiKZVQBEm+y75acANj5/dCUL0sKBTGlBtqtveYsneZ6ySCFm4N3qxjVSlFn
bHa2NZD2EM7dGNHeuYnXhhYy/wCclwHIdvxz15sc/Ta+Xz6z7OyMjNaA3txjrXwblnsIAajR4yXH
7COX7p7tMTtz2gVCiDuPPWgAyOZLYB+0lJfv7D/g1rxfVcEOIK5RcmWq/oPD8W4VRDpeyjXcgz8v
s8nONPlMc+cUY0QFZF7ruAhR4H8UwpoJgeQV0szFNQVJn+tEzk+MaG09iHHzrMf4dRATrxaREkaW
kT6tg5bBzr/liIayWM1+iK8UimS56psKhYsd5F1BTc6Uf6//07E5gpSF+FL23qvzb7iJQn2tfjLT
7hHt2j1b5T8Vk2zVvGtI7sqKPzNeaxAq3iwfnwC1AovJz/F15nQ/m7n/a0b7f/TZ/8f+d31+L3+r
/wfc+CZRWSSWf2HFByxZZV/vX3/b1fK9+NvX77+d34d3Kd//0dT/9x/zd2e+/odnmezZA1Qn3bZd
aFD/9rfxt+r+/d808w/+nFiKrls0N3sMiv+nNd+2/rBIe/kB8QALm6zPB/u7Nd82/gh0H/u1wef1
8Af6/xVrvrkGJf/RWeP6HLYC3+NDWmwM9L9M7RNQ8I0xTAgwzeLAjGEctMzNZgzosLFTx9mVSX6q
+66NRv2mpIx1nJZr1p+epbD09+YyPmctQEhw9AxENJ9HPmmXKIYYwf3/i2nIqTK19P/go/lLsNlx
14/tYTSwyRKQcjasf9a+YtHEVtHCDNV749vA3mw441fmzO9ggvGqxjUZsQoIqBtnNahcAMVNr7az
DxHbTUqmZMzWnLa8tYxxuhYJs2xt6uejWR84lo6M2vs7LUbrczsAviznkdXo37PgtzKNjkZXUNb/
cCv9b5zRKHZ/vRKBY8IsQBBwjMCzjL/IeRTYSOGUq5w31gXcb48uSIqGGF4ExmTuPAXM25fPMm0O
8QDUMeuXJRyaUdFQO2RX4KJmk4GdJlv3FdjQpoHdLbz81bSJpVsE/jxabXa9L8oNZTwcb/uSXict
/VLL/G6uVpWlaRzOupwQDGO2dpMxXKnCt9D+47ucUtk9pDJ75Gsx+/kZCmPwq+S+CpGUprASXX1q
4uy513tzayuEGGFywOtiIg1BvFEZO8mk1qpQeA5KsXKvWc1RNIRDgui9pYR4l5V9sk2GGKS0gP+U
1J9If7BR6vHGluW+9mq1a0zaI3SiTH3SLx/KEO+dmJiRKuEe2DtCJKBzezST9DAb0wGnDLDyJSNy
wKR20bSdKVDXRtrtfZY3ZCu44UB/9/4wf4w+/OdC/6UWVX2Uq7b0NMmqvZcLk5Gla419wfiRFCaY
4sG5hvpILw74SFg01gcRa8h5HOQixwPBqFPZ5ZYUIE309O0y/S1fluAO49d9l5RPKoX2CHNgV0ye
eG4J7O2bvEsOQR3UB0sfoWxh4JtlEcAszolUaYF1MGGwrsHVHWc4Albela6KvRJ9QHOYDQz20PUv
Boj72aWlvfP7X26VsJEoq7fFKs1oIS9wg7luOwi6jPsWdrZmkR0ZAcAZLj0OQ+W82llrhAEx2iXm
xu/8DqRw6h8X8DteLKcNSU8mspNstklG9sPnLMtzrx/GxgPkkq8RncgcMu5NBPEaATuyGScmMfNX
Km8cMK5uc+gTExKl3Zdh0lPlmMzOpa+LS5LDjUsQrseFuxOpCMtqbhB1Y1Pi580pzYbhyhV1vB0X
bWND5MhywrC2p8+7qsWoqr3rlHWWnj2d0LNOfokjwiFrCIwDkayHKQsxjw2mn3wgUHkM8OmySgEz
mVDm0jG/OHNM8263E44f4Djr+l2XpL9bIN64XlS/Taq6ipRNhcptVnUIFyUWtXw8efqoKDFneqxU
fD2YxC5k5eV0kE3FYXJgMLqYbSY27MfV9KYF9XCfpb/hhE6L7dFdaqGXszVeYv91YKzLOQUnmsiq
Yjs0JPiXNo4A2KY0omn6scrwuXVDgbBr3hpiDI5+ZqJhpf3eyoKE69i5m6CZx13idvGd7dFLARgW
8EyPccXFahPr4nG07ui8xBOBkHAgyY4kTnGyFqgc38XATWTZbIrxoFHO9Jl7ogkboZ+h9MYj/HBb
5dCkhtYjJ9QV9CC2DLLTnFKakSasjARj4+Dzc3yl7ZppsnfC0Pd2X+N89qBw9elxBQ7jDK9uZ7ar
IW4orOo+7W8EwldDV3At6uQOSx/hJUxMYEl/C0+6ZHTqajv0znU6E+xn0z6GHUYaUkGcBYsjhs6a
AU1yk7vxh5VbclMkXYmhs7hKHbaibJ73Y1IOB1cx3PVM2dzETokw1Iyvy9IV29pg8pdg39h4bfJO
55jNa6MOY0OtLg/gVg7F5QW6MaN8zwxls+C+ye12A8r4deJgfJu6E07gFiVyLKAAOnt/oV6MEnoH
CbM8BroIjvMar405hJFL3Q36qklM7Zk7OdIQ/8POB2dZ9DQ2VhxWcnpnM/onGjH7W+a3Miy1HM6i
g55R+8k9579PM9HFtofdxGwv38BIA+KgdRdQPRZGJETWXMnVmhOAFXYcphlYEDfSI/vaYBbsu3F+
afg/lrSVUu1Jp4Zvt9isWLy9YIZ+ahocbEHGuVzLfUsnU2CKJmr8OSIqQ+OUYkgxzD5M+I/UxfxR
JUSp0K+jMrPOut17IQMcmFgVe/7ezV+txRMb0antVBRrsj7Y+AmQ7VjTcXpTMznNJa196Kkb3+TQ
60hN8CF4r6XoV2Ffdt65TByOJUNLscralD6m2h20pC0FTOPJx8Kzi2t7N+o6Da0OiahO2b+qLBku
qd99JSNIvURtwWWSLus9k/sK105rjnTNs+X2lXUqSUozK8JpisY+blvAiXNbPzO0d8LRjiEBMQBo
4/GDuo210Fs/oN2RucOerFR6jCVbJEnarqG9bd9nbr7VoGPqel1HnApHQFiGamjRzZwoLpHgbSH8
N627n3p37xBPexoT9HHNCLaJqO8zQ0fydNyNcOCW9236hWiyTjjmG2/pPpdi9TzBGQWYSynk4J3E
gmuPOppkZEhHK9OyKb34AqTugWrd+sQu7k7wCcs6WS5mOT44+ZXX0N7sdCa0mAmrdSmzeJvRpCls
Rnyt17mHZORXwHaMlDvUNdwLGgR7ZNxTo0Cw9fm+1xIB3yi5EfAeT7PgVTkOBZd6nJNf1JtsK9xE
gZM6kS9EFcZN6wBndfut7cg7mhdZNNL5vVh9FmaePfhFv2cq85Zrtr8FP/kbB6B5yq+cZj0X1bI9
ZB5lXBohepvw/lkjX02R6JOBGydsVHJZAPicUv8EhzWLOLyBQHcWyb9XHKWLiTzx4D2R7t5Mq1EY
kJ0XVbH2QPMiQW33VcHL3IzO+Bgb7G5jk9FIzaE+xNV1M+defQIIxvPNl5ubuhXRO/lbB1LbG/dQ
AH5XGRMafxoudOG9jtCgoxgwcyBAA0C1/E0DwM6nMOxac4bftHB7EcWe3HtZBlARIcmnYE/prh36
TfoyJeljYxSsORruS7brPPBVlI0lYE/xQzh4ihf+h4FRKYBcwbSTmyFPwKENFdBoVSWfJsLTdtCG
7yAB+pdX3d0UrPb+u17Q8EaBpzhYch72ck5mhp40/1bLwEqb0E6o10cfYMSxcerqrpF4tERzkmVR
PKxfLaZ0gUkV3pp6WuZR3yWAFaMmmOieri+6VzDNyNjYBkLbMyvG7SSNOGxjm/M8NJNE3ThVQdNB
TmWVbsR3nZoSkFgdZUc2ZaMyh5eUwFSZhi+noEhdjjBvveBeMgtZ48J26T8mfXycQLfWYG3IbVmR
cPVT5ra72m2vm55YlDmT48rZYKgpwDOAlzx25WOcktR9s6iLYhhB5ayZcu9QsU7RHB/Zvff9tt1o
ZY6foGB4yc1hVURxsgFzimndLYWOHhakwMIoglDc6/rqgnLzQw0wtjpqHuUIMw23LnbT0KjqM322
aTQ3wWszzDjMNHEStgdS685LDTZXi/eWefOjFGwDreTeXZfevJtm7G0V0bMaeH9zUTap3nEpPGq4
8GRZBQJ8Vd77snJ3BPX8rTSWDyvtdGbTiv6QzCFLjTpK4UvYWdVKWexfCtf7Vun0nJvOGOZtc6sC
V9uNBF0gYFEb0nrBJYdhwZ4071vrpqaFTdovPLhsoka9DAc3iFRgRzE+N0BedKk3LtB33nj7vtSf
iw7GwNTjSwk6K8C+A4UuTnnJT6xHk9lsm1xcKpdnvRIe+YLkfaDMdiIMzQZoGnaVvxzdtJ/3MiBC
MA88EwVrcBj0azuaD4Z/lMzgCt+46RztmA8W5ZO0o05edTMGdAsvHnu2WHtLc5O4Ikci+Dkh8G92
QOA7SomuqpE5knP6buQOu/pa4P3LVLCfYOjCKTnYC43ahqgOY+0F8EG85zLN3hyLYvJRe0lHNm4s
gujxA1WuPQsa82MLkP/E3u9KkiyKqrLPdlo1yKO/QGwCcoM3XNf3miHE0dHrPRgz79QlRLhsDMzK
9utQj210Ui1DOtOXfpevAYmMYo2TxxjT1LX4gBJKqTO76jFl4tP787WmkUAbTFZHBbxhxnB51Vvp
YVJlZFSGtq5H3JprjRf3UZSscw/cWAkmgp6dl1zyaNLqc+Wkxa6MWUJmgCdh7cV3qtcfBzGUjw5d
dGS/Ufp6UL6LVni8DNHH0lTj8Oy6IZ6ky/qfjrPY0cwIj+hmfUkdbzdMKes3n2R0PebcrdqlRhIu
E3bqPC3XLJvSwYWy+egN2yLgy1b7a8j1KtQwjhx1L0X+uw2ysiJKPZOUIepB4cJ05Y3+eJtyT5RS
YTDSu+nojkyBWxqeHMZptkFAya1kODjNS5DTCp+bpDg1DZ8kFqOnNu1hv+ioqB7yXlS5LkcgA1GB
5bHCbG0sYLq7SpX0acUxx7LA3waaJXcddYMlx0KSv/eNZTQRpXNvg+bF5279Sxss1Z8z1v8vyz3M
ze9//7f/FJJhGiu6/j9X5e5kVn1mzftXvQpy/011vcze1T8pcj8/4e+CnP2Ho6NzBR7HNNvhvyO6
/V2P8/4w+FOkOrJV+KnYz/6jHgd/nkAIf8+wGHUz//4fepz5B+E0xi6Ba4EiC3T3v6LHQetYpat/
UuRcxusmtDC0QbTgv0pbdQNoe2qZrqZuz1wIcEa4DAuZBtqX8oWsoefka3kCp9tSt2l+V+AejPbc
4NreWEgboVfJaypXSLbQeLgRDb7xWdKWbecO1mctdjf0TjB49Ipo6lBrynkwQzMgQqz53bbjVIK3
w9e3Atummt1bUTCPt5LXAHvD6Fk9s2333nU5ifuLn0XoS1/m7N8VdOOeDFcezISy9FrBhKxjnOKu
eWSU22f2cxGwdNConlVR2k6g2NaBkGydj2CALWa7nP/0wVo2LkssWbNy27o25A0nNjjQolb5Zo9z
yRJHNfVd6Hs4KTWP3Rte9Zzqzh65yUr8yCKB4CbPaAlJ1JfNU9kUxj5OqGdfdLr7NOec0HTDvkp7
ot55a6ReGeZa00YgQVkwslvfYGWdTYmJOnm24vTWRfsPCutogWJvEp9DeIBDzFPHvgw2WQCfxzfc
/oyBu+SlSMWM77r3TpN8UQ23MWJCS5bB5yxSvd94mCK3c3BKl8A6ZdpLIfLlpjfzmlASJoT8OjAH
dbbsUTDKzZ503/md5dOlyFkPVMd2l4yBKtTC0oqQKdjVYUhyfo11I/eovBy30LEyWnTKKfNv2L7Q
ikkla+jq6gZS5IsJsULqlh8RH1vCyo2Z2yQxAC561nyBEqGNZ6JoWPXsfuvEa5HuCnulP/6mB/4P
G/sZHRManpdZR+RMYvP9o2cJlqYxkVsQ3cdWMBDK5uTQ876nlebFKoeaciPJ4u/aAI/SKQrM/Flz
zeFgPayNJprxXXGrbNjjD72x8aaOTqvRv3bt5CLz4iqR5RnB8MHzcuaVLjNzn7omRlv2kaROdcX1
SZb2qg+MK3w70MElTRYIWFOkrIHxE5SWzVSpfA9vdsbb35wgy91pfQmTGCXBL2M3LP1miejG2+L0
2s8q5VjIt3udYHXPvMYN25IxqxPI23xxP2TTxngSxmKfD3DIfTmMR4LfX7lBXZnQTKZic10fWqs5
mdLVcblztQrFnT8zDgNrsnFcZewZy9Fywik8tHaGjrQiNBkgQ2ZdZHsYBBlRR2lDnXTf3zqwj3ks
arm1h+HdV8BqA6tkj6V3Hjvpzt8P5fsgLO3GbtPkTMgxDpPKQBOz5y97TUJ2gbha/2HTZraN0ORO
DMzKfHpLJFu/vlAa0ZzgqIqCVwDU9G1qQAsOGF6E4Cnrg/mWjQszgAUTqJvIF7qQxMFO8A8SB6Ml
sMv3uieSPf7EZeOnZPRaG0OJG1N2ZiRX5kRB0uK5RtRgz/B1btQ+1X7HLpJsgbAxCujBBpWqdWzc
1zQ3XsujTMdH2bt3zO+pqQIZdjTdeZelM2eLLkacXjOilmbSYaD1Rw48V6o0Lq7RdZhClHYd5zTA
e+D6olI3b9OF3aWesvd3JC8UJxk/giLGqJS1xD6DkS6B6RdDUezZcDVDSESk+BituwkHE4YHVJnC
VVG3Sz3CiSMAVCYnrSgq8DsoEQSHbW6c6dqNl+FUx8UFWkMSSaNLN1NWvdqirTDV5PlBjKswUSVf
lS+NK6gSCeZNqronjyb1dJiH46KIPNIHON8OnqSjhritGEg72sOoh+WQrGRW40jRwIWAPYGSVn+s
vVEjsdBewRHbOLZotn2dfSU0P6C0Yr2KDXZCIA92BAjwkxS7tZcDnSvYmdLaUmqUUePmu7sq0K5l
ZuJOUBY9UpwFyrh+1dNWj5TKb1HCaCrA2SqtvbvwNAUlD38A7PlEDcV33Lj3tIWCOo/VfTVT05CP
6zkwvpAcffbrtj3Vkua8GvE21Sh7jOcXSfrtkJaOvmc7SNs2DwW/Izv8qVjaLVEW9OOHspmPpa99
S709JZN2dmesB1OA22Wx29dmYUxttZYdIt9DVWDH6dtVvPFh/M3OqGB2Wlcasu2mYBGq/OlxLqyv
xpLIL8ndUpGpVe60J5atEBgDGtg8vneV2OUWNwJCcm9jgRwJifAC0uzZ2E0+dh5AfB/NUJugNeWn
TZ810CTSL06wPJf5liKYVeciPCwlDSpt2/C9z8SgKflFBaJe2Yz9LuySDuvGXebJBiq3+22way+M
Oap5DWwER5oaczVn1z2jiEOdx2fMk0/gF+UhboNoHKhQFTNQpsDQXvRheSl7AUhuiq8CshvY41KT
q0sjfKaDkEGcXtyjxhSAJC2voXxhQzA52sAyoABU12lkxPhae2VdTbIcQ4dpCk2mxuPMQWrnxzsL
IKzf1LwiZmLNXidYrE0NPQkLvqqgDzTap86yJFLOUx3okDA2nWNFiUsIRRj7X5pizKWYcHxrh4CM
3ToQ0vM04tR2iIF7kudTUB9fllLz9wT/9xzeXtleTNufXEdP3xgaVQnLnGdq8L+6ob1mCMvgDzzg
0ch/QRmnjrQsfyVa89bmywmTmdi0U4URWAYn0WW/87b+RZGksTPe6ODzw8YJ0jMtba9aon8siqh2
6XMzFX52+LliqsLjofL8W6NHQ5bvnctFX5zpe9Ga0+jlBP+6UkdtrTiZNek2drmw1DZO3BD5k6hB
PjHO5z1gQ62V1QkKq7PVb3MLRtCU6De8BLGM2C/FKJjx8egvekokLV2iapXFnGKONvWImFBPLYos
9fUUWbUnpTo2PGI5zMMv08cNJv295pu3nkEIuucJ+onEa0Z942ecAtO7ggTQIshRdAPPQl2z5BTW
vFPyMNB80Jv2Y9Fh/k6b9JV+WuopHayr8Y0CIA3D5hbk8HOeoEoh+xZVABu1Z/A07VX9u3bJWvXr
qsJOYyrdkzk4nLIxfrrJ1pL1l5q7W1ijT6M3nEdYX9Qip7jv5oPJewspXQ+DxmROsmykO57Lyo5k
ET9rjTzwWmGIu4QxRb+bofD3bhH3ewOIiwlwZWzG+zwtLprwr4a82PmmyaKEARIT5wK8m/onaoTs
tyUjFVLQaUmrCQYZLbL0lbafwV85+YN1lSFxjomHQ50QBAvrGdTnTjIGcgZa5vPieknac03RaRVJ
Hu4JEa9gdsh8+mwXhHrxA2dZJGr9HS/yeZrxMdGKDLN5lxsjGsWbss1rs4z3be3+8qdxVzenjvLJ
iTceLst2GM8DX2+rjFtPDK/UsoZ2XjMDKh7cqXqCQnNgiHeihQLBgR6z7Ow1CwSj6n0yioPj8SLJ
rENqp8zSyEO12TUgp6sxZxFd8OOZh6Gofi2rtZ9RAkRc4zxk/QEQhm0tkeulkdDVlyOyp6LmOUy8
3diHGGmfia79shTDFCn6z0XvjwTk76mGuXZPRoHQOskd2ugt43StpFCDV05Rf2ADWmBYluwNHbKr
aR1/NXZAot8LY5v6QrrZXd44+eucURY9t6RXbInyzlzGL7LveoVOjrL6NmkMHtv/zt55ZMeOpdd6
Klpq65RgDg6A5otAIIJhaC9tB4vk5YX3HtPSEN7E3gdWPakyq5S51Fcja1XmNWQEEcfsf+9vp1SV
JANLR5v+GkNj9JuRgYoB12ZjQO7coCxcaQWbc7hm+iztXQRyU2JT9wXWH9Fq8yYGei0iAAnagtwe
Kj7O4ZrCNIILcE0kgoZO9xFKxPdi68bDPZam99UB5bCaNrO6MnGlKejcTOj7ey2wXxIZXYLORnCc
lyc944RVM00NLPs6Whgzlzq/Vy0mW4BWEjOdnwYnE9uyb64Z7Z4SjR2l0tgjFWf59rps9EeRu/d1
x5OhDcir+lNPyjvOLYQRg7cQHcg0cYSbTFfyFtbfUMRvPQDF9esPMns3Bcur5sg3R0Y3NLh4GJ4B
W0uf++shlNXu+7WP66OijDDfmGl8sPVEbOue/xRyhOGQgxFgPfu7SPC8R4PJm13ab5TMurvCHNCu
yS+GEV89y3WuM0b3EURmiW+RVb2vnnGCenrPxqB3pb2lhHrvpCy+3yuYNa6bwfqOlWb5Q6ecObOJ
L4YmWfaq40ez7oa5y/eyjIm5sfvPtkS5bfpr18oe7YKTezd+QMH4VTED2EJJ3U8UhcLX0GGX9NF1
rIYbo1s3S6muv78uBYKUT6UXJmysdL2Rec0S7XUFsEOM5pWba1RgF0wgZiqkdLtgGFmwsq8hFYyq
BGNU8pyU6fvqJ6yM9vp7B/re+JqgvBKl8cglllQuTFNuwgm1qvjKvnkh/ey8B1o/fLvo8oQXNasG
3So6IkamJJ7IO0qekDZ0L0HRnr//ihSUQkPx82ZG0h4R6KKoY265ghhVQzqmzB6tUr+SgJvKNVTH
seMdhp9fLIAq3VWrjmJmsP16EikdTI3f+5Q1fVTr62/a3Njmo0M60YG4yZ+nb7Pddgf7UnXOaZ7q
10Hn9ynH2FWudjam8Qlc0XuNp3brxgaJF76zOH+gOezaGuv7ILdvc/IfpCMdz+q1F87IdsnmWaU8
rAJs0KbCRF7U4m0lQH5/y4Ulnso+8fuae1Nd40tWDYIji9Bdi+HfbcXt978U7hY853MeMw3FnZ3T
2XMFrPa+6orCM8bZugl7qznEwaQ4zQfxwRTDNW0dycGNsqck4UcdMHtgdFVz+RVXan3s3bqjb70m
jDtmlstgV14B5EFWLLKYcX8PL93i5ZjB6I2Jc5R6/QK56wVfZe/p1WOZraflkP5K/qlmg6IMIvrk
/eTV5OBTbdIM9TobS/zmaePN/e1Sd+5OixHVxyZ9Sk0WicFOme0SCmZGEaNId4c6AT7OZhTOY3/K
Rz64VYJf1sHokHT0HgXCLj0CiU+9W3/lWLJ2uUDwrL5rMxYmf8YPzeYhyEPyf+rJHiZtNyr8TwLZ
g4Z3nEJmyxKb6OFel63BcStsNpS10tO+hjLS71P36P6cMqIuTaN5qKMJUbPM2lQ1ppYpMCn9ml7C
Vp65ASK4FjQZD0QIdQeG2qK4s4WBcZeZZLqM+CHj3LALoZZ70hKzTyfXPrIk3HRZ5+uphoG5aCxe
IdSAxbwnexieCrKmNCtnh5Ihc8Hl2KeYM9wlRXXh2ch2rlle7FCkezMznZ21zMUuNhpu5NQBMXmg
KtzUxDHqsnWJKfbaUtegvJuVj/pI5TxzprDrd62YkBsYbpGMvqfrPNvZOWJQV1NvOdQG8aBB/9Ry
Vqy0r5gSUPPF1SG55GWXg4PMX6n6AgTrWSOjV42TcO50oVcGdrXLSd3k5ngXdOrN0OODjHFTZCDZ
/CosfjhLJTf5el/KE5pT80qg76CPdIrjLwOA+DzE2h32q11EOf0dP5eTzg/zOBbuR8ft+JTo0w9T
C3HIUqNSmSkoRDepvSnJ0RIgm/mBHP26prBh6PHsuM4LIvwrDjzqCxZtX9Vc7SISThh8jDOj1UvY
/CBM0Hnf8uv/CtV/IlTrjo5g/N8L1f+neQ//738Uf69M//WP/FWZxikKGhkZ2bUc1Dfz24r5n05R
3cbtiDStTHjNq4f0bwxnafzF5WbDxAhx2tSV5Fv4mzBtun+hUGn9+2xjVbz/h8K0s/5VvxWm+fq2
oTT+LktHOP9dxiudF4vjafaFp4L647R8dTL7MWTHPoP5pxZQtBezzwkdQl3WyNXtIhYAjj0cLgMm
YShHy36UFKpH7jxu9WYPssTZ0TAG7ncafgT6eD1TFLwL8/GlMbgRD2huPeGUjZq5Cxk1VJI0ZGHW
VsdXkUj62NL90Iz41SsACwQn1pTdlyVJMLr1BcYCR/h2fIkl619FTJECdMIZiTXvA8n9c4zwpwWJ
fpO2mI7ArR9ADuyn2AUNY1GqOHXxrSRpgAMNr4DFoj7V6f2QRB/ZIm4WbjL61NzUJEavgtCKtsAL
D60L7n/kMrsLlxs5YZeX3fjWpat4m1EI6ZJxMXPAcjPavx/3ovEIQ2UBIJeuesKlKaOReTOAQa+x
oNONrbObbJlubXegjCpafZAUHxPvbcLjkqUvaTB0BwqPzJuoAVi5TH6nRwcnS8m/5K9uLBHSoGVT
UMlRjkxmN+K10YlLGLz3FQuxlO0dhObiBgRTDfWC45Rl9fpBYJfezkzOd262NB5ZB0+DRug3UtxH
Jnd+gu8Fx5n4mHXacIhM7t+pyrw8p2Si14EOzqp4RY8XHuHb52A5om9chgmzqcPeNTbYJ6HW3YdC
h3AEEKEycYKVCqux0rEhUtbyxgw+3xAEOapi3TLm60ZwBgySHlzfcl9WDjxQsJ9uC31AXZw6ijm5
sunwcCVt/jwvwN5CRoM7Nb5OKOYAe6/sMJO7xpXP01K80e1OPb0LkTw3F+xdBZTSgQGrZSbOzuyZ
ByRz/uWKUt8L0ft5Sz4rIWuRhgnOkbige8Xm2XcwUIxEuXMlqo3Rj0g9boJRa+6cbdsvX5IOoLQe
2tsMcXSxBMCYbh5Bl1N4muEvmxfEYXZTsFFFTxOq1e8nyzkPlnlS/QDoh7MpafBqpxN8QJzPtxQ3
fglesDdVA+4ZYFQq4y0PzeknSdV8o9LC8qqpuLHJIZBWYaZTGeTXneIrVcZT7XZQmowjRNYXFJrX
PGg/Yo3vlqGEl3Xm+5CPNxOZsbLHhzmr6WkwgpYCms8JxC7ZaMblWT1/aEkVbGdT57ocLQdaQb9o
Wf8BGuUCfSQ6WT3S5NTY0Kq09phdRXXxJFfSDtqm7hW4KHytwn3ZRwjltrYZW5wppF/LbW/16NBU
rEuFNVBa7VFSLnrqC/msNWpP39YeFN1B5slN2tTzPpyNHPYY9kqddx3jtvk6FBg+QFPhk4lDIhfC
Pi/lGbcQ2N52iK9w5AQPJLvf68rll3SyyRNO7zLmLlHW+A7iRD4XOm74Jom4FJmDxp37RxnG3YE6
vpzrp3Eya8HtydZ+xgMuDtPGuNyYAveKUkS6iZsaIy74kcm+LqebSLThge47Usw5nXO4KKsHbUz2
i4t+RA1nvzOSZc9nU20kVfE7lkssXbV8Dhx8oCH+9rDC5DfCj9o0Gvai9ZV56ZLvww7ZlxVwQ7cF
XIeF3xBBNtxg6g9k5rV2vZdNiZyRzRgMKzo5K5QaB+CKP7ewJkfBZwAfOa3ZnFHwryKaU560wymr
zbK9UrP5IIUcbk0hXoJQYRMVWr2aGx9Cc+Z7c3Nsz810GLQ+udaQCjn5vIV4+PBWBeGub8RboSPx
ZO6+1xbi2C2lnK5p9TtKioItyRg/5a5DvaB5MqkFsNYbyzGPiTrFDh+KrpzvgswipZWGAE9DRpNR
/tAE6WtY/8QK84P87K7lwuILE150s1y7XVns48U4t2nu+GgfNx2HdTCUjA3x4flln3GDdxqC7xAm
TdkhfLcH7NEsCClFvLzjdTFcSEJQc2aDh/Saydhk3CgMwfC1o3gp+gXsfRtWDv3zDkuVPXeAoJXp
WVq+bDNwmZt+4Jybrmc0wzIZh1LoCHYepWBxCJjOF3zDeGwEFoJKX26Ia/HTw8gFu3TYBS1PGaoV
20ZMb3PszDTy6gsaptdmRntORVZ4JsPVLGoZsoLi2GiYi/1WmBb9BeO+Weuv0LaHY6i1d06VnChg
BerVcbw1jTzaouQfrWZ+nxq1LfGfpmMsmLJwDUrb5Bxz9r6ibS3zRwMQ1kCufK/WzbITJGztpV4z
yeSzmVWkOCwx4DE08voIecWx7plK/qxYOr3amakTjqC40Se7dcoAtOm4PI1uzXrTaNFWiXA8alHy
npIh5wdcUs8uyjsnY8qBcfY1nmV2Z0T0yhioxkMEH338VbIEFXhcNi3eLa7JtFEb2bmknIyVafic
S1pQ2ErjcP6cISNusurVYY5FIPR6nQb6Gnkq16u1D2XM3lzqgqVWerLJutvACHvSCO42pkHXdyI2
BQZE5i6ZTqZpLbCgJ7inprZ3o8TdWuyemDlZeuBQeG1XfIZWVfqAhD44v0tvYUv3p5gfSSChRC6I
GuIqioPgnCM3nHMVYaWOXS5s8Tm1uR/Rswh4l6mlwaiMK9O1CIzTwH99tTSTekVcY/ndtK5pBmSl
jdBAltgxUowNAqSV8m5uomWrlvE8lmNzjjPX3lSiODVXMVNE9mkEigVZk6RLgVOMRxbecAkOWctw
teuNqaFr4JBt85rcbAp1P8WPFxXOeyF14xwJgB6SbcHsOi5sNtZKu9CBGeGLmTwHati+HzUGGlZp
H7Px2DpVvS/ifsfdW+0ZBvKHuMpCDdxm3XKXtKWPW+FDzyyS5tZw40ztdVqWn3FSYQPtgXIUY3NH
KulTBfNDNpPPCWuK2VxrQac2UU6DYb6JLYQTkX02VxXTT6/pB8SAyPmMLabvVuYOO7dbrhYt8SPN
YrQyrxEYXAv1nPyUtrzLC5N2ZovmhhSTqzQ5bLqVdR6SkPCHa94nSp6p56s9Rkw/+8b9mAhZ1ikL
fG4gxyuawO2UQTJr+mbqMbdqAw9dGPd+2n5U9qK8Op8fh7kNDkvUn8Y46h6sWEjiuUQ9zeTe5XVh
JMjM2rngRoh3ykXn4N0atn2XN/uWMORiGynXtqU/Av9hKSMiKyu6TGUU3Niqtr3UqXWPgVvkh6kD
96/CGBHhah1U4id5edadUfjaEL5ZayOSLXpQq+wXuVGLrRHIXWmEtyNHd6q37usWEiVvTKsuorRc
31ksfxw6LK3Owyjc70dj0zHazPqhPaZd77UJRFrKbYmdoB6kMTZ1WbDWV2UrT1nKgCMP4iuGJV6Y
jvZ9mWkvM1qsu+BcCbIWO1Wf4SDQT2uLLtO29IVDjXVjleLCZrLo5FLlRZNrZiOvzvGiItImBfqH
Poy+qruPNPMwSG+rEXOp9jCEPGpRx7qsaobmzp1TnORCh4PRY+EAHniXG0m71Wtqr6zBfQyXNxx9
1W4V4IOYkS9amWYYXjtzVAVC/isQYXYpWG9Jvu76xHqbO32FChW7XGJoy/Qarx/5MBzb+FFS5a4B
cHfThBP3FQBJk8HtA50d5BkjZ1U3WD+dm0Hqvt0ENEY5uMKVSjokSPcUmmszapL/WnrpbBuks0tX
Y3mQZO52uLwhidSDsWmBlvEpy8SxHCvEfCiDuK1/AS06Bn0X72YAFZCIrpM5oJpwGpOTE++0ppDw
1hHEF2BiS71U/lhrzs4IqjezkcTphvye8yQacGCQgUcsSEanZFxUzy8zpuhIsomOYN6v0hpTwhKv
QFyOYUtBYGJUN70m+qNuXRmNjYGk12vPbpti09USga1JfyJ6tIyMzdSvFsYciamq27gYrjtVfeQw
WgyTRFLr3qR9TExLZPq2bofwpFnj5C/BQHfLUnggscCccRvdKTwTZlTyCY1Tmo9zYNcr+c/ta8H4
/Me4VMBRM+ORv+65yIrmSo8jtrhp0neVRuIkrtR0yaem2xodF9SZ9cKLbSh7WvlOnxmZEXZ/ZzbB
k6ZLT0ADx7asv0YbVgJt8mtFib2TUbc3WgMGwuKeg9reGbab3txkTRoRj8v8jBvARoTd3ZJ1BwvH
oh+ixCoAISwT8iucCgX6Wc+9Slm3oVNOa3nLq3LD6tjOaHYihHAkcgc52jX3dfVYV6X1pFXdl5mJ
zm8CEMiy6W/KqpA+79lXjWvMLmnrG3X3ahnSR+5V5ZE7VbI1VU1LXVM4KKBrI24eHOsy982+kpgl
aPGi7zr15AB5zVpSnT5V+h9hLdjYVj3TsH46JL2kaXwpS//sjYkkB2GHXTrHj0llHMOSc0ebBkDl
2uE1Ysrh5dg5OAw3F4T+H3U93bi52cEiZK5JZuHNzIefuCAgUqn0vi2nZgcAqeLQUYT25Ddzb3o6
icfHNuz2U6XuxsJOz1kOdYeUExO7IYx9yNkJTqVuZA1xMudoORNKxBpzNNYA1kwSq4nq7IAjniM3
kY1tqjvcCTilFyYcPZGfVIGWr2JmhMdmDXohLdLv6OT9bqaybIeh7WdOlSKOKnx2S+1Tcl4e3SG6
g7gUboc1TiYUl9eQg2QVvFtr4AxDeeQVawgNuyx+Wifdic465TrYlLYyriqSa2UNSBpZYzaZ+I/u
Av+ZmcIadovX2Js2FickBKJJ0AbCaExRr/FJhAnIB8pc9+Ty7sYRmFM+dF48cz/MrfXeEszQ72Ml
d9EawbPI4vHumF6sUTttSB5LkmXdHF0Q08/FGuRr6V8cUSU2wxryM/rA5ojIDFswZZ5SrF0V+Sht
DQdiu1lr9XQeF+N1itE2qzVKGLJDDmu4kApkQIoLSwzuwotZ4aYSZBHtNZTYr+lEhVkoMgQenBec
RZIMI+NF97yQalxIN/LcP4SV4QcAG7dNYpiHIuMyMQ+Bs2rn5c7AIG9penmA8RUemjVEma9xSo1c
ZbcGLFuSliWJS1GV7q2iuSaRk2+tocwih3aL28eDKM88aI1uisr8KLaEPos11smw+WwZDq500/4h
gMoABTbg7M52de88BHniwf/JP/JwfhicFd8yf5SVGvdz1QAOIFk6kGADgsgIS5fCh6om1j1EX+Oo
E7nUYQ2o1tRzxyvyORgc61ANoH61hJlQKmZKNpP7jtuzX6yh1zDN9vPQXzR++yZtsk97DciOunNR
a6aj7i0IpC9lPS2HUmu5VpGuTdaYrSgIWzRr9DayN1GSVDunAXGKx7/ZdmtQN1vC5yZOyxNv9bTN
bOK8cg326iR8zTXqm4Q4xon+5mSAmzUMzD3vOPWWyQpDUJjZCU3RJfP0hhRxRZo4Wj9vDkVGnP+i
fDMQvvLtON/3ZkqjTBu9ukgkCStDUjnWq2pSIsujx0gnhuhAdaay+2ULsMvZFkZxEGP1PFB6aLk1
1pOkVaTCvCVUN6bJFaxZbdb9arge1//B0/JWm9yk4iwhH2xtrSDzqp7xtE6MfqcTCtz2q5nbWG3d
5ervXo3eFo7vEue3s1rA+RBOe7KUNEfjDw/DUMGZxzIerObxERf5PCDspKuxvMRhHuA0V0h/2BAQ
Ae0Soz5udGe1pcvVoE6Iud6U6I3f3vXkRl+t7LaI06vEGfCCmZ/cHYbV9G6s9nfLyLWdcMiiaas5
PuZQQZ1j6zfEcW6FYfq0Ne5i5r+X0i7eVBE8LCp4GmGue9jKGFnI+E0TEweoTjwvGR/hIa14uOFl
lnW6jcqcgjtXXZqlurVymlEwQAZeRoexycx/Q2yA/7HiYruGMsNCvHKKtLa2I1vfTrP8Khi4asSr
iiob88t1UuaTgh63it32GNC7PUzhrdQChAlhMoJqpbk1avvWsvLXSmbN1phIr5Ytjk/N2ltWc43T
6IdGFcams1LlmUV4FiOhNp1Lq1fPCx8SMziptiFJ3Qj+lIigIi2vQTs8GZhA6NhuCYioNmU8xs08
aPtrQLCQS2rtlBd69aqHL7wyN9DGUzgkxM8j9dShOV+iWv8K4Vr5xlRhjWMTCbOWvGsGrmycI7Ev
KKVZk8wdWlZlegqQJ/mNojk5zOeTihUUPKsfWNxE+fgu3XMTimOvBXttIiI+tiWjdb8l8Q8zNnBO
itPFGstOK+JMbZWe69iK/TIjwF+ZnFEboQjZlsNDkPFTGNMY7AcDXb/MsSzOUXy2WpqfuhRAttQs
qhR1juxzUlOtl03bAKxKXxkjUkCu+1i4OIhOX/MSkmTOpmVHGeAhbdelLYdrTbnq1ax0IChzBraW
g78ROs0uH6d3WQaVZxikMhjKudsp0J0Dt7nLHNXiqm8Xi0RfB6gLLs8wdy9LYdxTPHyluZxHoxDZ
lmyjNzfcMXMzeZEh8kCqs9PHUm6rntBlNs2vjc0oy/Crbr5korimvyO80dJkR3Y5vhRi4BASuR8c
w76KJGq/78nbCro8A8xmATre6NcNl8OWZCKOiDH2AXU/WOA38JY10xlXpsdaQUSjdhxmc7cNIOqi
p4CiyrhRu8JxcKKRpdKdUBEbxfjoGBPB79oGU40vxs4nrEB1/ZjlufAR/sKNEFO2S9K1Ht2J6Ho6
48cGwIgysRelPJa2zZB6dC81ia7bVsyPRQHuX1PtlRjv5iSKTwkv04tKG+G5QvLRxS9263Ln1AS3
bQ4OsW4f5CwUSWvs2JUhwqOl8tofhlq/VVH2NWDmqHOrfV4WIT1Ilm/rP7orhp3VWvPR4qrMoUp4
7dCaO7PFulZM3BXqgXG0hRG1CiePks7l7JLSo92Ckj+ottgZ6ZQltokxSDaOeCEdcFyIZOUQ2q+F
1iMhWYRqp3b28qglzAxtjdSlde/M891EBn6mCMiLtNV1GmHbwM6MXNp27IvSOObhCAe/o3W3qXet
Hv8w+6K/mhsO+AKYPkNmwmG53ey1ZnrpG/bM1qRYkRNWBeQKYkUk8n1sDM7GRldGvq+fK4z6m87h
JNybhwWSLXxaqqRQYJIi665oyl4IYq3/qgh9z21+6KqGbFYx5pda+5Vb1rNGJMmnqXJClNLkIxzy
z2RUGsK/s/hpf2mjlhtoOHPkQiT1WQE3SCaKs3m/60P3Kc71clu56XuU2edpHJzraoHjPXXFCQc5
CDllIiki208hd7aid3Hac1tIpH1cOEKJrI92cSrVVuVdddaC9AFzpipzxSdxdE5L/RSbq/NbE59B
hblV+0LlSrYa1cIbIwacXFfQ2WKSmLEqnkfMwaR3t5GD49UyS3yFIRd/14559XRe1FM5nJ2BcZwx
g7HsaKf0rMiJb6Zh2McYWaAr+V1TE+dc1Yw8upOSlTHQPa2lqXjkxLOxnfBlMNfPfUTZSjVzZ47b
c0BadBMW2bw1VEVwVUy7asaQMVifLUmLH6K2n1WhfQKfkdyAAsMz+uiYB9XqNJlm8PhCHAo5HRZq
+7Dhz9xLg+qa83j/IHS0vMQOLwXbiKKV+0eQ1E+lwxdTtLGhXuMy78WM+1lzC1iyVJItFfdfKu90
FTxHFmbqABMN/CTUtCyC8h2RW5xkEp8rmloR7uEYdPBltpNetluSebu45p4LENHPKCfamOtDhTNs
r6dOsltsVjPTukcWVV4EKAcRgB9Atdjbys6Zh8bGVVgDxCJFJxIyf2mwnLkkI7TXWrIN4kuAJ7pH
j+WWgqkWRItH+gOFYGqDrYRM5Yum+XBordFZneysZOXydV2uNdbYQKah6E98k1yNZAD1U14o1F4v
N+W72+uPgwTLb5G4KNjHOiD/mzDsX6Z4+aQTxggthpPsPMrUtlqesYdJQhBiSbcNSvq26Yr+aOA1
22GBJA0YKXCSqn9C0+cQVcfxLsFRwYmdecq0VmOmxTifcm1uNt1CsWmQaUw4+0vecXjPGVCJEoti
0C0PqpQwG4zIpE2XJOWICBtQZ78NNUXYiDU7C7+4yAynfPWhm+eC2GrU8TMRWsDFTB6nMvqpG+NH
ar5GvYXmTAR9O0cjsBpzLv0l+0jERNsRriD0a4i+8Y3mMCxry5RFbpmPPOBb1YbTuVzPrNz/3UNF
7xfeUwbQFA9ulimZdpzb8fETCJ3SnK2DqA3XBJOFmIlJFcY/6bLNDyLmMGoiKbqa9QZORWNeJDHI
JfER391Z0jI3D5xprX6cfbcYHti2em5MAeGF+NWBiDOjdwKIx0U45G+kQhSBWe6y3eyeQ3zf6VQw
LOIeuiU3VZF53Pzbf0GayhWlxJz2VMXiIaesFUQl8teKXeorjWWWKa1viPm5BXC0//7SUNDP2cpt
qi9lRVNy30UnWcxIefWaW2/X7AaKfpl01u7f/ourlKyIIxMtS9EITmaBVVOrLM9YgUgNY5pItuD+
kCxN0sG2MV9po1v5DTrKOSvKG7EED9YKWsI5Zm3KFb4UWubFWnFM5gpm4kfibpIUWFPEVMuK+59V
16yT/V//unos/teN8mduFEKPf0gz279n8Wf8/i///i/r/1vef+NL+esf/ltkUsEw03TXdchFSsO2
Tf7evxlT3L/AL3P5xzAJMtIgzi/9f2eK+RcsIjS4krV0pQtI/T+dKSDMHIJhOFkM6F26dOT/KDK5
+k5+E5i0wKgZMNFcDaKF6ZDo/PtyQCe0oYk27OTs+8zFsNiX845mvX0he2JOxtaKXjuHAHbbX5Wp
9oQZ922sNF/Zn7MRX7fFfOca810BCaMQ7cf38wfk7r/pPv89GVkpGA2r/QbHjJSmtf763/XZ5ovZ
ZXAtmVmskpvM86smOS8DyBLNKZGz6MER5q3VMuHklrppXHXWyoHKNwpFHVPtdDd9BAse/Fml4j/G
TDVbQvq3bQ0HEe6h335fQ9dbQZflXFhJPwJFOfWQ17dz9zQV8Y/Qel6K+rYudeR89ZhhWktl9Em5
iFexhkfgaHLKkmREFqavqr1b9yQ/nIhBSHox6/pKU8bxT97If/4N2wAztbVjzvhdh7xalD22Pd9w
mZWPlIjhEcAaHAfkDoxrAOdHgSM80MG55eISroRUs3gz66z0//gbUevz9JvnTWmM7ZQORUbDq2Wt
SL2/+4m2Ktbcnpnepu2Ce3JXQCr6KxUGX32jzpXm3Ne5vM2cSy9xZIKOSbSUY2BnXMdx/Ubj6qkw
U+YQwf0cYjtwAZTQJpUMV5rITrNVvSV5eKgN/bqVOm7j5NTmYp9kxnUxDsyEzNuV5VFCvjBh6yx1
+jiQFUReXE+Z/W7SkdCW6DQJjNAiZ/j0iVPIbwGPDw6FFH2Pq0K/pp9vF0fj1VKLfRWwxeanQvS7
UWdCzZM3tqe8Dw6ZfCbQcWpahO3cYQzVesEac+SBXYTu1272J31i8p98WnC/6ZrOOmNZxu854r02
kgKw7GFTE3vQ7t08oflD7A2aGcbU3WNbpinJeHTbokFNDcbtSL8bKQb0ysiPs+pxrLpX/E5GbJ81
XtsUunT7ht5caxQITjVYldC4bkKJJXl5tvghAN4FIWXjsljVLOsM581PmvgjD16rSp1HsAqFAO3G
vSwI5PcvB41xiKiqW38piE51rPmytPd//Jit5sHfP2bQO6FAampdRe3fPWYJs0a91cjULCY+6PG2
mZxzg1EmrZmkEj8bFffUKDzQmnds7v74i5v/5MPmsNzorqUAQ0JZ/O0zLmvE3KAgmNJygNq4dvgw
aPIcKfu8ou/AvZwE8eTZvImXHnDS/kNfTqFR3SbLWRn8l1Bz71tlPBeStzyS+i2zX3xFttr05IE3
TiM+eN6uFmonnNi+MZU4ZqV1W9XEpnXzGiTbuaP36o9flb4iFH/3yWWXMJiSW5LqLPW7sjrc8T1b
Eo78eaiSbSdJ+ZmlfA2YzjA8R7aYolNcGhznaqx07j21NrcytGCMgIRnTOsns+6FkNm1xT7/8ff2
zx58gzmz7fLor+vxb99wU0KuZvo2II0at0Yrb3UtEhtMdR8aJP0/Wfz/6bOFSGTBLTDMFSL6268m
6DXqBuLUXB594C0384p77HmWAPRw/YQfgnJlJidBMMKO0j/58v+wYSseLKCmeFkBeXJu+O1X750h
bXtWH5wL1Lta5tG2aXcyHLqEUUzJCidt6OVj/ictBXxy/uGxtnm5Nl/VlDpLNweP3yzdQqmgznPu
3+yococrHbpQHV/wW20xcHKHGA2vH5Am5ciSwqZ+GvrpfQHoF9dJtOq67ZZMQcLePZ9ifJm7MMMC
kFTAlmi8xUXatzeI20TUNRZjJIzbYWlg2Tc5xw60iGSJQcjgbzOS+jxHLpBGSbkWcIa+wciXRQt1
3/llGvWed0Y8GEKBkqkOE52EM/yHI/RnmmQ7zOphxsXCZSx7Tet8dMB2SdRHPmKhc7eEgzjSOw1V
uqbNmtepy0s1mJGXpP2b09r4rRobG1xjcXlQzhXL2BFLrlPjfKzivQnM6E6vk50syC0MKe0iEQbV
Ycx8ojxU6aygzQUaeDxX73GASSmFf9O17c8sVGe04ODgjGm90bp6PMYZxHEyEFMSvqQw3EiiDb/A
y991BclWbqj2xhDZreUw0CI9+lFb9ctpGdRrwq+gUfAZtRN3ZxTxfOqxqlq7rlXzoWoKPzEt5iLq
Jp8BkbVj/zgsGi7VofD1xbDJerDxNjlR0F5aXyO0cnqJs3vLtsL9yE2JcH3/3FnysU/qcNsVFXfB
HAo7J7WDwG2b1aFx1ztkB5mPAYb6DpGpd+ip4DdcxscYBXVyFcAjQ0XPzfvYLPvJkaD1wpCpappB
03XmXUJ/J7nW2ePnX1F4ZCcki2cna+Bd0vpa6PuuacRxLq0vWGK+8f8oO7PlxpUsy/5KWr+jzDED
Zl39wJniIJISRYVeYAwFhXme8fW9nLcsyzLLKrsrLacI6VIUCLgfP2fvtfOyoIE/m4KqQX83YrAm
fHmZZ9x8bZYAOnD9JbKPj5YbaVl23Q6HnY6Yw/gwCliDeE1tvlH4G7pNawU5XjJ4xVKBdbGyA8TZ
lTAXzz/1aQpMvsZDl9cvUR8TjW1o0cI2201Z1dtsrO9CDMisEEuXgukDdqhRf5/qd4tOb5mVzgrM
IX2+ho4LTcDtYBnuaizm06/ebw6elsUAQZqD21eXvBPZyxkYXnhyVPOtCCglRRkwdszJbpm836KN
F5HqVvOxrxCBdn4766WcrOJYrWdMMx0ikZe27LnDKl5qPUnLlqpo59g4x03qLFrB1UDN05XG1rX6
TyMe8H0Q2YnVllR1opS1jOKo8eLNFAK6alpP6njXZhLD29U3qWu9N2P6OxnrtZom1lwXRE8YSBvC
Ct5c6WP39osBi71GJ9gpgrU2atxtavFCeiAdATOaDaVpc9pntt9jBCO5u2Si7eWkI4U6vLD6Ezrp
8J749MiHwJERCzlItzdEPg3qUx4kbVTEInKgLpgSC+abakGvNMTHmHBfTdpRx1OKab9iBKkWfM65
8ZHVxo/dEhI64oWt1M++dz+7zvA2GQlqDsNsdmoGvoyC6C9rTA5SXg80YFrikRTzUYAYaw3/Re2N
+oNRB2cCb9g6w3BNFaXesGNNizFQL7anblzfvNK0IaG8jE9el64cNlpc42W0jtWa0W/IwEEwmBl6
RI54H73VKNxqoSVi4ZR0ast81ZqKv4SC8+kVacxnT5+8hNzmuciy4gGXjeO/WFoJoIaGazC1/lw3
NRY4mie5TKAqrZduKq9oSTpG3FuoledA9MjzwvSqBM3B4mBgmuuI1eYTxCPIlxeEpsHRxeqLm471
Qis2fPBRVKKaF22/YWTE7j/pf/qQ9JrBAPLf5uvS5tFLWvvga+OnnkbGMtLFw/FpbwZoT7DzG58d
2oqFJRDJiJHEC11JboEHPdDXSmNZ0FMpGDG8ePq0NhXGUv6IMjCpjXqTtnzaeWUUcyI1PoymmrMu
E2aSd5+ezZdKmeg+JjTyerTb1Qm4eH4dEVKUQX61RAnuyifTawh8MLKpNy/SqngxzWtOWsA8sCNa
q5YVryLwfWxraKnz6k0rkWYphAXlUfSh4hkOOTIvAcnrq8YMFwh5x4XDPTHwiTh+saszNCGJpq2H
CuRXYPmY4l0U+yOTe696gLGmZTMAyEBWxBuop2Wve/6CqV81Ez2iQ7x4ptMcI4pvp/xWdCKsUhtD
R6ngMigSp95Uro2+on9lBWJiH+OXCAlnedMgo3let2EHgZ2AnvVk80gwW92G+QT/rJU2hpA2IFoN
2WzHDwufDJHWAM5ECHC/jYmlWf6okUsFwk2ZTxYIhvgr70ztzNwa7y2iWg8F8grKg3pIYd2gC85I
SYchukhMfjnai4u4jWmJ4nvAWaXgsMIgEa4S0gRmSgAzqJRGLGzDS0Nas2I8WmjYqp0/Wb+xqFkv
Re7sQmnoinF29Ti8Wmn1aqXpa7Rpfmb4wDJpCGsDpiaOzZ6BYYNIe6m6JWoEtFmw0Rz9K9Xaswav
oZBWs0yazhxpP7PwoU3SkBasLDP/1VY9XMMwObQcXFeRtLBB/2QynBjflWlxa0wWnXNpectT2CxN
Xl9sU1/UyB2QdI/Ue9Iql2XXTFrnBDpJtq58nYxFgio82DEp11bAiYjDk6kjSUtzF9kfaNogTdaY
V+hJm6ynCgacUPhLdKXqqsDRp0tnn7T4IYfxdxWuP5a5WS5tgGmIuyNWM6bAUEjmhTGuYVWNKLnx
cjCyM5Y1/FATe3/ejtpZ4DbUpO0QeVc28wrx2ksKSIA3McKjOOJVLKVp0ZP2Rcb4lBw4GkdpbaRL
+ScW6LBMmwGJPqJM93BqIIZBYBXjjjSkTdLr0CD4CtbJHnDEwnnaKfFV5vgrY52acRDvDn6SHP8l
YjTQl9KS2eHNzBC2KtKsGUvbZiQNnCUdqKzH0hlIc6eKwq/INVJ7NoidqX861A+9NITGJS5Yn/wr
IbmQQtpGp/ZUSBtpKQ2ltbSWjtJk2uE2zaTtlNhGEozV/Fv+Jw8yxJfFlZNPu4jxrJLs9pkPFkRr
SLm+lZ1Apg+zXBpdIb3HwGWMbe977ryWdlhPGmPDzG8R1SjbAs+sK82zobTROvhpXWmsnazh6DpJ
tBkJA58ZzGY3Xu2aBKwBNnI5sNPY77ZlOaciRYFcGbcohHUZiTNZuMqJLNvnH6ysA46L83ckImqh
QANggINoRlqP+wFL9Ag5S9Z0DU/YLEvaSxNNH0XVhOvRyX8a9iGCo8EvN8nd0vo/qb4ffBzSZLSb
Gzstw7Wf7TVybxZuhSk9SZkxpN7WNUZ7nbfh1vSD5iWrkyv1PO1BwBJJ4mPC1PwVUTYImNRwWpHP
F+JrU5n6N8Cj5X1G11vJVk9bf2DDvQYfv6jdkBRThNwzLY3uVtM6HF/6uzW8E6Pjz60B9UGlNwB+
7foaxUyS88pr5Fx9Y5b8dYdOjKm1/eiTAXBCCpymGWzok9YRa99LCiBo9rRN2wpEbRHXaNt6ehEp
TXu4SOkS5O4ir0k3IoQEQOMLHlYxb0ykO2CXPRBQ7RjB8Z3Oti/2qLQa+BVIFi2xapQdjIB5WDjw
uYtNOYXEn3M7KOhIm24+5cUmk6kumrrXknZe2Uy1EIKHloeihNzOIoPxogloEkxu7HwfTMjveqxy
yqvfI+tlys2X4e7+hKG9BI2GXm9uFxS09ti/aBGurI2QIKw8uGF0eUsVwGjhuNYae+FEYiloWnET
L4iCfGcZWdfGtNAP1M6qX5xHgSwM0HLS3FXWNzNTVqrPoNjq5wjs9HJJSTql6IWqnKOHOu+GYdlE
6V0zeu5lq5fL1yMOcSU52ovVwNOR91pINvwsE9OnEmnv4RD+xLlzGGL3pDgQrwyiGIvoaHgjUbXI
OxT3LJpwOwHiqYJ42zXFoxyChMkOqRe5d8QR/RINKV6/dO3YLkJoQDvTMQK1x2K/CiKeNq5ICa2v
37b6sPZyZ6uW06EZ6cwRRWSIIw09dCBoXHpCsMoXp8ofTpj8DDlvNA6TOzPtnVa6R6VVMVj0V8rw
A8kAPz2wTybAxrHJvzOSgbLmR9M91DjuXhjxWhHTMV/nIwIMi2OkRzVuwOKH3d3WzYJPP1f4exRj
4OqtemaE5EATLpCDVjDGZs1C8RHbLP81uHieHGhtg9aTN+lB84VlVQ4oC5BV2EzZmlRdt3b3kXHu
izh/uem0guPxEpNCO0HTEZP/rWKlm+e1BHPYTQapDVCCbx7dyD4FbvaeayTHkVCmNBSndczUvcfB
Uo0oInN6q5nxE1coTDj0WkMEP5rMxgArAVU6z8w0NhfVplYiF3yOdIH2U5kRDjnB+VMIds6mreb2
3BBB063jLvtB4IGmoYaOgDZh3Y9QGKy2gRIPW0QDLx5Ncq3xa3epMwKVhBAAIkATumqflOEGSrQ2
YiENXiiLj4HVXIRaLAc2NQk4hvoEgwEvLOt4Bsyfg4vkjEigQ8QVj+l6Cdc+ai6JQmV3CZSBqF7B
umkdrSx8xKSxaNEPkF7gpelPw92MJpti0LFIt3Q5EVWrWOGtm2EHnT3239y0hSAcvabRg+Gl9hfV
I87qW5kVmxix6FxvrS0FDQfDYTDxybBi88OmAEowipLWE78Ck0zO2MM3MVX1LgopyrQMnlztwpcc
oEzg0/qxSgAtus7ruJg00zggB1lr3mJbkQPQzp7VirGfBl6pRM0355j2W0nV5ZO1ZGeQmBS/e82S
T3kpWptf4Qk8oZG9NoiWeG4ORc+rq7bykPxbw8i/nDjYPd9c48KEihp4E13QXmTfu4EZllBmNnq4
Hyi4rWlgJaYjYCQKYK+Rw3uhKMwfOSqWVv4ySGlaKjlRJhkdBLnGgLI1onadbYDbHySHGVjwGJKb
p5lHtmWST+AYMtrcQdPfRHz/cxN6Qi9UUa06A2p9nXw9uVj5ZEJVBECRypvcVqyjWTgvzJZ3MSqB
vFhZmIegLvHWyjqduY29TpVy6TX1bxChX5oJ4MU/C+IsqHaPlFOtDeREVCjteWd+6V29tHitPfMo
H7Un+UQbWHG8hCrQ2jFTx5TB+4ZvVp2CEmgP9V6UpuC+625Hls+9BYgwSweY3W7P8VpgNtUCIjJC
IDp56d67zjr7w3Bpy9rcPDkyZZbeB/mYlGpwG4ky6CMuqofkqnTMF0NeMlWDdKKJuqR/gPQZzm53
l4iwv+hYgR2SlY7towl/QCvcm2hcl1ZKXaeCUGJzHOQhKBAWQgyXFSYhiRt38TIpeyqswBzmKOXU
k0Cv3sMnBOhiHbmzOeNY/m8Pd9CU43LRKxu9nv7DoP87baxztUDAc6aaPIXFpicPI+5XUtJYjukL
grs/Q91vRdAtzDq6qFl0URr3PW/tdzQLtyHhgjUwKXh8nGqVtsjKQfTJL5OuQEXaIC0ynC+tg7SM
kTl33wM9OxBA/eXD+Kr5FlRV2ynzZbMxPyQ2LBY92RUguNOiX0Ms/u4W2bzDQmC40W5IrHdtVF8V
LbqYCIRjlYMEcxyvB62UngqBGbBLlo6TLJok3iU5XqIaJnHfESOfNQx4+vy188szOeiFbuKOea+8
td6M3Gs+v5or8Ay7fEYerHJw6hCWzOQy2t9a178iBj9gdVhDU/vqsdlj9El290R4ezfXLpYCh9SJ
d22Q7JSaH6cGbT4zsMdhDrnZdMeI6g0uQw8JkmGUpf9prQqPHCuYpSW/ffUjLZVlaXevaZP8MdP0
UHTKMnf2fgwXyXG/7PFrqqfDEIQXp4kvgze+GqPlYweZ1lnylqOq1xiRzKIheo7UKOvXeW+/Cvfu
hf1rSd/VVs92WFJA0XLm2Xa+7JauTGcphPmF9wj33Fy1octg/hMZcW4BeL7wJHLaeGp0Z1ykzME6
Lcc+luHUBeu2vMMjtXhViXbIzT99Oh6HSspnVEg5kb9T65R95o8m0hct9/aoR185RMpmILIiGbXe
yZLTk2AcK9VOBed7X/ug65EtrYRl1Qqq5Ri0oBFVZYTah62ECivQORwb7UuZBRuT40o3GDc2oRp5
DJ3YEEkoiJJxEesp5J2RZ4Y9d5lXW6KOUS4G/DCQpZgGgvTWOhPhgwEkBgBHASCpiJ2jzVnNcL0i
A/HmCafmrGxWA5Br9pXwp8LJ4LsthR5XMCKTGRDcpnDdE9lG6vz5OHObkrtNE12WvxU9zNDHEWpx
YTg33nMCQUnvjQjoTcul7vbrBuXVwpeuAg/YF0nI886za9LhSVZ1pw+2fjiR7Sr3efLZY7sYA30p
lINaGtkc3r211M+c9zbMOI5Kz3Vz85bGrkVIK7YDT7a/5RobjCzBhfaLWSKbOd8C0m4R9OKRjhM7
W8PJHO0gSBkTCVc6EsocV1QCpkjuyLt2tsRVMSxB4Q9XAlH7Xk/oCNhTsIwFI/kBK1UteIyU4dWL
vC9wawegFbcE/XlDFnOjEJxlF7/ah5MMF27CfR7WZwvdHRoZtmmCQ3oMUU4KWsvUhg/kisqc1vKy
1rHyhWzCUX5KUX1azaLIuPNi8y8eU2ZWP1gOH17KjoJyl+andmpCKc20+HARAU7+xO/hNjInCzWx
7S4SN9xYLcmC1FGeCV3NlzXU806cqo8Weh/Jqhpnr4BxuuRNIeHFDkg7Ez6+V3A4VergNHh8Ek/C
k2E3hy5HFxmLKFuWec6iGT40og+Xsgjrs1edBDDslNxjus2iLJNlQw6K9OYSTl2CdvyvpmcHLkJK
RqicG3byW+yQnOFyrsls+5fOZH2kOJ2XgdvzsQ6Hwo2UedHRFyanhErgj+nBbgtVHqrRoTjNFejg
KgfXkv5LpDz8KVDmwZDc6/Zr4g5NJmCVHeLmfKFZ5tZOpw/G/Tt04BSqhbVzM2unyzHlQGumrDau
xtyy1ve9x0wnU89aa+y6sXol4Wtd6eEiSKY/DTHymVhpHlOJvPzOLMrPxiXOJoWobCGNEGNJwZiT
ahvw6w5i/HgWCeSfLVVfPWlDhp6SvlnlnwZEIuTZ0TEh0lx+foxId1WJMbkgv0q1dsjstMrdJ4DS
6I/i7Wp/FAprT69+VbtB50GK0tOzmhurYafgtmZJA7eci2MmD56TOJe2vwJx+ura/ZHM319D566p
PB7GFKziItiNungJUdflZQYMr6TZxNktc9rXhuKAoNwz3ZiLp1IuoOx+tYfkfZy09Tg0dOFGE4Iy
oa1qMn64eY2vhOUms8GgqjEOjV4RcyUyFs+yAczIGXzLHzJoMD1wrFO6UwKHm0MlG707ofufturU
HR2V40TXL+34kdAkmriuEaH36OXbW65SsGB4CNjJ4hrWtUqYxSRZ5tYOL+bMZirnBhpDJpQaDPsf
U58w7dU4CYMjpPblsRrgW1QdfTq0anJdtOl12WPozuC8bjXYD7XPFlkW446E2XvKQDSN6yu5OBDX
OG6opC7AiVkqpbFRK56cqOEOmMpbI1EhajV8kGF9DxTWojycvp5FrGj6P3oELU2yBK1CskvjK+Co
W6U1F0wx5cysISPz8pJEVzYWxEwKR7nYmhVflWeDlpSwbghfn6y1Z+05YgEFgQfUlUW9rOWWLfRj
y2eFHtsDOMwvCwPxw4SKO9On9LNqGWo8rzmQtcQl6Vl2MZ6LoFx/Slx1BorrhcEsjRqMNp3rNfeg
wjPsU6g9S/4nStEMP4KUzzDuedzxezKfdMeXkoatVtKpMNEWQQi6phF/6KdemyvQVeY6KASUqvpG
Hbk13R6vc9mDHKYefNb7lhvceRq3dnuRYMimN86aXjEL1D8ZsFKpy0uRmsmPJTiEoJuHA2Bsnl9S
+4op1XN3yvVsDlP5Kiy+m/HP/XmAi/D599xCz2ME7aCcppfOgGvqL8/1rUnHteMaE6fs7KdRmZIZ
eXbMBO119AI0XxLlEXGjAum9F2UDuSV577iRQHbiycfYh6EaHn5pHGUfwW+7S8bBrXDCtQe7GhEz
jFeCgf2Ud571WKVLoqG5+WDPpUsSeg+oRxl8ULiEBd3rATlthmt87kagihl9XMqxpvPs16+pQ0g9
S4Ud9p+oKU7yjrP78UO+Q/wL9HpslRZV8q3YxUtGqDN0JMYtpUPdyNFxSPmv3odHnWYAkWMFpFn4
05fmNUD9yWaco/0Rvw3mDfNSD2gXqyglRq41vxMn358c0AZ04vQllaeMip7S0vQvUUT1ZNh8wFFZ
HmuqMsced405YDK0L2PNc+4U9SUOUORl4DNBCC5rxl7BXKjZuzzJ9KN+IHUBdGcMkRGwwDGeho8C
fS2YC/uo5JuEyVLl5jJEoLvYbf4TSbLiADYCYjBQN4SuUm8+d30VXCznRmIYP4cAYs/GGOQ9ysbA
6vcI7eRHz83N2PLaQcAliJXqPY2Tl3wS31PVbotDQrOlJH5clK9OBxBCKBjXHg77hk+/CvfDfupx
uHq4cqqXfiRtJm6gQRBdQAtdQA4pDQnNpuLU+P/Ke2jgExwlyrNWgrMlfIs5K3GU+RaSDMVBuqzQ
HdhjAG4CqMY4r2kZDRKnKe6T1h6yGBeAmYszUvxvzzbeR5WZNBGfY+z80cp8b7IEO02wHET3RqJ3
46MZgtueWJ+WW+SLhjYKnpCpKe70UlfM5q66nq2T/K0B591kN9dL6VHn60ZhblVuNUpttyVjT9bB
8P0GMstzgs055WVWo82LYENTmsU2bRkyZH+Migok6viKEthztVDZYOVTFOs04hSfYCpdfGQ8bUCo
725MvQk7D/I9sv76pJIZGIUcGzuVdY5HVm2xQRYhHQ31lpvRvU71NybeJBE1xnua5AyGpw+gofkS
2umUiw8onz/6JD4mgp3n5UdLMjpldPBj5hxY+66/yL6NVoc00PgLtnUSH6PvpMIJ01n4JqK8YOM0
3wFbYGrpGZlNu9q3nOWG1pSqfsUAoDpC98aNAVvH5yxHfL0290NZaXqsvFOrHrI/be4A5iAcj75P
s9LDYoGDOuFK+IeehI6GeQMm/32f8G3hyOKY0+oSsDtmooO+E1HQ4vEYiTGbbGVDYsPHYLHDyIWC
B5gUMrL66gr8If2narrI1a3q9n2q/kKtLr0v/HKyOeOIahknFtYvLb6bBdPOApiJ/IhyHvbUcd/N
Xt8/+eiiUQ+Dr25rnQ1Hj3kY7Jq2HniSmYVMtedkZERsB0bM16sKGFaY3Q3HfaFu0fED4gAKRH6O
Lfb8ioVSgLuwanF5QlOfLyrfkBINMxM1zgyp+1nhf597ASww2LAOSyIdwp/nycVWqNVcBfQXQaCZ
N2RQMBhuNuIhKEHlVI+WINfFU5RDEYS03Nk0co5Fwu53crV7bklaWwHh5uAsK2abWpN0Q3CMWCZq
UtuIwSO1pFirTjzvXHWFen5pJ2e2zLg1X6tao/FN56isvMsU1d91xAoXIiELKkpF+ucklDZEimag
2xPyiRo/mWUKkQ6w9iPVfAQTjG6kHpbnXNJWxffJ0b4v4J1IZLZZvNWxfkpjkBllsJrKnsTicqHW
DQSD2jzapoxmVI6pZe3bTj82PQ5AkPS16LZeYV/synnAdtw3WX5GTXHSYGgILdnI79djBj0xXqTS
o8GPc5WT5EYgrFFt9z3uu60x6bdkMI+6ll7h58BnRmU5WWukIVJ1uUXUd2VQS9GMt3ss2GvqRVik
XJ0CtZF3wQ83Iq7Blk1FaO1tFAphoR/DBhiWyLY4ErfY1o7oHI/yMnZZv0yrap4N+edQuTQgmoUZ
/9YEau3O2ZPmvBpd49Tk8U7q/4gmXpvFQUuNY2yOFMvsva19kbehQsJnGBonvCC72tkldbeyjfRq
MZieIYp6PMW16TyckHAoypp8h2nGsUAKrusp3PVM0werZzWDtaD9wrK5NQauoV4Q44SquQyU30Vk
swTwxNru1mywkKBEaZnPajXXYOy3ZaifiDfb4YrdW8gH5S9ZmxhHESTrATJCDrzpJICRZdcRdZ38
e3nNy1EcE9PfVOhXK9/Zy1+hd7Sb/Ofle6qSHiUuhkFj3tjftSohsM6+sP1NZ5l7FrSlaCuwziBt
yLmdOucguuIqpdABgZYzj88gqfRjEr2npn2SP0G+suCjCh2UbGKrOwHqhaK4uqh5DQ2gt24cTaRb
zytT5FepUHborVl2AUdIv4Xpe8RgXLVuUvCqqcpF3nixaZ4qRzsyqN8iMv4eqvQr4MM3VHvPqP/b
9Kn4NXy+CGxm8i97whK0Qb/5/idqz3UWqLfnXV4ivSFwVVtDvtrZKqd4tXAuRqkfNSw8qh3N1RAj
K6sUfeXRedgqpTTkwV1P6mJMh1WUB1AQ16GXvMVAwpyTa4X8NBbhSW3spVl028i0LpHbbg0lmvVc
R6nExu50agv34jPYtmg99ZV7DWtSIErzZHvJV9+mG6gIZe9QhVEeMxqq5gZFdq6ZZCq5FxLD9jgT
jrYd7rCWfWWdPdfHV98zLlcQDVd5nJKa61yNdnarfBChMTXare2tU+nBn0r5XJi1SynxiNQbe9pN
s7EC6GdUBGe7y69aruP8ti5gVgjNxLtTOA8d6M7Y2SsGt1vPy67tyI3fcBPijYZIgWpuzlnkWHdM
85nHqjp3RTwUXxy2tznBUST1NFvmO9uq1ZcDn7HUEfeUm6VrPUJI/5Fh7WEpXHF27Vx833mibeW1
k9rQ0vJ3CXdxLNwHo/W80+h3oPKVf6fq4a4IuNaaiyu436Y+SnEitXXSIewvHniqFpqELrcqkouT
CJV9071TxKleefQQwtm0suRNCPQMMol3SbX8imhlTsbJWj4AY1utBMjHdvrrhlVKAB6mfvJiJrQZ
ozboCQcHod5EdwVDiJzbWun1eeGQOfJpKfk+i3PiY/WTEQa7Wii/WUiXPE3btv+uHfVckjc3q5zg
W09/l0aXEJ/Ihze4FyRxdtAvbB2wIXJ/BAW/Sx4u4hbAe8HqSVjr+JZQOU01jsrmxw2Uj2StzXGz
35j+b4kS/goTVmWdhx7MFBJTsqgsZPxFs2JgtZVP0+CYe7kCNLyrzMiJpTQgbbC25s+lXD35unmK
I5ZkeWNJHwEhsTAfhmhREfSnS2KOXEXkiu70LJCefoNXtrQcEF7hR1QGmxbjglwAxaQf/ck40Yfb
WJW5kxJzXA97LDX0uIWxbGv9V1lLPo93w+vzO/Z50/SYln6jkBDgXuRjPvnht+AulXdgxfKH4Pdo
BqjrWVpbNraAkafhGsssLjn7+xvHpQOtyZ6+J06t5jzw5V/i7ZR08PucS+HxcPeGc4lqm3eJ09vj
PjCjr9okounPCG+xn7J1pRVwq6BAYK1QT3LZ8TJSm1Tr1CTyK4EgWNs4FJbUVCvUv2WfXsvMvcT4
CXqWeReBJKFkx6az9xrPZJmkG8F4vrONk7Rg5FPxJVt2vnkbkLB4hGxziToEW2lk7ku8/QFKrIxL
H9fu7fkE4Z7ohbilTXumRgvKdisfArkVsO9tsxpXxSBTPYt3w1OPBYYLCsNVylFnAubGtWHh8jfS
lyEfULkgxa24yWJB4fOXT7qtK5e2b7eDy8GTLEKRXAuWFmhVe4fdSUruOV0vFVNdTQELoseDOTGQ
dMOGthYGYsI3r1XADd6jj0fnx41K9s4cJ/ohQk66kstoiAQ9poAKqMrcxvtSDOvksqnkFStmw8OZ
B2+svCtYZ/QujZthhru0ixd2RbHZOIO6kMsduKJF9lCidt63yRWpzS8ZEm2RImH434HIPki64OlR
8RfF+IuA/7AusbMkk1jJQotbL24SmvH19qviassNPXbC7zGR6wvPRdJr+0lD4VN4ZCRUX6pGXnTr
WftSDV+BBcPQ8C5BZxIKgKEaj0iYeRcRGjwN4U7viVJhMZdPXDCqnJ+LL0TH+7bRbyDqLp3pvhC+
slQ9c29ykzu5C9VHtpO75iUS/rd8hkAusYWqR3K6fxnnp6kLh32mamvwW79xlx/t/kP4+lG3um0R
0rVrlHM3HTGxnYKK2gNi78QlKNSbvMZBEnzTUYEWbz+MMPt6Ptsdxh7C30+lYhx8dH4hqB6n879j
skcFPD5Ohvajji++7q7kPiA9DHLB8nv1Rp4VZVX3ljZrLKbEs9fmozJN2krNQSAFzAvuXmbqqPUq
7U00GIATqtPM13Zj1b7opCPRINZObYVnhoLId+MFATCv8u5F/3ThXCefWJfmI8NxHEl8fG7MNTKx
oro48QwZze1owGDU/t6ZJn5zrpq4JoO7BvazoXWztjNK2N58GJXKg7ay9XFTdQy9o3oBXeE0WqwE
E4H1ZUx/zn7Q3F7aIjlqg7jUCbdvURu/c2ta9SFBGAxNbnKHZLne1OrD+AxdtkYsLKBLd4ZhX2gv
ZUw4rIdNjlknZHaOcSOpgSllzIvF8TFR03cSfS8FOdXA1pCUutwubfmVqLT8J0eDnhWjXGDXUW39
FHvjc+hFODBJD6n/5vnarbNNbGn+Tj5NflOvTLfdyYsmH2NrW6stmiLsFYZ/g1G1z20KTlkEyqpN
PvUevaEAArVmlWevOEsXyEA9qFQZOP7pUAYUFnT9Z1NlkDmT0CNHzYpo6Wh07Lu+QHLLhWJJHKjl
+iw813V76sl2ZbjvXejwXNAPcyTgQA9mQ1YZvjFh7xqOtdfdHLjTpRUhnhK+MrPZQkYfK3xl0UYL
k2pfWMjn5YsFmX57fslONnjzODOr5dcwAa+tSuXSuPzTmm1zbjAhqXplABo1fCQVSpLJH9iMOEwN
BnOG1kQKw0KF++chf1xGioyl0njKmBfKwjoLjW0RO5usIgxe91zaeiVujTZlboCCG9+AA7EPH6M9
ej++r4PQZFM+MTxe9HwkMwabPwDBwLwI8Aasfh944PBw+VDKKrc9A+zd4OoIlnXFmmwl3SNnORZl
duzoOcw6z4TKU251n8hAOlsWHKdLAqjVc/qTSsrS25CsTDphMx2HXG4rZOQmwTps7QiX1kRYQ50T
+CA7YWGOjGlEPOlMxNuwcL6IhN4W0uGQxkwZLnrPvacCWsHgWrs0TdiYAx949kFEI/QXsC1ur61R
Fhwy4LKmNXwCOxGr2HEP7Jn6mp27oSOKfaBwKvToyJSMDFOAS/JTSCrQ4NBO6Irh3vjIuAJDe9SE
U5d5665F5CE7gxZEJ2weeBw7OtH/Jq563UF+3WAVB5QXOL8gOZF2EcY7TcdzaJBmGDtIy8mGgfhu
g4VrIC406CKIhcBy4kzagsBlMrkCbIbOK0Oml06vieEJB4wx9zoNjRcECMQ5OfUa7wy5YpoOyJj4
v6RyaGl1D4NeB8PMiQxGF5tMCcYqYh6nIZhU1VPjjiy0GvmeBmIR1oFw7i+0yigP9ZuhaQPilvxX
aaoegOMq2joFYqvOVC4FnGarxpDDoGhvFojbs8Z/hagAbWSaj2Oztb32ng4sXx2jl1ld9tW2IqV9
aVXOhpEyIzESq/2kGudCo9tC3s+G7ER6kozMUW3CGrUqdatNRM776tu4UehTzrOk9raKXn9XwEU3
KKJI5ovwAXRqfMx7eog6QbOLIlr0vS7InigQMXu1+ZeN9X9kjD+E3xWiqp/m6af/zgucBEgf/8//
xt78n396z1P+/S+/5b99Ifl2/v5K9d99+4t7c/+HPywB+zTjuX1U44U7LvnrPWCxlt/5//vFvz2e
r/L+rwOFVdzqlqH/y1Dh+Z0RQ5Lc/zb+bf/459CGv//z/+GPV0luwCEv/4UFHXs8frf+UTf//r8U
+99wfRPqgJkBM5qqYTj8T3u8JuOCXdsRGv+Mjsv4P4IbDPFvwrFcQ9gWtBnhmO7/yB4vfdH/YHp0
eH0J0XFMkzhh45/s8WrrmQGcJMlIRH6bSECGl218HRwV4V7AO6zPooX/GXX7FnbJ4l/7Gv+r55If
b6BRQBauGrAC/snsV+S5NSoua+OEqxLbUUlhqjDJJsVm1akT1NS4+23ZE1E1R3y41K4uy5QLg9T1
7I8c7EiZnB3BetZ5yv/rzenS6PiPF8cW0nap8S7/L1/nsSM5km3bLyJALabudO3hoeWEyMiIpBZG
o5FGfv1brDe5wAXuoAvd6KqsCHfS7Ii917YjN1htmf/Dy63SgbLDpYlQE0z0Hte4Zop/k1b6bkv/
V/ksuiCu7zohSKBwsSNHqOCO1ToN6h8nKNWb0nBIU7ViMYyKiiL71r7Yyq5y70IN0k1HWIBwDD2W
ZQOlh5H0Tq/adUeUx34YojiIzGznBxnMmiCAd93f1RB5KKHsYB+ltI+++5VOnL3s2cH3gAWb5nQ5
dEOEXBioFs/WZjCj8ALriS7cn9kq0EMeEB4gdQBLldYgBOvxxXV7eUDvhyqzZHWSls62z+RHuYaP
FkK5Dwqk38G3mUkSs5GfJ6Qsk8p+nKjV+2wM9CGs3KfEjdCMFv27Btq9dYJoQUEKmGxht7txfHLg
F7/epkhgQcYV6Utq4KJBz8I93O7a6Vp1CP65mZPNGDXuxi/S8ehrJLCT8e0iTZAWXh/a6fIxrfFc
e5UbG1ZGdzcyQ3cifayHIV9HmneujYiiEe4ZJipmCEHumF14H0iA8Lab9ya+e3ToKGmSnvatRoRD
UAVhPmn35k3+MzYKwosOuZkd/Mn7NtvpFWp+tHEHnxuPRQKwou0EsOrcjgmjJje5WcCEYawkf33V
kHja8Ke1MNCaPPrpPgxRuGc5L3gVOMP/77cIZ+z/sq6uCI0IzIZre57leau3+X88qV6q0XG6uE6Y
/XXbqEv/QiuMgmVGQg07PEGDbI2oo2pv6ve2PX70LXJlwrOII6mH8mZ7uIhwzQhk5hdHDs5e1s+5
E51EV09AutCdE6YsQL2QsMLG44UTEg5zsZzKbtWUQjwXi3dF1LT1cvtfk6eQJScPVutwc53pI/VM
cw99/dEZOnIM5Tn0rEviEdAZIlBXApeQmNVE5Amlp4vDv3XnI3mJLgab3IaCRsm/ZuZNbIA6pkBj
6Kfnnp962+vsGhIfvDdHHBBua9yAczGGwCe0nXvLjofp4oRjcsWPeBeoJmDmDgQTcmY8T8EL0EPC
M5KjOyKcwrLuH9pOf/YkDGyWatEbiYDtHhnwzmL3wyGZ2KzenfEUmeVVe+qhT8bHvpAZsbzoJoKO
HO+uMS+Tzm6YV8qrp8xP5l9U9ASKsUsnkKFK76T0d3AgduMMBXrMu/MSNm+JAPCtW8/kbaFq9eZp
H4Rzyc7To2ISxWtpcxKJQ6vrcxnO3/U0IXhEATxW9gsooJ0Gm8ZY3sJ8M4h/FXcYihPfQ5Id6U2m
kbz3o8V2OFj503321RBKpys6hUQjNcAlWW0swLWe3fqHAnrjtm+KlGXqQMwq6WnIv7JzqficUvG3
M5v2pTcidGxB++CB62EzMj2aZQwK19+Njk3kKUopKmi0MR6PAzoedQ3M6K4LlwcjSS6z+Wh39CzI
7tY8iUFAzY7GLd8OKZYq/ApTfDn2xOdRZjZ6rCIOm6tY1DcrWyF5rH3f0gTBgBbMqY2taLgp9NKZ
j7Rz8DGVtam82aGxm4LwGzDB0WlZlSRKfU/rLxEE3hWhHQMIME0MRnf2UGo4F7Xcu2xbc1YKB0cB
fhztzDsMWfPO3PvQjhFeIqyCTTkAMW6G99CIYltqEHkkpTJH6++E89GwePca5LY5foYyYMqUWchH
huw20Xzc0GmB0CXLEF/CaKC/WcYkVoWyDgWA0SUE1pwa5O2QOrRdMszG/hid0iwN742JcpKQIb5B
p3jt5vDmoOWO0wrrI7E6NJklw9fkgTvxuzIEAPrlp9Qrsi/Fa7m2+QA6q/0SYdVJZ+ecYPjoOYOx
o7QPg1jaB5f4YFaE7NtnGk+fyV/Mh1hg44IH2+ht6C3WsV5fyHwMD4lHRviosoYQdaSJ1dFZKO0H
Fxqjb6LhyHXIYMfnDnVJI0GKJdSTsbAABYbH6ChxDyaj+t2MtUemqGwXujJov5S3uYEmrjX3KWrn
jfInjYYIFa/bw5bLc3nnGqbPeYaeeCnD36Ip55OVph3Y+/wtlMtfAoqqnfSYqbdwJPJAiZ1PCzmM
9nPmmxb7KnO+pe1QnafegOVaFTuZAVMulj+qb/SFEUXcZj35lAy+hqy8jOuxb43ZZ9GwQukGsG8W
LnE4c4gaywsm/PSceB8l2uszJxLn2Oo8qeEDLq5/Ng1ZbZUHQc12upz/L6o2PJTeWXocqUNJB9li
w00tJ7tPWtltzXI4to2HtMH0ztyVPXPWXFwaH2taOGB2Fsm7tCx2tezb+qJiB8ORXgIcwtPg3ZKJ
lRaGdyDrafWYTc5HhWjL9bH/iN4MECZPd7novitFlWKEVfS2SH3ug6S8YBO/s2aX3GcCrVyluOhX
TN7osVZ0cEU27oBmYcnuTAJuN0ILg/Y1fbe69GmNpG5tS93kUqLNtviB064DujQYuLLqptxEeNM3
VtuI2BkR3/VCXvOQtW6Z8YBHvGBeXhK6rZi7Bz4xtTjvFtXO0JXdm6miOzViMa1G5LgFVgR0KYbm
zAWam8WOYZunMgCDTjcBJaQ7pQ0bFrpOdrlu6+x9mNOyQT89LvceBY6/bqMtJGrbTjXvTiA0UN3l
VTKhzVp9WcgJrHt/etaquUPNvyUIwYpts3xtjdYki6awN06f/qRzIw5e+DZMLKtbDubATe/++0vp
Y5ehJy82HtNzXrLYNbIyzkZ72TdDUu8hYABFnZULrMW0EeZWTFuT8CwX3mdLVqeQ3NliRjcXTZDx
eJydePZL5xgUFi6W/2jJRfinaCXGJt/DlyaHGekeS2T0mzdAWx9ASvnUiX0iViV9beyQpU1ARNq6
SQ4l4cvCsONujcXpo/EhqhpulWYgPDhKLmC8DVb6qbUbgvaDbuU3nIncYQ2P98ppp/M8kdOjTdag
yyLRRRZTt3NlcBf6i7o2of0tW9+l8KvyrVcMHylVYD7+tIP503g6oUIx70HIkcOe5o9tal3bTAe7
iv5e42q6s/PqNgv9LMzpj80vdTAzl2CZCYmzX/5LZwJVRaBZA8o8bpgloyxAG9DVfLqRnaEZmcLP
iOTNc+mtC+lxDSxggI13pYgGUiEX7R2g16AjmZyLx5b8USXpVyZYPk4k9CSh0e0jQUnsJlSF1opH
znOGQjPXwcIQsxtu8O+mOyvUuOZSBukDe6WunNJTq5IHsM5v42D+i1jGRapvrzURATTz9hqLCTIg
6f+FCeCQYXqZUCheOgeCebHsegzFb8zQ2kMuuR/N5tb/Vp35SCGAoL8hnSJiFtCpBy5jzJGZM5wF
iosR4I6tqCyawnsak+ze4d9tLGl5LsqWL6lq3hmKMGtfokMxOdOuIm0uK3hV7DoisWkMoCu4lOFy
2aLN/+3HDrFKJctL70prg4b872yZBJT0qEZVAmseWrJ1nqMOTEgZPlZT9LRUgNzn8J5zq9qxL6lj
22EKmZilf+gWC4mSke/cml1P0nt7haKB1+jbCmrSIxQBVH5f3IdDjsJpBfT6kHrnFdnru3ihJyi+
1JIEsa5gXwnhN8pA/ZYr9Fes+N8GnyVKHJDAC2zgkOFlawALnlZssAU/uFpBwjVEYQFZmHw9GegX
pCyfVl/LXUGzVK0o4pYVMwrO+oOkL2qIDIlvmAG0KEMzTqb6xO70qa9SBY0WxWY3/UsqBw32NBMm
p5K7KIxCvJvEAyU+P+KEyyu2c/OPxUh2p2EpRytUWf+HV4aznK7A5ULmGHvG7lijjt8JD/zlEqlf
vUvxsQBsHhBKbBHNk9/JvatQzO3Z2cWM9OpN10teSEFEILfjtanBQZOx1e/dpcY0UiJ+F1CjkbF0
yPPgRbaanMF+hUsPUKbx3ojDCtwPaPiXFUQ9uCCpQwsPXns0BzJr0KwdJOxqAcM6rYNjgmkgsSHC
divlOprWYNH+Eqz8a6ZRDsZSmNjYLwgiyzrjIGo2N0g3EYStFG1L8yIiY96nALblStouQG6nNqey
LpPpwlXd8dFWhYC4TmyeTYK73Uy3auV3O74uYy2QfSQ0Ipva0W9W9kWmkzxHVRlt83qVzK5M8B44
uFev/bMWJLGG2ZUe3SerpcT/bpKYDlzc8g7dyhpPOpjzwoU/7nv1pxLRg5YgZYuVUe6ttPIJbLkB
vlzArjkTygOrdWWbTyXr8AHNZW3j3kAcVZ+a0aB6DFKAQU72NYBJX1Zeuh/xNbgrQ72mfk9HqOr+
f3x13T8MdniXr+R1wC7lNi0P08pkNyvo7K6XfUgCgC4V4HZvJbhPPRkEJlD3ALh7B+Q9DcMfYYs7
sgxfFFJ43LKwCOZxuYiWmisdIi+WBnI0291bbb91dPkOHSG52jj7XGMy91WBugId5aFOxwfsyPPe
qXa+kbxJW5AR6If1sePIJzpt3jCPh6QOip6yJn9Rsra2s0oOCelRZEXGCy3Y1pfwovouDm2jiUUX
/OmI4T1AzcnPTmM9ex41XNBa18UYs7uOLaMxeRDBuLeOtSFflW9zE/DqYF8Dp8XgiOe2Q8HdODbg
//lWdCTPS+zzIQ647UVBcN3Q96g9aQY8sANKMZN4+4ZRqu/zG9ugdAilRm9LS4nMu4WhHJiadIri
WBqdcUaR621JscOrQrhkHrwhvH+2ibrLDf2TWVm2rcb63mVvQWjichmCVRNduyfm8ejQ01mzveCp
EtyuZHNwZIh6/ZCgI7PnOVPT+A9eoZmtUzxsNFk7+ayGfS2af2QNA/UfaAlnH6yeU7JExEW4SVeJ
0ZISfDmxVbk4zBaI8QyOi/GeGUSgGnl9YskQxQyiNA6gayp6d5d4PCDJlLyasiPhbmUyF5yxWdDv
SU5BzCisgx8wyggL7zypNjvUxvKqFC9xIdh+DBaezcFsntH2Bod+BnpXTtkTfBdeogmzeAr8Fr64
B1oj+lEVuqMgcW5GsHeKdLr4YZVcrPlU2jPg89JGKmdRV0UyevD67P2v8BSxBq63p89k565BR8kA
qFMZQJye2TWZc3lPGfOlUhPvd51PlwBulpGEV1Rb6J/p2wTrW29sUjbbGD6k3S2HxAkwEfkf4A+N
t7DdM3KHj0s7IpFv0wHCHxr88ey440dXWH+CdhjiZYSnP0V/My2OHRViPFt2GM+xGeEUHg02VcED
48qt7kfS0z+Y2CAPjvo7P1cP7uB+Lh09YM+rHGuFxJsqsochMZFvkyLS6zu6OAcTiYXCACwR4Chl
NydvVVBGEaggDzlbb0fv86Sdo/K8az2XjC8I/cXuhB6vUcNTpMfd4hcCh12GKT6sgTKzQVSME2KU
FMjahyLnWN4Ns0iuVdo+T8QB7JVRH2VW4JvK7Q7i4T4cq+4uceseYyb7jegOGxfGvNGpDmFr/Q0b
xgP1BLElGEkRDADAK2JTG6fZK1w4bqCBfuJVBypOvdPgKTTGMZY8d4ixx4wd29xup4DpTQ+orZvy
+uhjzQSFxs7QfpUR2StlFjxVo/m38iSBvSZB6YRKDXVL8hMudhgEzXFeih+Ivx7+YATPnT/mB7PU
rI8X0sumdh6vZeP8bZ30PYts9FqgSw+SAZKPt4IURk6AxPbfTP1pjFIdlgBfq07vjKnQW1ri9wG5
VwRCcyK+SBOpKxufwKOGcG2rvLdaYMuVxLuQrgJHrr014qfFZjrXLcoiLCl+E+78wfhoZbAn4gF5
ChloC2PNLXtC/CiKoXlrngAed3Hves5pbpD5yil78QPcbHWkT3Xk+bGqsxeR4OUsu+HdAS5riEnE
s4eVLelNRPK6ulJhTBhkyfpMivHZrXB1hnhssS/BoFKmA0T+uUmRQkuvfAGs+1d24UhkD7S3zPdf
l2Te2X6t9nTBeFs1nX3a4X1Ou+KtT9vm7NVMNevU6rYykWfFWmvW7EBDlnEgkTpmC+KcGOYQw6TG
LpMzubDFDMRdlS8Tn4q5gloiwpY2xEwlm6Z/9j3afEShX6GTvhatFZ5rFVV7R6p/i1154FAin06Q
4kcSx+hZ1CDsPl+KDoemXlC9Jy1pgyy4+SkSezyoyv20RRWyXe/ck1EqBM6XQjANNhNw5IGffBae
uCQTzi4UO/G02MyobCCcrY4V3h5/YMXrW0QjMwkwF+B5pUUOjEtyy2w3u6DNX4IBRRua1RwwxyjE
N+sJerGZkbmPH5w76JveNFj9O2tUXibOYOUixlrSJ1pB0KIEBViQp8qtZ1SBkwbI8g/cwCWnqs/G
/Tg82wWtpZbhS+QRDeSAJUP59oI607ziWH40SZDBpTuMmJOHwj6b7kq7G5yv0eazSIJnZ7L5Uvil
OWPJj7SP9oxmhcPyn6gZRKbJUt9B54ica/rfkL3EoCdHswBYUcnLaAfXRCPuQ8cFsqpL7sgNYJjZ
8r8suuhN40jzwJSkQB/O01WbebMfLL0fHVBOJviHTeqwfFeU7UVRfBu2+6eIPDIhrfE8g6CJjUdr
uLZOBhK196yNoewk9pKs3I1mfSmlJv9kkKiX7JnTYOl2tVhjVFxs/q2JyDcb9S0FhoYH0Od8G18o
g7hxXwMRGH/rLtgBEsa/L0AtmbAVVFr5sFYoActyzZaOuDAmNfwdat967PPXmmGRi/cnNjvLP+Ja
FNsCbcYSDdmWcKDiCHrimcvHP4CqgvoXBGncyzKKozyL9j30MtGk7XGyqnIrL1PCDCXNvWNbhB7E
x2gB72eQmjVRT5A1ncRicQ8a4sm2Y5RFkeR2G9NOK85f1V8hJ0TbQKOmB+6s1pd52REp+o2RBkM7
PtYRLJ1lQB6bJu/cWrXeC7dExWinMERJZOZpyI4GWUjlLO/wLg27ueER8aPpniHZV1Flu44fjgyM
q0ocmvh1QCjsd4o7sgS6sb1zJNxbbXm7Ps1OoeGA4nemT4MxZYw33Y7I8CXP4xHQz3IKc7g/IBCr
nRcyQDIWMzqkuPFCmy08Kth64sGbaoq+mtLq0QzVrkZZxLOhJGPimVrjaxTvnvviFTX1WIc9xrUY
vdEHjYpvy1oxMzJfJNg+vNP+yD4I7a9aOFZ6M+k2XbFnYk/7AgqpCPs4Lfg7Srd8RPdBHJc9HVOB
ibK2+ltgdCSVpcRjuCgVSslB6Br6piIXC4tumxNpkS3hU9xbHn8SMZb8cRkOTUA6cUYK9RYcN6oo
0s3MhjlxW3YRmwFCX/iSOdFfJo/HHH6yw+yNJ8X0yc1wQ2ypFLtrExlSBNuf6FnK2wi9Ju1RfHez
SVy15a6mtpYaEG1v9TeNyOtei38x5v6JP0Zdhlk9TZZH2h1Jr6QPXaSxWax8vuGoi/0+BAnj4DTp
h559ZxZVlxyvwNl0/Buhj06bor9jiXM2VtdNgY6qzBFtZ6tVbPDZCbbSeDbb0oXKFDGwTrjRDecv
BXycmivMx+FmM2EuLpqpnRYVEYQ2BDFXiZYgr/owqDx/wOsECLFKdiTQQzMd+9cqUZfCILhMSmgc
T95Ctl8bZGBv2/bHSflIW4TSe6TsuBSz4cOmC4g7rOudmaU3poP7siaYt8vRy5OLjamfm3H1u1b8
zoSPtk3wqLCfMxf8akvK1sFwRniz7qGugKxphY5E4+2J+OWhDV0W910M7iHTNJjTlaAWbBJjHLtA
ahxGlZm7JrghpCb0PE+gD0+/8FZ2ivQGizGVaWWHgqxJp/orZmReAO5aeh8j2LLu2VifnY6Zrm+T
+a/iIysZWxEe0Y1PuiTnfSKhBtQcadOwzHv8ZjCxxh7/NDkwXIad+A4ZlPSLOKdrrBvzMAe8Xvll
uz9T+K2Ut5H5k5leiORp5rMlX9uIb9MDkgNKMHsv9JPQ865ecOwQoTHXn0bKsoWpkIsks0NdFP3O
iLsd59xE9dbDf1vU29ZCTOpS3bGMdnKE10XM7CAdvW1uXyfvbaA6DdSTQry6eOcGB1ywJlm4vz2y
Nhpz4mHNeDavDj2q5APrXZOl2rdXnzLre8X8/P//Vpq7qPkycoK1YcHSKsLADZbPoMb/amCPQuVs
EkCmyJYftwbCfHCx20jTkqR3NsauKmCnu1yN/tbaklnVKUQihVoTsMarGXELMsFC90nBzL7Z8Bh+
PlT8K4bw0y++tHWw5G+KME4m50bdAJ10Nubn96DDLde+zNlD6d+8eSWBNJv8zm7+BCz5xMBaS7/D
vt1G6jZaGFDFUxB9Yn+NijZO/P0sWD9Pr016Qc++WO+O/5TCjQyxLJp9QuAmu3F18sg+4ohbks/W
RqGzfFuC3sK9Dc651Leh+PVYnQVM0xTD5wBFzvqdjPlZTQ/Sv2+m74hDprh47TX3romTrdN/LGTf
LSNLUX3NKXPpkVlFc6ER5JJ/ahiDzNbDgqzAxUk21WI7yK+R7DxmNSQ1sldgul/hcc2xdzka1TU1
EB+eejCs92pe4lz9dvRzCCpDGvd8xkhTvA/8Hg4c/Jx3h7RJfuS/QMQs0uArjIIAMdSD4/Ncvg9Q
V01iEqKPLwfTf47TZfo17O9JfLn1k+4wpyLY5WGZuPv5+0Pco9GBA1+TEpoc7P5LTS/syCKmNdZ2
qD4CIhBzuZ0SK9hXkU5eVXQCAoKp0AveCjVn93mqAKSE6d5xOVvmhJfFZoJPVq6MBXFGu3WRCVzo
zECRLwTNplx+xELOXEa2pvhjGimDAe1AJM7Jn4JSuQsb5PAeTvZG27RFGUKR+qpm74uY0HUJ8lzO
JUvfhJNIp8xOstG4LwB9vR8Fq0NqA+s+6/+ODRM8Tcm9JT7pDYoiCDMAVogUvyRrIrl0Bn8wJVdi
3S/uXRHmYOPVXg3qpgPjYSiz8JL6PU6oWtxsa3imKzcOS8r60G85Kr2kVXu4rUhtx/7Agj/hRWMs
zaJlCPIfqfBnhcD0t+b6hTJvsBkR5ZIynw237yERXwyBQ6u952/4WykSuwdZYGe0h+HVk/TxAVjl
wJXTk0UZftJ2xptb5zLuRtC3ONllXDesnheBXHpIwscUVfx26XMGk+MKchQKHTZPdNACbS37/hQE
TcywujhOGlsI06/7zuNOLJddTYAYUjwEobbWyaG2rJ+JENSDUyQfjR/dDdVnkyH3EeCSV//Alwgr
m7W6SY6y7xocCN49G676EO2hnVVbu85+KsybLHzlH92Yz6bp/fef2XN+nbQ/8Jm8m4Nv0esApESl
z9dY2MBF15+uZq6LXXi3lDXMFihSFCSvQi3JAcIGk6ICTNQyUfAuHfi5QgRb11+dE8Q6Xf77i0OP
IbvMeY3m+onJgoE0WntsJgrBLIaGvW1fVY2RRpDbtx3pr6wQFUWEK5QqY2SKtBki0iLzBVlDKBiC
1jZmNZliFnXPftOwZGWruFkA/IPpY3BQeLwvka5ZTxucjS7Wf9GLa0/HgqREHWrgKlUYPiMKPhZD
3V08GqkrNT+nXcPy0/zUfvSz3rVIHtWxE3Lks6g+yyp62A8VOVKG9epC2ItnaT7W8FbpxlBWZBqN
b9Gn+GoOIc+ZOWU8hDrJD1Vg4wdA17NvPXnM5+K9Da2XOVLpqeoDJPIQbPOGOV8VdQeWv8tdHVHs
pKgaWhW72Wj+irIlWWqi7m6qR+xGwV4sEXnd0HZEyBUGNHfco9OBYBBxoE559YHZWZyaAtJ0S9an
lQcHyzbOfomGxS+bjDB2WlDYjweZcNFPS78mD9a/GuXEl8eykd6tTo4GnWXZZRROzvwnEaY6MDOv
Tkk//JstsruGwGYuzScBNuinVuyNfMk8DNHEuxEaNyunAEAQ8FwukXPh/cA4wosiFrSdrO8WKvlx
DXvNT4mTUAcyS7saYr4R4yevBWWl7VRqP2cdRPeov/hpSmUx8EbqbJJnZ6xC7GCAJwKLDWEegHep
gy7dlaxJjWG49CEe8NJqxyOTEv7JTITPKsWNJGfkJI+6Bkyv2GNu/ITZEMOmkkwn3GwFXN1SNARE
N5/SomAIORxjMrgeg2QZL+x5r3ygLtQ4QfBMTTUwBxGDUHiuU0sysbgn3msrQz5Tt+T3NSmAd8yu
aQLWFaiNvfM563ojZuvSwipI6NVTtMCMxNhGzfT3C1sI9E/3ocOSz2aqszUT3FzCINu6rJZHlzxX
qYfTkgz1ZQnnDGrPymjNYB8kpt6nU1SeMIYABlP+g+EOr7hytF/R7C5Pi1UbR136Ww1Kd2v42Dra
8LdkN4qLvXszBosCn3+Y08A4ydHTpGbN9CM00WBT8ZJEkbGv6/xQOx0RQB6NBM7AkilU+5EONe7N
cEji+kNlJA93YNGQK3N3KaBuu6FCgOxm0WmsKN6z3l/xvPoLd16yw0jKcoGY3hkhcmCWZ0cpNHjz
zxRIB0Pdqo0SlMRT6Rh3U/2nnGqENebAaNVh6FMGPTd9JP+IKu/JweSUllreW5ba6JqXJShSxMGk
uQCooweShdgsO/RS4G9q7mgfku4BCTwak/WYgbg6OyRsOT1L797pLnCmkPUZNi205a27Tfsn6jF4
lmMHWb2fqgPMheTkJM53lYn7PO/tXV7AOU+p0yZmDlc/CSwc9hGmEWenOO1jqTBdWdMSktWF1gj9
O9k/8LvQ4k2NLA45bS8eIPLmspnhTKMEUxqFL8TuzTPxfAArX8y6wbM9AGU3e6I3fAZx4ep48Kbx
JevrmzEXZ2aKD+CJr6GGJIlvEY7obzuyby5895+Vxe5LGtjjMbGL92WGumcYvntREeT4GtamNvyP
kf1hgXuqL8fgfiSp2pnSfhc6K8tAqFfLct/ziUi1RGGt8nrxPiKq74rauXPoF3nBSjTcw66Ff8Ji
aLoxRSVALiBFmjDOHibhVoUcoE42h1izqw/PdT/mUNwh0mk4+Eu5V9IN7mAL7cKRB9XhGtBt1x+y
2nuubKSZs+LbGirJp4qGYvgvXy7n5sjHx7Bwfucgf3MBK++9vpLYnbNrUJ5qM0ShQEbgXWF85P+d
UdElJEaZAYupMNWijLATiuCunTfWEv2VjvvUMtWKIxtoT4Q74eZHcFBGAgv6QJ7aiI4tZcGMI++e
veaJ+xg3WnYPTupN2/3JVAb2vjy7N4FWsj4RcRbYNdkQ0y7ojDcOP4IRSirjiSsMRPKh6SrrYIf1
m5GToy1HVlcoiitY5iUMr+2U0vClIT+nGZk54iUB8GlyylNkK6ItOVDSMrAYCbttnCFx8xwaIzMk
m87xidDA6sSmS3jfRkYk3mBKZ5szY8EWEKFYrG3rPYdMm832yUpCtFvU/HMWnrpRHL3MMgm4ZTkz
mz/REkIi1jkbl9KlR2fgn83zPmgTpv+017N/T3lAEkRo7pAIrJ7BcNg5kFrVCqucBwW4OWE1V47m
URuJT43uEeaXtcauDDL2rCogGCOPJHKV7hpYc4RXgblKFbQ35iPMxtRqsYJNS8R8FCNQwY/lwwRF
J7bxdBihLO6Rb0I5RngB/2QkP8G+5rz1W4FwYV8u5oHoPwlEYvlE7/uhRxWeRsjk5lDsAtIPs8Xu
2eQwUVtM3NrVCjQvE2gOqlzUvllx57rr4mYEgF58zSsO3VzB6MRQ4turqAn8qPFigDQwpjKCYzVr
01TQ2ou8AaQHbj1JUAywdEuOPpbgRuHkhzD0IFl4YnVXR1s2KAnlROHNOayWOt2lDLUklHcGvvI4
e4DHlGKW3Qc0JWHAGJaXGEY8ZP9jiPPbVOj6Ut/jHFmB8jNkeXPhdtIOv1xUdb8TeOfEL57yFUdv
tWQreJyLvC81H0SDChp4fcBayQZmL6HazyvePgsB3ZtWdQS1/obReGsJ/G9h0T37aXgqV0i+Hsxy
X02JpqIhgM31Xlu23eeqj7ZWhK4HQcBKLeOjotx41dCgW4CHr+PNy+H9+1gf5xb9ON4bCFVQ/EN/
HX2gHytWvr/JIrBakf+ZPUkm0wUxAAnbiDqzMMx2/nmY/J0BLYjMTP44ElHeTauoT7Om8VMTIQMd
aQNMgpmvBgwvndH5LWTnggixPrTg5GElvNGYYBIRhPGIH1mTZ0CEBVRfU03HfA07MCj2bLIPBkIQ
wjUNwSjyW0UQDevNHFbzh4tbXxGrlg0o8OrXahQO7iWDnhOcpWI9tYjXVPjnycO0ErBh7gfraM3E
p9DB+eQ+w5+SyCQyRZQFskcsNnCm+EaiNerB88KPwSP8gRCEYA2DsEiF0Gs8xLwGReB34Tdnlr1B
LhxtC/IkuAOLg5wW7xKRNTGK8kGryb3hW3r1IWhr5rooXpY4AUR3DLR+FVx4jgcSJFO9hGpnnPw+
BfI0blPFspEMdzto9+24sCD0mqPl0iyHVIGsa7uDWkMzRtIzqIU/WhxuzuiCM7P+wbl7q6wu4KAn
eMPNiOAw7VtaI72fg/XPM4fuhIAn2IwThYRd+Wbc/Rfn4XTDzp+fHTZNlrbJcXUJwnLaSr+kNtr7
nHz0IDd3cq6tjTtBNIXdLBlaMDnPwKh1vKwbM5DdOVnogBhmk0dKHkE30EnleNOyNZqkLZuHoszy
o6cQJnjrpWMU3xV5JrVzRKhJXMlqEFwDT2aST+Y1AsVas1ACQlGSlUxSZilOSPJSgOEq8lOI4PhR
C1cZr0dsyke/MO1HOw3dW0sYkJNYOc42+y1DtqYWPR1MntLOU8hUs3tDMg8zHYzFNcuv3tD7qK6+
gkxgCFu3cMWsnmmXGNXY0QP2i9+uT0vQbPkDSUMlt0z7kWXyHmUugoI0xnR36dvPSXOg5hCPQ1ZY
Q4/aq+ATab1Fk3HEUiRbHhi0+/+PvDPZjV1Jt/OrGDU2y2QEg82gDDj7RqlM9VuaENpbW+zbYP9O
fgq/mD+eOi6cewcGrj0x4MlB1e6Vygz+sf61vgU+5VoCA9nGIaIJLQ3zGvDO2ahSAQgS7dVP9vwg
IOIGnYyUm3P0OuPOjvFZ1YPsKX8gLcpotJ7KwNhGIn/ny8o3WdAgxPnF0xSY5c5hZNSD727zhOuF
1TTG2SleR8qWMH1TkCSScOfUxrwpEugTwCV6/hwN3ISQwlb2wEwpcF1LbMcHLYpdFSCLCdtV9MEw
alGYQakiyUdCH7UkX1pLdahy/Nlg/Z11sgQ366gatw7+r1XXZAQXrGRjlbgzSdtxuzXpJqCsyRHA
MhFj17U1owM09s0ducT4fbAj4d6x21hXhTY2uV/n67ni9hAuPCzzUw6NtaHtTtWhsTHzwD4u1wce
x5K/cmt4JnF6+hFRaEyuNTU37aYaIWla4Tnpp3eeqgAA63yve7KFy2ZsrHsuO8NL2n23CiPSaMUW
v9Rb0bXBvWdM8cdzh0jj+Yv7UXrVJZsemrNW1oTBtCW+jh8NXTF8rvKRPpvcuTfFoTXVN1LzsJ3s
YetDGd3PhnjSBPprsoKHPLJx1BbFqljCslVPMVFL3qBOoDh5ZUucJB3X1FqHZ/q1t4Z9m3umtxZn
HDvriO1cS/0vWCE0xVLyNulYaNsA4czK00jo+JwAD6Q4KY3e3BW6OdJjXRz10P9iCs95sm/tXOzY
Jf9OPQGYcS6oaenlvctLVHgU+41+jqKN12saYVw0bXJUNBMRCRXguR6p3HkOzOENJzCfQbqUNvYk
uBcO/ApI+NHMrplOgGPO4JEyXOD6sdjcM2l4GH6dobsziMmvjCn/EcbjFz0ikI8GUKEGO7PEqSzC
CjlYsSA5BPNbtpiHZms0WAIpdHKXJXIXnLCQuTsDbwB7Yd7ow3rs81MbGR9tF+lNlFBh0fo+Xutm
jjdCWJCX8temaKvt1ADoT/y9p0b3yMK4htmExFWCU6S0Q8vpqJsSWll9cUbFMyTuT24V3LVzOZPM
RRrVCKHMLJuBApOvoCj4fNsvBH+oy9J3ZUIyRJZIDiS4MLHXVrAzCNyuile0KbFO0rewsa9ekKtN
tlg4pHoxJmUgR9gfPYZGoGvvlqce3EgyASlQkl20bJNQY6y4pxGNf4bHJmD0jBjOXLcltOxsc0Kh
UWJ+lhTWw3t7oebuaFTj8OiUEVfD5Ytz0hlDWcychJ1UPjIYpRO7VK7JJG4fXE6Iggt0ORb5VlrZ
xtDji3Z0ePMcee30oR1V9Epp+zqTELrN2DM2GVoK+IMcF2H51SH5J9a8bWN+mmfywDxHIbo9Gxcq
hTxOJLXjUIrPZjjfafpBcpMWFmPoPpchtKEcj98FidUp06s/vWdcAzLhs2wVZrzGgRLvyVp8cNoB
7jKG7NSk5odjx92mbKx1EtaSzQntGDwdt2OvX8gBHD3Vt3cZ6bF1UTX2xgc+yas5B2svdx6y3r8b
p27TpO57XcTePpznk1MzPyjNptTlXbltfG56sXCYC/Ql8DSxMAM/cE635uRYK1F5S1t4tB08ehIS
WV95ZE2ndOofBtNlRadjpiyDVAy4C9LPNuD0utp0Zn2rMnIlimoZ2rd7NO5w5jFciwuyT4ApyDXp
ObDvqyIf7ppTlfBQmiMMeKNbfhnIXtsCT8suDfNdgF31hA5IhMBOMdFot1zLqvy0VaB52fCBhpV8
HM3oFy2hHDaBOVPaZ7EBhitp291iE+R7mtX8SwxcEtxUPnyiEpvCpUDQxJDMkbVAnp3uZKN+eILF
UGxXeo8FZO/Pxn1BUPsw1dvEEG9TPl/Zc7Ma1X5M0FxOmywnRRXHwa3P/EMU9HfxXL81ZWVt88rZ
daENcHzkzLPn5iYn72xbmARiQ169ke2s0090vbjfo99zO+dFW8/w3qCFgQFJImvXz0CYCrP2sVTH
xtbivDr4D5qVv1nyO8Gr8wHBUZOxlnVkE+F9qJi6JdaxKcEYR6OWPy/iEW9fmelX2cbNMZKDszYd
ltNpDNkiz5uF27MYGEoioKpyx63OrHQdoQluZqv8wJZkHzLwmSsVwSPm9g7QDLc+X3yyz/KGkGjD
mGAlvIjSjT5VbxzcanipWTNjKQjYy6o45orLzQdf56MyZn1q7a5mjxPe2UP22baCcHlOGAYsRXJG
fEGNROONHRS7GKfcrmmGV6bbbEMuXBxSyauUpmOzS0b3s+zG9rGcRX3UBcdrg6VmJ6IZDAIR8c3M
tXcd9XhiRo99L8NBx50B0wc9JlN3zNLmZ8bbaWNnLER0/Ewbl7gjpfFSTM2rBF+FQU/9BouMS3hA
tm9CXV4wkS8gzjy8x73+EDbVp22TQAmHjqKatO0PNn4xqtm5GrRPnkd3llvDg6kg6x+qSaV3ciEu
+iQtdc27yAdxuJnxc54gtPVsJjeD4TzZfkf1EMMK3Tzo2RPuh7JELB+dmDsv+uQ+SLuL43ZsyjQZ
0yx7BePccx2ww93ojWe2GTiUGuy2NC6pLUu0uym0wnUH6oCNaRVt47IEueAm+KIbcnCBQT+dB8EC
O8QIigrU+8JCR+nA7mS3uzSIcQaGlN3PANjCUQyY0l1rP0DkdsfZgeXM1tWzuSm19vS7qRkakE3Y
dzfYWFpL/xya4CuW+UcZ/zBpBD0WPs8ORrBHF2C+99MMUmJdE4HDhsv+pofpP/thiWQpt9oYhke3
o0Z0dpFVTGFBIauiW6faL3ihFu6Eoke8bcyVgwtzV9p8lu3R7rBP15tiP8fyGPFg2qXTyHep6157
hMJt6gVrw431Mwkp6I9zAWiHrbxnZzDuIwszXKHgXaAhA4h/ymqN0cj1PtPIP4UqwXnqJhSTtSYb
JgiAfsD3huqfZwf+IdAMHG7Sq3/Oqr7lk2neaW8XjUG4C9kxbpxqb9J/drOJCxO5yy55iig5V82w
U0/KC6czsgyIRi7HgzGZJy3xR/ry1a4JX5HLSMmFAl36A76nYVWtkrDyUIob3kwOlY6RplMQxOkG
GdZmm5wfaRo5mJZ/rNpJrZUc8BiU4meVZjyRjad8WlzWyIcLBgaLJQG9Fe7PBd2pk/I5icCrTPNj
nYzsj4tm2eGDoJm44JmOe6dzzAQpIIwjmjPNVn74hWmNC1dAUWkdvfKAdnYgTUh9eBNEHfVRlpTY
EO/vgRNSu5NNP0JDYLaEwJf50jj6ygeF6davTjFjlemm5ylOs8Xhfm+52XNXRawVjWcx9G9J/eEl
pr/6zzFV7oxweKyynM+6qD/DOZ3WYmTwTgdMvqT6CLFM5mPObsDRfbvP+tTlhOCJkWDsqV1U5rpw
tjy5zkHnFec+Pua2H14ynB/UEP+zH/c/RIT4v2E9/BX18F/3v8v7z/y3/vfYiP8XgRBKwWX4L39Q
L/4kTvxJkli+gn/87b8VX59Z9+t//PfPv/3548evf/yNCDa/618ICAd+AAAI04Xk4CifdPa/EBBK
4Oz1Hd+yHEGPGZ3DRdm00T/+Jr2/u8IjFy1xH/Izf2FASOfv/LDnm8zOf/7U//r33f7JLwCmwQvO
v/fP//+fii6/lXHRav5tvrVUW/8VdOBKW1qupRxhUsjJ5/jfxsdRe5uht/tvzKt7JTuqU+PuSsEx
6I+4usmhAEyUYPUFTmLyPizs3VgN6daoMLmFeET2XpjcMb7ps0glrleugqIe7jvBJ9sZMuix9rtF
kEZH3VID0dTYz7hqA0BFtys2qkKEgVBGFYCHqIellUqx+zmhW5HqBYwThfjKdXZzdV2eS3VGPXQg
mcfrFizlIakfqYmw7+uAS4ZjZTjwlQe+qmFMLgKKgKeWompswr/suaSroWa1xF10P0v+qp56K8uv
IP6VYKj1V1On4lLMqlq5PmW8bT7oo1DxdVbtj5Ev/7meINn4qnh06NzaVtJikWdO3xUhb8TE4VuP
S8kzbVgnlRcvnuAu0fvjQ1+JY2rY1YbWQXoYpxxMV9DsVEchgi/7cp0lSXcdBHpWClSeCd0pccyw
7pf0pwTzftJivA5gMJRp3Um8Xuc483zW1M4ZEBSYNWcoTtnctytlEyawDFJeUPHh67LySZRXneDc
pftOtKCuWJjtvFx8JE1lTCsSlNj/uS23s4mM0XRSgK5J4xXtLOmBodGn8P1s5SVVniU63lD+jj1a
hA0eAbtomCje6tRRq+qur9HGpyDyHjiITv7khQfDBuxBty3Rn3zAWuc3842HJ6Z6566wgjfHmxlK
IobXhYWcelId7VDjapSJj+xr+gdfe/GRCgbzbOD7ywc85UkSnXnV4tuIZ7UgQLJNSyvDkUcLN2LV
w8wCKUZKvbZGjKITGKADehhSXtC1GKdCaYLdoX4TjYzZPFBBeyIsnMUdVbCdOHVOnV+Ntsiw0PMa
h2S212MiGozbOJ0yPDJOG7ZkbbtwO0RGdE5Vh2KKHciDat5JcJVaipPM4vqUJWQM7cB8KsPlwZ3V
3bkqEnBOuIorsMtD6QUPDkpix3SK3Tl3d4FB+tUVztU3zejeMXCtIVmlQzvuIDngXB3F0u7X+zBi
qwlbtNSgJynUMsiu7bPaC/jj7YEUxnDtu73ZmM7BFeInF8Toro3LEU9D1W9EMiHZTyl3+jlNDl2B
2ygt8uiqp0evVYQDPKK0SZIzXdMgXdXUtBBFFdSEr5TfdGAXxnuAkM4RuJaNgWqwcbaFUMJs6xKx
J+3NDOy8xWRjBMZMXqzn883LZqrxGnekd0bOhFUTcTXglkyzZ7IlpVKt4Dr97k1eST0H/cZsomzX
BK66JIUDjS8q71HnCX0M/ilolvhk64iNKrBeFp4q93bI21cNQu+BQQImm8wC4Z43+ExnbTnK8tz/
638NVdrzJSJatoGwaQIEBpFJ48k3LL2ffd+kY2qgOrADMNpgVWLIL9tbzRwUlRhiA+kVTxRzYl4M
EBFSYT3AyKnRv+EPLo9i0dpcKsr5ivqyJgF6iMPWfCy72yyLDEuYCUrP9WuKFhKCkMpWp0Q6t3T0
j8yDzQ+REdxrvzy2eS9VlEYbd5rWsh/bW9P0OAs70Gp9ChC6VC+kOsXNngZr5zfiaCozPSdeEp8j
O980zlRhwKihug0+w/UU3Ucqs7ZpQmEl6ejxKAnmbwyTg7uqww7H/OyvobvMQPINiv6WbmfL78Cy
5W6yH/tocZsQfB0FNQisb0JkVGQedvDedSjjmmt6Sr1jVwwrKWNkm2bByIqBUzOwUcMsTq0c++o5
fgpzxdGkZjqTuvpIN0fEsjjSl2yg5D7GvZWowkNBRjhPExNX8slteNlm/ru3sbvu3IIktN82p1TY
1TGWM5aNmYQb9xraNEfR3af10+w78SHIk/BUlvvehQWYJQDxu8Yi9+H/GCWGPm/My43RcfRHbO8P
QmHrjAZPrSKK4m6t6Be0X3yEOm3eh9G49brwuyBjST3Dpne8DxGAXsFqVBODxt8AuJN1jzte08jw
z/0dVdohUeRxRuxPbf4qDFNix138VRvwlyreArfSbvct7+lzCMMnRB/wMFjB6ikeBeW4T7PT0Tgu
BqwoJkTk69SCcjSHR9KTPjfLun2uwp8uH7a95YLowebyUst31bbtTxHjE0xewkHOv/FxPIe93Pl2
kj0CHXM3thOQyyrzRzv3913c7foMpqvmaTS7wT5O9Tmt62+nrZ6TRD8wZJtb25dHWAwhDcTOD2Ps
KEbWWE3miHyaxPWd0kcIT6jpL7bkvu7Hw2cDiAE2LXfw0Suik9k3xVvKfc7GTc5H1+IbNA0X6j/Y
LscxPA7wIUFMR+S8pI9639yXXvuDqITYm+Qeh7Y0PwQ30tIKH0lLZ69u5WwV5DtY28uFKKqdc+hH
NAV3ZX+tOmR/iOIkAybrVUqkWsVWhNkZ5SFpg6cRIxSJMZ5vqZfQhoLJL5uW15f8TApB30yI7rfO
pTGkXGt3/ubygRQzNRdwwOUWMRbnqjCJwmd3nSuzs6UfRpFOcO2UWIGAvdicQLifLAqw4JWYS5uE
1+stVdwLRT+/NKGozz0R2bNFkKQy7lvR/pg0/kaiAfR9+Tq95It7m8prQo02tuJOfM8KH6hh0k8n
DMVCROPUCfbwBJ6S9s7yjK8KbQ4K0b4xKgGX+tgRGjv6Ja2fOt9y7KdchRUf6OirhjM+wCeZzCgH
2NI+NFVRbPgMEDFrrHOR1XwkUUsQaJ8ghyVsiIlC4TAlU6G8BaN5EbiFMNyEBaH5eW0Lm1rZKdwX
rdccfRA/q8nkqBdk3A9gSXp6Ylmwa4Jxe1Cov2wgLHs/wxcLoOqdZQDkG1vbe7eK8bK0nbHpI989
yWa858BLWABHENhN9ZO2VLmdCYSvC2XYuwgLGH5/t9hx9+Vzm2XZQ9c/55guXaImB5dlnOdiv84j
jFsdQ9KpsMPveS52NANaK2KCP9AcJpxRIzY4w39i17MHYKEorEWyWY5kWpnAOZVLD/bQN0/aQm7O
LXZ2xASCPQnHpz7PfNrW3X4/Rm1NHMjgckc9q1Ydo4Xtvgawdo5wX64trotTQxfF4BO2ZTXGw8gX
5yzQ6CQpUVWF82RFugtmU8iw0uqFyt7tRzGqlVEbv9KWwHDBuj70E3GH3xUoCodvE1ydZESraMEs
CaEvtrJpWbHWlRMHazdD/C0YR5iBKxwCbnuIK3JLjkE/tpBLHp9dDVsp7xAu8aOutMHLmljtIlBY
Ud/aW2k09Hqn9pPF0mvKwmc7ht4ZG2zfC9+lhDmhXdCyHkIP8v7MYiKRA8B41pJ+0L8rqBLhPDw4
iGRbJzX2PB6Zfg2PrLrxgsuBxZeR4YpHCRf0EnBLoU2KJTspo/LkOuGuKWbjZPjFrwmE6FFPRnXL
YQTtonQq1ga9Nzy3UT/APJkPUzf+kq68KDW5G1PFBLwqyq1kvTBkit8Vgs+KaDElqDp7Yjbz9/hS
eWcHIeVjcYOi1N9cP6KXTfE0Yjl45hWr16k5ZYfB/lIJx2qYNq8Fjro5w+O5oAuGBsmycun7Mjxc
J+BscyVzgDcEaPEzgb7AcksPuURRF3iq+mHWXHA+iyK7VOHkHjq3fSqh+FOB9kXMj23wyOHWt9xz
oO+GH345/G6y2fschgQjewyfq+rEvmkfqzIx3hI9ZXc5ddUqp1V1AT2ZsvZ3HhuI2War6rUUglvs
ZlmaFlCK2E6AuvZYH9Sqx7aRZ3y7Q1Pv2kB9MaqR1NUtyOrZLO/an1DlgLdr72eA7QwnKR6Krp4+
pUE2SOIFvIsjgtVi9u+HfAzPncqf8+KHUaGcxQ2siCgdmjuoAkxh0rpOs80z0JxuZde/SmFxqzIH
jndm2MBwjr3THiovI9zHihy3C1XsJcU6dk4Ss0SQ32gTtTiy7W0iDULsEMU23HhpA+/YKi3ydrRo
uzULJwPkOc5g1pNIy6EjTYpUaq5Vy3zf1EB5KFKz63Q8WonxwePHJJZoLAXr2jqWARVajulZG5eK
Q7bNaXupaxx8ULDV1pjL/Ngas9xRRXTO0XyviX3Ryyen4F3gdE6xT6C6rqyaEpXQ9u7RsdzcaZD5
yfWRzNzwXTbYSJDNgf/EQKqFsYmL2t2ZFtdakqxkv+zHrKz7excnRYj/++RZGEY7237VmQ+cRxAy
AMVvLl6AY9V53jkKg/EUGT390uXRafsMEz27WqtGWg5BvtXipMbp2XBofnZHuUe0X3WaVa7XXvMF
vhD4NaKf9zSHFCTaFgtKR4+YlJzi6jHy3/d4MblxnFAIN6T+xFabEac9Z5fn4tcRSRQAP8lfE6Gj
PWikJ2hAi4uddzedhGyxCfuwFcprWT9bIScu5zZEo+Y5VcuAavIpbuc63aVqvnlW80b5sB5wbJXR
EhSDb9+b7T1FE+wtliY6krvcvZJwg9/tK9Lzi5vyvE0BD51LZn2GOtyzVRlTZOcXehdkJY1YqJ+l
sWqaEf8iWdOaes+Vp7FMxWHyqivrpc8ZB30ExNLNf01tXRMsYuGf9fd1Rs9JTZR3NnHzyeI0xTzn
6NPZWXF7cBz1DOwYi4xXfUT5HN2VRUDsLHZ+ZVVercvWPqcJI7QxVMO6GIoP5nOOuWpowbtxRVPw
J6pOu8cWh5/lIA8Uzg87Tk+gkka6BPnPhJhwNBmrmYYXMuYSGqLto1gLEwGVqmheJt3fcHpB82mb
85R4h7x3MOfHQnP5cvfhWIiLzVcaT18m70TkBwBiqUlnY006W8zCOqPq38gBuhuXNzm1RfPJJk13
KFuST1MFCjntWbDmySw3uRlwe0/KJ2gb5R3w5CspLH+tZQ2qS/BxzH+rPn7sKsY2mD8U5tjtg5ej
zzOoyE09sdWd52AHE2u4OjigzBbHfW1aV90fG7byZ9XcBTkuSbul/QH/jDcvdcTD8wBsMfK3eEBm
XIDdPcQEeKJlDzXUecwMJz+7fHK2BRlzggV71fDKByRvleemB57XP/xM3lHo/QtEPicCtxNK3ch9
DMkvC8K4VP2xFWRQFN7VvhkI/YQ7txPnMUgxNvovvFIYLnM6BJhov1LLMU9Wwn47mKnxwNG+y1gX
QARZjL59zHfXAKBHZGWV0Um6Ev2iB7X1Xaudx5hsEWTg8btJ+i8mAZpIPSw53exesKrja6htvm/j
EoqlY36mHHfxEYgcS0RKrKwKsYOEMd0Hwwhi5L3qv5vplyVrcwtMJsbA5++UXX5RjvrskxTLVfFM
ZRju7ep5qElIejiuFuzjd5RCzCxUf0r+MCfmsl1bIogP2gPelqOzY4qUdKWTm55teJDWbB6Nwb9G
bZtulK4eSgsyhHDJ3sxO1FGnO+xpGyzXkJ6GA+XHOyf8dJ3GfqjEgxoGMF0pS1Fz0xueOs+F/5Q1
HC2mNlhvv4SRKndBor8DtjI4eeZT36v2StWNuUJlZBbFU7BeVoUkSQ+xqn+XXuUTrbZ+UwCRUDVb
/A51Co8doIIfP4apv7MlqJ+SBsEhnj5xhN8rMvIbg3gnJh2KgjqjOFp1Sd6xEPvKH3holf6wGAjY
6IbPcVfe9bj+ySQ2GwIu+wB2+lqP2C00nyiM0nyj9RgCHMTVCCBnwnI6PHsR7Y8FdsQwk92ZqGR9
qf3uNBQJQmQ6vVQkd2ggG4qHeJK/Y/hKmftiFUX/EubyIaR6kQKW9VjL4j7B4h30tbEqzfZdzA9D
SMs0ntybCQ+BNxmTdlklV+zsL4BWX6bGdVmF4Q8WZvPkzWwNhUXgf6LTwxGtwsrm6BOOxZ+uhTnX
aYOH4efY6HYrCKKvxWCdUmw7jJ3mG4UyyohuPipKnQ1PfUgEZsa2Oo7GIxSHo2k4fEpGVlQ9Ee4N
WshVZlGyq2kG34gK1DDpQ+vWiRgzIGg78tCun/FexQXJug/HHn0vhMlSnKITJcqZJ4l3uscyxFrW
EEKMdR4c654ServsLoPJNb4fq2hZmGxL2sHYYi3mcfoPzFL56yngwxGMzQG833Sp8KPJeNhrLH0v
jXWVps9WbCxv+Iem45h64UpL4wdzH0NXzIQYGuETvRVYKqDZhpxYqUL/9fxVXhO3Q9whTkTscqi+
NYIaCLO8y3/XUYnxpbJz6iT1veHDkIM+0a9cZZlbx8ywSbZYrfAA4gCgDWxVM7p1c+fsHYNwXOSy
m3SgmtuW/6oblkq97LkPQCdULWknn1KJRI5ng60vT9oZDiQjOfPZEMhTWJmP2H7LY9IbewJhkv24
0se5cl/ycIbvg/374HpMT8avKjKBu1jIgWGJ9cVJOGF5377Hc0fbEe5vQpppv0tMeaFCHbN1lLDW
92pitNkTDH1xC4KvGnxFiyHkoOIoZ9f7MY3zVc+8VPjJfsrKApHrQabxiRB1886xPfs0ueEtLexs
P/T9qwNdlx0rqDo5hfGF0NPG5qFgTxVXcjCh8fAhC4pU2jThXV/Yzbkk0GrN5R6AV7R1ffgsssrP
XtUFRCtZcNInsaQkSTwF0S9oAfU6p2TmMqShOuRSi61Q4reXeISH/HjbMx4eXWVgdpgCfkFU0MbN
BXlXCSu+iDFV27gpb3GM4VJPn2nH4tnkQkn/4BYiVov3lqbVrFLH0YGDlanphBn0jwPMXA+ify8z
ZCiTGrCd15gjuVtlHxXVVH3qnJT1sx4J5OLT87i3O/teFZRzFbBKqkajcLnVQz17uxFbKSkIeSpz
NT3Ck9zPUF3ZQeIODVmbrIVyuHpwB1nbEuai0xC+c4rA3MU5TvoqLJ0DUmG0A5qBtg4ctBSPjNjY
lycDlZpvvxF3z9BU6dXx1WVun8biydIiuJV1tBD/1cWuCj6LsanOGQ+AMu+iayU86L72NzH1+jni
Mk1LPHWkQW9dnF22HJqRqz4blb7yKWmGedzKAq7IkCDCj6yKmdyLQ22hhacpnTC6Rgs0G+x3Kp1f
8blBffNZ89QDWFE+mBzxTPjUnqPSLawqKZds3XzsRn9FYHPjetWh7Ulqa3dfd+bzPGaPrUCAdmsn
2vkyNM8wLb7HXlyFmxhAIliA8GxbRTPK3AA8jRtFjNGwCO+YsUv8K0iDxtzv+3od1th+rA77VK7I
FAZhdLJ74w6fIHBuso2dNg6SVDp6SsgdAVWRbAFfDiCxY2svSrFvbnOBmyUQLunqTWBSkBIF9xWm
hi2YJ9Cotjnei2aCmnZDTPSPonLkbspKzs9mPiaj9r5YsKBo/tR6qHcehl4ul+KAFSDZqtxlJu4p
8bTTeN+w91eTt9YKAo/KdHYww2Q6uM6kOdoCFI+Sb6dRZ28FF2CcXhAbkzjf2T4QhNAYyu0AuMX0
4R74st2bBnwjY6oe4sK/ZDTM4fJ5MTkhrX5+4gxg0ofJBHxS5uOLmEparcKRINTsX0kYEqt2asYi
1thz171VDQobm8OPmO4L7AkuHwinflrqUOPkB7TY17ZfhCLFkFemmBwgahlLWS38Qib2KL5EAwcM
OM4HOzA+C2nofTd4NOoA0SvQljeIXe3aVHDKYIsEaKiS2FP82QfyYLj6HRHxtlTIcPbdey3qtQrm
D/dYDd61yogERFmHOlOG+H8dez/gVWLC98gg9MW+7oMQinH/CTaeybBkbW/JEjySjF7CdPrAKkPu
feRHiKui4Hnf7e8mxwY5ShhTdfMOWR3CBl3asHTcGH3Zx63ZRPHXoUjvEVQ+4mBxVMX1FwMLj/Oy
ekbzfTX7cTjmmsMsaKHzBsM+0BNP4crDBF7lxcau/F9/bEwbroybYDaZePr8LrHb4aILNe3N3hPc
rRzjUHcBlfBedckrY7Z2xgjDjX+xix0e/CF4Umf4FZHROXQlvhAMgBSVMSA3gdM+B37qUpyEV7nr
u/bZ1dOlqcvi0gvnnUtJcYbcU+JJGa5N5UMNEUpvowoErNn2G2SV8t6LekyLXRjv+6zU25B9+tZ3
o/4p1D67z344FGYpOcPILoZ8J2+QKN/IQTRvBd+r40x76AYgQP02JI69GdzooY7yFoja7L9J17g5
gW8+xFzcH6Vwz7MQw9ocGnmN5vazJmf+Y+gFKw7fKHeiobEbN1i6rtLa+bSzB0bVlYNH82kajfHq
TP45jexLW5OWGfqqe6bEBAaIA1sy7+4t7xUHMeJjKhdJL3iqXSJgRSTBLZEeGSXnxh/tRyYiJsPx
ndCK+dPFOFa3JBdBwaWI5/kmpbNc80R90aA/q0CNy3sx28xJ+BF78fRQ9kzIpZ9uG4GMay1KsYAy
uTSJ2lSf1yAxd5EYn7yYJX3a65TrMhpoXLnR1adBFADMfcOy5zlpuEHKYXg3XaGX03AVuhVrvHF+
A9piXyf1mpp9u+nr3t3MDZhQ0hm/WhdmsEt1TSP65s5vnH1bzmsXbMk2nELuJCQRNhaYmS2FVEuz
wODscqFnrpyd+85hwqzpeG/uqFuCyS38pSovMen7wMaDxj1BaOVS0+p34kgnw9blPq0RKpMeQ7th
M+AbJfpzgadwrXofHUsP2ctkupd6mgC9FyAyiDrzGbTFc1xP1IiGhMwxKoyM1rNct+NEBBlS+po4
QfuYDZBng7hJ9hwAHlIEEkHNiXJWhkHjm6lvFu/OHSf/tnHYBtYxEisB00cH4gxxFZpPjdkOMEE4
j26YVvsGD8M6oCNvAy4aOYf38BlwyT7xtfs+VeB44raHT15EV3JfvPnzVj6yvzmkJGQRJkzOdeoK
U1IARtPdm4ln71TWfs+W/+zz+ThQpSY3angu28I5aGKeKVfhB2eR6bRLsQ8ENZ5ALM1Sm8BflrFk
DY364qF0ho32HxN+6dY2hXlpWzn/H5TI/H9pGTKVb/3vPEPbsW1+559fXfNvTUP//H1/uobsvzuY
fwTtMDDtLPYktJP8xTWEwYj9M60PfxiH/uUass2/255jm6ZjslvxTBsrjy67PwxF7t8xnEsICZL7
mi9d9R9qjlHy35dO8KcoaSrHkZSjAEfCu/TX0gnBHqyxfGr+ukJUKzn5L1YV0fPWFBL2P1WODduN
UovHhXO1CMUJalIDlcyd/GjdoG6fyyn+pWCls/qrdtik8HsWyf+k7sySG8fWaz2VGoBxjGajeyUJ
9hTVUEqlXhDqEn2/0U7LQ7gTu9/OOmGXj30dcV8c9ks9ZGVKlEgA+1//Wt+6iij6QVkh4U9GHqiE
0GHUFFQzDlVW4tOOwoQ0L9B+EgMwuaPmJ1bBSJKc7mgD6O8aLyqPjkfQoCjq79l/6pL06jGOQdgF
DspM6UINJFyie4RCNW1mLGkoKSjm5yhNnwrbMFeQyIl+MvZRmc4rUJOgYCRM44RuHBz5iyeel3ba
SdI4Xq7Pl94nwjjaODJSuP1Zlp6cEeOB8BCFcCAELvCeNcTWGqrweHGccN44Th8eKjW/ViY8EMnR
DsY1jzhCtXnrZBtfRE/mwGYJXVm1WuS/ajUbe3XAUfeoRw8mplXBMnDRc9wZZboNy+baqxmb4ATI
HzV3zwzgI4O436PB9ozmc9Q/xToN4ozstbgrGOD1xhwDg5EezFpHcwZT/vThMvJb1gTFQqYfllID
gCLam3mRa7ME46nrvPvFWD9hd4WBPFjk0uL62Y6j50qSGlaKw6K0hxARYlBqhLE8VHn70xzVuRK5
YlS6xYgAqs28xtJ+YPgcntPBf2ZH48Dr74GNPBjlOK7cTiddKM1LjTySK51Ey1BMEqWd6Ev2zmh4
E9wuN4PSV6TEQVyXlMH5xFg8utVXvtJjZjCoMwLNqJQaCJvnPEtvE6iDCEVnY7RYjseO/QnVzoDZ
Sz7ASD8RpcyBo9SgBFkoMvR3X+lENoJRjHDkIiD1mr6JEZSqsP4ulMIkkZpqpTmRBP7OxZ60ja4Y
5M1aKn2qS0lntRTeXm3UQXMGeYTH6VesdC0C6Urlsg2H0LzUntK6cE66wpgQEhB6ufbjx0Fa4qEZ
3kMEUp3V475tKPjAR7MjQ99vioqsCstsaydl+yDlTAFnr10pZzlAeItWpp16qwHbVm827crL4Fja
ZZFS3+DCGpst4sfNdDQqka0rHFVAMpABafOlqclpbzlA8V6rbyFXE7HcG+SaL47121pJiuyXEBfn
z2r4ZZo/G3OGmh7i9UOIHJQk6ccNRS3kQagp2CRtcRBSZxTVJ8GlRHUIymauJE7gM8izqJ4h6mes
ZFDcGI8ZuqihBFIbHi1O9Y5tJeJp3fOBGpOqDWK0p1U5+Ji/p/REEI5a7z41jkW9fE3Ij3vylzxS
m5d8xPlQpuJUltuU0tiVQM3FZQftD323brUgz4tPnCvctUzjOiopOEYTBpN3Zmv96vcwWFhLbh0l
Hzs6q8bOg3qrFwHdRMVpSvzHlrVQRJpuG44jvDDk6IQ6HqSOcry5Sqw2xIYtXLz3lYwtcfaNsIRa
EkZK5tY7AdrTpX44ma4WrIl5mcly2q61cZVMXsXgjsjiGblZIMsynhNv562im1dq5neaEkbPwuVm
BuFghUGp4Ztq5Ajh+W10NbqKbdwKqeG2d7PRo2FVdUe0SVym2qq3XUbCU3RkmzFrQOWtEJ4AAO2K
2GP6rly6XGb3HFcG7nUZgWqerJ9ZhyuqI/+gzlhfkzH48BvOYG5Y2eM0Ww1w9dkis28hUUl6wPYI
T1QuAa0UZ4HTPnhZ/slx19t4dnikJms8zyGVe5kWpZc0EQHtHCw7aZNt8wjMGByWrm38h6TwjV2z
pFxIAkJXMQ91UHFIWme+96v3/afWqeAd6ItxQSu7WFhHgL1zgjPKjlw0XAXsddrOJLi86a0jI0J1
Ipg9weOGtkz42MA6tKGRfOMAQjwSKWp3ltNWmzL3MX5Y8tqSWcS4RqX7NHHQMrGOGWLYpCFI5mav
Ndar40gN0EJJlR/1DPy28sBY0m1O5JuBfTB3DZ22wIXa8+BwAixAZtWONC51Mu2HNO9PBlbYIJkH
AtIDrLUEcENgxMWTDWUDH0Pxi5YdDHvOcpoy97vpxLFt3QtdHWIzCe+WETtAHksB3minJTXv48QO
L5hIOKbL+kVkQO3mvu6vIYdrr6ut9TzB1wl7+ESw+QFB1XH0VC0I3npR35cOI1wuD0la6vtRqwr8
t0E8jemubdJt6clm5yNn8hv2rQDNVwm/pJjJEw7n0IahrYEnwH251XWvCdqhuw1d/BNT/3xwyoj7
Qvo+Dj0YNp3PuEflOO/2yINvIGnQYp8N09k7Iovqz7pl3MEphwIr6vw86kC0M7khTtNs0sbo1jZp
fAI7xh7h/G5uW2dLAcFMxwgAGp+NDISDD5dn17k2bnNnYIcs1fEC1z+rN7lc/Gh5TPSsuIsGBj4j
efL08kIjzn0ERqFEuDEw4GxiYLuv0idbaLfaT9dbEBHRRluGkDcvW+6Myog/kXY3SZf/GmL3rku8
6kQY6dEvY/nMZvrFzKkwakzMdQ5WNwIWsDE1CqdPYqSqNpcfQhVjuol7pciAWmrNxfrSEe6a3UMv
mvaUpyZETvNNB43+s3L5GSE58vYubzrO2+EajdaHNjlENRaCsIThtxPEeEkCxOwaqNolT/ycYIg2
+87eCllEDglYuj69NXb5s6xYjzKy+Z6jPcRcFSv8FffSMrbGWPrBIP0oaBFJuiwF2buIh0wwx0HF
AcQV3RYekhxV3s2ovJdl/OgVyPgC6EQBigeUT2Mdbbu1dkPgLYTuNSQkrPNTYAv1LVnuoCA5IQS5
4pJH1JZNbUmQxGPHmeb8Eb94fZqhWsnhzgrpIiiHbCGh5YLBnqiOomFT32T6PrNHEkPgRbw9Kh2S
KnDSlZ/SLIxqBLw+wlDvUAjXUj8xTTXabipCnLzQS2vema0TOsnWJXNjzPGOZD1Bc26qpDMP1H0h
bo1ttkuTdLjDCLIaddlc06a/JFPaA/9F5uqocdjECBpnP813s9vxGKQxFSvpGN5LBzYhtZ9HbA0E
Vno+txVj81RByJ/arL0TUX4R3Kj4cbsV59BdrsIqOamVWMVXanIshZ5+1SrYkrtEXCCE4TQj9eIA
vQBR0K7sekhw5RCNwb70mJGV0evmFuWsvLUXX0VpJhWqiVoLfFVWSKLLt9wa7QeeWh+OiuLQ40B4
KvdoIRF7qdI6KrbjeEO0kYJ2oMGGuq/CPZmK+Xg5LGCHm+WqSGn5aCcnPVdhpm/s5qWLbYv+uUan
nYoSLK6xlWGywTAedBUuCk1eJdm6/GLjuDVUBMmtd2hw2SZR4STpbUsVVgKtdJ/W1YdQMSZnpN+i
F/ktVBGnUIWdCqnzmyb+FKsgVE4iKiEZVaiIFLYN1oq4736Hp1SMingUqTUVrULBBBgiQfFLs73p
ER8+FcSqSWTlKpqVqJCWTlqr2vUE0ivNBfwY87ajtZBcVgEv/LXDA4tq5fhrvwhnXfVytDY0BoJg
TtnR6lk+PgpQSyAw2c2UzpsmIYXrBZF27JQkHvHYhHetM9iPLWftjILWg9B/OEX2FunuV290H5oK
rfkqvtapIFtPou03/L7/HXJTcbeJ3Fu04A2nBG7cWCoUh5641XFK7QSqMmAnllYqQjeTpZtUqC72
iNflKmjHhgIyJhQ2ah1QFQQefJ54zFoqosej7DzTixDEKr7HvSPEI0Nzkor20SzHA5C0X69if7NJ
HsQfLh3QXo6ovDejl8KpFPR2zCo4uJAgpAkblGruPxFEr1TEUFdhw1DFDuXvAKKKIgqOF40KJzYq
pmgN1DwDCQn3/tQ+SRVmtIu96PJhH8VVucV8SODRLt6BvTNHeKC3XJ+2OsqWuSz5lbYj5YE+2cm2
1R3AkfWLXZvPuGRMvPI3W8UtWX2HG/ozPzBA9gfIDTorbOxOpDRH0pr5Qi3y0lrYDAlyWirSCVs4
AwSWE33vsTWPygnPyepdn5t22+kkaFn0GjSFxmjScf8SE/TZOjbrHURHbEoES7US82k2sE3iqdoE
NvnTgRwqMJbmKJu2O6ZkVA1laCqEEx+aEbAwEXbWnjHzQxKSi9Heajn1x0bFXsnPEn4mCZuYRGIB
8QIPZyHIOgkyDNkCsS/z4s0oDMoyI5XTVQFbNbNQRMbD39RL5mXckvzkKIWJRThXqJgul8uLSW43
VAHeGUliI8j0JmR7SxXyNSP2k81srHFMuwdB4bQ/AZXmKRSfxuHk4u7N7OyQfCW0bQU90eFNpzun
zCnEFtEaI4KCNk+8drtNx50zQ8OcOUPj/tzgQYPLTkHURsI4aFgBVazwtwmevEo9e8Gginx4ztMZ
C5Q6cXAY6HrBvXQ5jrryo5o98AM4EAVogbgcPwurXfa6dUglHtBikYyAWnL2Ijqd64GNoGuusOei
z7pawDjAMSXyf00TR3oumjV6HqB7gwOJOfEg4sMzV7ewg1VMSinv+i+fXlBPjw+T7Z4mFRIwx2VE
ZUf6YNmajOE14uE8tdEboHgCIQVl7vyFpKIOz2rupBO+4jLO1izvQQVptZrP1pMTDvczu+3EnmB6
EvwISK7vwNLTX2d6zr596Zfkh1dq3I8yKMl5OUCllgLhNDTgDrA6pZappx1nGD9SPEYYfdBDLJir
pq/If6Wltl1PJDkgBU5xGkwgf+jIXi1GpBOFYWEqOz6xpi2XvWNw6HPfaX7jxOjmzqnvjx7Ni9zv
nFcGJbm22WvyWgk3w0GjPWo7W0YJisOm6YzO4U2U5IdCtdyZnnwrpXx2C1w5VCq0Wxber2EtX93E
UevjHgwYW5eV9s6SgeKHsoWXD1B47pBCTFgNA9mTuqF6VMykzoUegRUlWqTz9HQn7xcOc+xfUPxP
cTYwsLHjPbX1U6zKxeVAPs2MlnvDopZh1DUI/L1+6jNv+fM/9WSeogxXbsHAsg6L97BrFmxZzJMO
TXvhDER7iEtvny3OPanqj8hyvDU+6ms7xrRu6LnDrMrHHwlpaPObZ3iPvlguUozxgVaYjLFOjHup
KkDnoZgvi2YGmGJisrHDkPmbmYoB3D6cw9w43ALhJkZDaH6dTwMYidYDBtJ15qrtuvNQdZ++Oqxw
3ZO9Moe9G0Wfg6LmtFr9Gvo1cTK3gnrvFysherhDdgmJLY8Q/MN2w+aTXk5sIUxxIcqTFsACXS6D
R3TAalgxVt1LElLX7FtP6SxICJTP7kzzY5EUny6rnu0yT89Dykp1kCg0wi44T7X52pBOz7Il/rZK
6G696Y53nH0e8jmDAFj5F2/Ar8u4Q8fPuPAtyh72WRTkUdldS3/6yIbcpckEIR035GfWAeTw6C7p
gSYJ4o6QtfHkLPTlcMCBL+AtzYGFmqHFGxkn+q4oYPg55T6DAUHvWcMPqGXZJU43CUz3w+znD8mg
FRsyByWi3I2GIO/qW8yFOuwi+IkBx99HIydFgo+qoBMim2W39rjOVjU1ZnTVTyc7jPhsclUU2pg8
egvPftOg3raub6ABsrWfO+SUO/HtU7eyCp0puubTNAJraZOtyPJvuKQdfkzKdgd7YFMvzjgQn1qY
OptGzSzFlg3Dg5YyOzgNSJrm0c/y57S7B0VW3Nc97ymfEvhhZfZqa+m3J1w4OgUEBp8EWBlTLRkn
eRNUIfcWIB045+1qWhEm+qHN3bJFeuE9mLnOGq64OCmtgL1/BIPV+WXHTzK56FrxLUybsl7SL13s
2Xsnbp+XCBctVymwjRT2GdiXLVsxeQg7j4YvgMt4VECNhNveGNtjqiuqfUfPsNHvo6x855wCQwfQ
7IVNOPElsInowar6on/AJpM0DqzEhi/D2m0kxFf+WvLxLkwT0qND9drZhjgmkYbUxl9eLI8SREEz
W6tdvNHgGBAZLzWYqm04w8OUojq0RfimWQsXabbwch9w0j0NI9ULI1TMlbVu7HkGKhY7tC1wz/T7
xzAkmdniAgwMVcrGUyHhs5ywzW4Nf29rvC7XmsygBxmGnW3cj/FUBdAcjnPt3Cc1kRXLbvbQCt9y
0lYrPDz6Hq52H7h9tC2H4aT3YbFLBeprB+CyGmG+L93DEDqc1ShhRVGh+gmFThx1K/ta6HvAPaqb
R4oAKabiSPRI7UvEoJXuaXyYnwuOVeQdpl+srIxL5gnAuyHWaTuqBOEdgE1TOvobfBYkvjL/fbKr
R0AknCpgHqzymfpDzWz1a36EOes+DICzWStZqxQf7M9++tZq40gklPpSja1X5P5k+vqE81ylUF84
5BPx0ZAOvZ1lOz+lX8PveB4Nj5CMzK5F4V+nRpFHOsFREzA48WEQchMahcEzDM3+bimt91wWL3iB
EfZiY+VZ8PsxjQTV5N9jGr9Qds3AwUHYzwBjLbDA5uKQUM4NE4Mlgl1+zPJpwMxiK1cL3I3bNDXr
UvldMnp8UHHxwORrWzlihPLG0Lzg7GPll7F/O2cmTCEgcUEWKV8NGQ6URxrW1gCIoUSYOa7LQuyY
9WdA7ubRn9RlQE9WiGmHVHLCWhZeSK8cPQ3WHpwVFI0voICE8dFj/hGYgBrlBiLjNlE0gEMokjTA
i3z+uXQMrSV2X+Yn/TgqZ1GiPEYWZiNLuY5CLUwD1cESa3I7YExiUud0Xt0byrFEN2ty6ZSLKVd+
JovUBhKmy/5TuZ08bE+dDTwZSPo39n8T4QZvFFkw/WIov1SMcWpRDipTealUL5LnL7iroA9oCbfE
khof6pnq3cjY1NMfz6MSd1ZbUfg7LfPbgnGrVg4u0NkZhi5TObtS5fFyyPuthD290GKbw+qO7m3l
COOGgy0Uj5jnbXEJUhY0yo9Wucic3rhO7ZtQ7rJO+cyIlz754dei/Gc5RjSH+rNdR1kfphM23pjV
XOVaq5V/jS2Cvgfd9NNW3jYegzWbJI5glXK+sSL+BFhnKEfc7y3ffxtD4X8gHgE8pvNf8hEev6Pk
//xL+cfX9x+Xvv1M/t3G8+//+u8bT/1vDssCFpSG2l566Oj/uvE0/2YJ0/SpuPdM3fB1wS7yL5wE
2wPa7HgelAVX53/928YTcLoQru+4tulTEfv/s/F01cb1HzAJhm/rno2Z0TcdS7Dk/evCc4hA5uA5
+vBgF8BMWGl5yhrTPIwty5Zar3FEz+4nmakzxWohkfEW9GeY30cThWNjSZcZNLQNxgaqkFDealb+
HEqr+1YrVJLicTYQFMR4X3RjtSvD4dOvSTW3dLTi65kNUor5wSz6n02W1ZtoAsKSod0Yg0fTzEBw
1gYnkoYOy1A8KkEpiaL51jXDgbnVBq3agGWR/YRhgCR22Bm/ZvW6tUwL10bvMm/4n3qp/oT4AA9V
/CSV+loa38zzOagUWvJVuvshJJqdqqqGCGmGKrBh2xf2CRgktqeuIdjjgcKT2PhmGwrxdG1bEImh
A4ilcOZndrQG/R/Vza+du4FKkyysgMNElB+GS30vc+Nsy+nYhKx2WDIecHSDGhJsg3MQo1aafAuk
5kLSBbNgEAXtuAnNhWqbnthqh5+oFrTJOKP1Kr30qI1wvQS/wKQvbqL/bogyI/1zL0sz45nlIp2b
Gtgtlo2scnhCiNfaL+8NN8E+2LHNysHTkra1lk/oAzNqX4aBGKNsmdB1Iqb6Zi3Za6O38FvZlaUA
QJ3JecOrePMLMMVuqDxWr4nF21dQsg66x3z2wPEyhPFT61T9UBF57Euw1bHLIwWuIkM0NLczTdkw
aHTui0No5juzry8uCN6dG9aAvEM6rTFyr3TpvhZQ8TZOp1trzm3b3PCjbTE6VzMVN13ZKW2DNzTh
XLXyQRC6/WSyNMMIh5L74ZCD0MkSJ9W4tkjOrX6/c9PgfHZAvXA8fonQrTCnm28OFtMsTFmtmLRh
WWx8s47Phvq7xH5VBeZMvHoyVmwi+aYRaobhCeIn3dF0onhrkEVyXYj4mheb6+h9YNpmZOeNJ9R8
rap2Z0sdR19Y3vJ+PYhFLSZb7sRlfuzZ3WNvqgMuz91ItbXBnECCIhInD4OP4WvXsTPPQw6cgGFt
Rq0dPmSVs7qpwLuikxOmzpxw5w1G8Ps3W8bqFDofZq+6x1qIvch4YXo/k1sGvsmUu7DdrRdxKGLr
tZ9DEr6T95nSq4ocPT665j0M7Fvrq1Xogv1uYsPscabHlbnvkHt4yvobT3IFzEGt5Z+Wz9VO+zc+
zdLnup/4P/S7WvLHHJvPNIHwVEV5CmILrKmh6yxzw/HVdjN8hN7yaaPWBQuEOOK24YTvrpqDpKBs
aiidL6cXR9uMSX9V8gcYu/RFLN3eAbC5LhCVof3BuKNWoz06ZowmP3jZNw6BToz1fauitT1btjX3
ULkVinac+sut65nPeIeKYzMgABVSg9RM3Q6Hu2ErS/N79Pl1EAvdpLV/l1rVW8+ajpxm7l5arwX2
zNxBqbFLq6d9rKUZMqZ01mpZoI0OBXZrmYlrpE0sXuI+sOP0hwtFcMuHnaNDRzurqTZ/De+G4oNQ
q20q3mKxy8QcTIkV3urOtQ/6MOwiFYPDFpNdEzO8RU1RY6ad75oEvDHpLWzUEXZhYdfJlk+4SWcL
/9HRQ/I0tDfG9ATpvM0Y1SmWm1EGwhc8mZziSmpUjDkMnwpPbSZ85hp81ulRLOLDm2FKZZGwdl4q
HyNaZDeaQ/9lLI3mNM0Uk5UssC8wsN5a6KUPlZxeDA5NVAqOOy9j8Ik0zd8PvfmKZbuigqV5EpwZ
V7iQqSV1sg9ImwVA3Qwki6s367yTxGDMSXA+DN9mhNVTUYl3sroEbtx+PNjqssiq57kA4B6OJDaa
qIseuJlc/A5ESOxUp8ia64sJEqLnTNrrsth4buscycjW69T3wbCPobYlUQh8P9RupXR2WRt6W6sf
XkvsLVQZdLvRl8bOFZcFg8IW2KLqgp+K+9AJ76eO65XE8fSgh+IZLEr7yv6OV2IRtJtjEvI9J01s
l4QeTcu+leyyV67bzntbEnMxdI92m+Q5W6QHQ2JOldXHIByGpj/TLY1mItd0OOdbNIrhYmUFopyp
r+vC0DaaARSB8Y8eVngvZiuro5ZGqzJ3lnN5lJg3z9qIZZ7mtXuJCnExO0n9z2AVP6gKbVdlIx/K
3gOMt1hksZcALK24C+fyJnITVXGw982iPWn9QpEt5SxDbEYHOZQ2VE7uEjC1ETu/YqZ1kCT4HhEb
UNVriyLeLPyRuYO+zqyDbQ/3dadxjREon5oWVlDYEz6rWQdnmEAi9Ymkr+OcVSGPEUKAdW8pGVTm
TDgzTnEr2YQ+ecdRSXEI3RtHFONBuvFt4nByMqh+gcpyHRowZ1bksqXzfoInndZO2yIWVMZODEhv
U++Mz0afrLuqMAKE6XhPN0y8XmSX7wCbYMwnTBxEmeAJJNMcpA3ymVfKq1EIEDyKiVzk1hfrNyKu
I4vcnk1P30MYdUPo7WSvzqVH5xHWeOdc90BZZ2goRmSee0RdHMUY2XWorUc3so8je7WDP3T6Sqsl
x/K4uoA4ob6g6WD2e+kBtFUXdHkJPC6eiGKPNCvOjn6u6jxjvrbwLTkKTK/XNDMWSWDZLLF02heq
iPVPFJNPQxT+qmyX8UbD8pGE5qtrwTkpR9i2VuXHmyrrEnbGaXwF1n4/p9F3oWACuNXadaQAA3jr
PiaFHJgUfMCEQtArHIGpwASOuo8yt4pdZ4MtSNz6p6dABpZCGiywDVoFOegV7mBU4APjNwJBwRC8
mTkXNEF7IOmyE21inAXcx8xIKRHmoLxZpukyAHzxUuLosHoIcCr4Alf1UzORtC/gMmQK0DBAatBa
uj/ydHiYnVzdOggSQHWgUO7LFfQ7KdwD8nYQu+07tqDm4CwH+j7Nc9uFO0Vx1SFGWOZZK8yn3iGR
z0bGgCsRKsAEEVP1eF1+NbH5lfnwOdgI0CGTpIAptJz7soJV0A3zOkv/zv6VLlV9GvyuOTngLTj8
wydQxAtdsS9gfGy0DBrGCJgfmfHMCEhuIHSnYx0/SBeCRumdrInmRl/nztEoyoY7txfUAW3fAuBo
cCCuO+eyKDJHCqJj+c3qYG9CzHdiePXSoFRAD0X2SEB8+Ir1IRT1w1T8j0SRQAhU4JQCDhIqSghH
k3lrK3KIZbANxIaLWx5XklB8EUgzjwZfb1DkkQUEySJgkYh6fB2Bk+iKUlIUOFxw27A1VAyTGZgJ
/rPxUii+CRMFB0jWaYp8MioGSqpoKI3iongAUixFSonndrjwIbOvrgKq/MVn+p+w3rz/MMGAlLM8
C08EuCIhFAju8/0xKSMFhvsnp8Pflevue2TZr/HyEnXdg+zsT1O3Xj1xrYTW/vkN/9tG3v+t2EBL
uCbj4/+bG7gmCAWx4f3rj5f3/LtkMC7f//jnP/78Y/ku//LHfwUL/v3r/jkx63/Dh8q8rBtC+IzL
vsNE+nePsPE3+/fky6HEtPAPG86/Tsx4hF32ib76j+27js3/+reJ2RM4jokheR4fEH6GfyAJ/pdk
QVOBA/8KFnQYy03H0XXh83VN9x/AgkXfsAIP/W+nGPDGZs0QTF6E2FZwY55gbdP5hpUUWldgQ8Gl
BQpovg/+o8K6uDbYFrqgpjEBhiXNLM7ypMfDEtDu29fCPXqsk33MPasJslWpc2PNy3E+UfLMMs3M
SvweS7PDksiRoGVrVzv9yxw79XaK3HRjepoISgv0G+03Oc1vA2EPAXqnyMdtBsmTG3C9o/8Kheya
C+NzlLQfCFYRkaCUhdMLD1rOB73xbDlj9W5zWq1LTkUiPHQ63bHzUPYnZ55ZHeehYEO8pfLy3rbK
jdeUOyIUH5WIoy2yfLjWAWGv6JDYiIFqYllinPHDDlTIuQMvtXbbBCdUOZ/bsGjpsglEVlPkRHD0
0LjFz7Re3PWA6yahCz0ozdTZuPJRd9nimeoeOLY8Vii1W8FsJ7zpwf5PbVLJOsRdo8IuoTvMYKI9
u7FguhnxR/a6/iEgtxohKRmeLB232L3vL+WtD9NzVOqPY5YrZDCWjdDxcUarvgqfwxxn6nOuCTok
PBZOWdn+oBOh3VotPWZ1d0yMriQY1O/zhf4ny14P3rTr0KYvRRxb5wmQRA23I9TqdNcbFBr/5SL7
T26A3Ob+g20dNLqhJBwXf6PFxfHv74F63jFu6tlHiNsFgZdR1ZiYYmJ9PDGnAS/nubpqsvHScxis
fQKgidv468j6KY6jC5igz9puYy7Nj1JV7rGPGNg382+w63aqCMbHCIDJxgezU4LDIxuz7nIW/QXn
OFykHblqIjMNiurBccZ25VIOvDKr7MMaKG+sCr4esaLH2MX+O7pkkMbxmgxWdImm+TFhRxBIQcnm
Qq6+FosE+QOfsA7Jkzchu1WT7FeKwVlYd2mkLxx03OyI6hxTeyhkz/F4KXedoZKNFhpLBLfRB16N
313ep/3FLTASULN0rpxoujaZWPaNmWW74TZ1LFbRj8b14mOdn8rRJ0EI3VGmrIwSzptkQi9//q02
/0Vz7wOyFV7OKv2cHGyOKShn1DoOWh2A+BDYqIfFaNUpS7xs/VtNmiVw625jID6vu5FfM5ZUcPga
oZ8Kj/fOP2uTTvMSzOk1P+Xx9y+XOQ1kBAbAujMot8nIZFvYILkA21+lOTyUxCHXS+y1G9G66cpu
qD/VAbNHKucpTdIHTXZEg7sQ2el3ouNMaDCfcNztToYqa3HSJYiaMTwmBMggXc874XRy5bTesRuS
oJ8aigzCfCcoM6OUhkKGls5B2yLloPcshfQcP8s0+GCO0ZybuSGKwLdOEnvZ//4spAYb6TGsGk7F
MPuthvWfwQkT7MiyhWvHW4Cl1sFJ0oPmWiXzfKM7VeNyZ+9L76tTja8AeLCns8hmb85iWi93I/TM
Nan8Q2TGdwO2DYqLqYnnuMGcN4xnGpTKncGRvwnzNwN0wfr3i+mj5VlUNPOSdAA8tm1z4a0s4oYb
YfQUOtTwJZkRDgNFxQff4hX6eL9WRdb8cC38G2PHPhGJKGhBqLBqBbAjJpJqDcbWOYOjTzS/nQGd
ee4hD0t/JyeuMXvY4c+4mo6Pw0ywJ2iMeiK79kKY4K735KfesBOamkoEy2KdsNDQxOZX1LQuuDIx
ZCBRTcRHaG/GFhjxVdXP6onph4uWR3fmEXIWJPFIK7buSH7SkhUAaY7GuL29jYM31B/cBtkpu5rl
L8HHHa33YPbYQIWcjU1jTvj3jRhamsEWtgOVUuoddap+tbErsU3mnKsj8x4WiUHNsrkEKzNHPCEb
6lXNk5/G8SYruDukBl1VI+3hGnroGpbLwDNgJ+3m1nFA5a0h0YzBOgrczKNUooxkkEjvA0bWgfrB
6c4YedRlsX5PqLpmDd1RgUPwBQQbtPki07c9dlxamqimq5ORmSzqKMy0jGIzEsJftxhzkJr4oa3S
uzG/4oHwbG7I+Ei305Ku+EHGAMdBdkYCo6uSB/biNkR5fTaD2SCT/USRIY+I7qXTvfAg9Q2Oy/QO
q0qaW8klG5bwSATlHdfj0WZrE0AQXE5oLZ+Za2XHalG20PYO5se4M51S37RM+cDc5Y+p7TB5jOGP
sZ4wlTnuXtAQF1j12JwrmRG3q/l1h8yke78FgtZn0lx1KQUc9O2SyvWtr5w2C9grMDEiU38rp+SQ
G5HYNxZ36Nj2FrqN0hk2zU66zYdjYjwXnfyOxsrfVX33gJm32fqNNd3hNTvO+bScRp3VLBBecy0w
ixqJNl/GkIdyPYYB3TnY2uHWB1BYQY+YXHKN6m6cyZdubMneG0IcmRKfvnWP532gpTzTcdV38iMv
aVOUk36KZtyWPdSk4PczhIv3qV9I9XS5Oews/jkGcGosIQ+tKit78Vo8oqTJMZ82HSu7mn8tet3l
aRsDm+3KaxhNzLvAHCEGw2J3I8ANxfIZ1QS1UovHTUsy8MihZW6yXcEP44B7P9ZauJps8JFI9LuK
KtW1pMb2982YsyS5K6N5aIHFIqbgTwSffsUI7wWTzmWdWQ++ThGwMu5MfLrWNAzT3ByilFkLDgpk
PC+XPDcdbraLR3kRJVAmJy6bj0D4LjT/EE1s+yaftabmvM0aL0gJ8PThmbsY9h8FytbPPuyyfVS2
b2MOfT1yS+A3Hs9Zt/sVYSCJqmrLJWHzGPego25bZDwa8RoeuVidbFtSQIdtWK/jXcvKwMXtpvWT
t2WN6JJesWlVTN6pCrL2qdr5txXEPkpR7r124tupt6vrusuIbFbQyOrPA+RdzHJpNEVPVEbuZXcx
kVG3XZXVa7vwMPF0eAxlzOegcwCs0XbbDDz4qRz+kdTsmdWPYFJRZUWE8nX6MrOQ7oSuxoU2acNG
2uaO8uEKAxZ29WWh+zwNby1gurWdOhMPBXhi4S9OQewowuIhaRMo2uocQbBh6WZCFkVeb6pQvtBG
gQdqIQ1VVQ1LeMqDfWxCm//L3JnsxpKk2fldtG4vmJnPgFqLiPAYGWSQDI4bB8lL+jzP/k5a6Bn6
xfT57Swos1UqqDeCgEKimHnJy4hwNzf7zznf0Vt2hu6s34vZ/wB4p1Mjbpsnbt5TJau72fWJ11RS
84Kmsugh/BDleCmcud3adkVlpi6w7DHrjU1krrzpkVdwQNYUWV8HcEST0Rw7vztTvLMtxuRBScI7
FdsBGq4wPtc9JXBQFzYUHF20nLa0OLsmC3cvsIFYqEZOa/i6E9H1IhElCLnLoPXlvoujX9SPXVu5
+MCZeWNzNMnN0hnbBFgX9fEhbyNwGWlN3BigyK3V85xnnWN6wKQgtjyq5ygWsF4SjN4XP9TPFGze
0GLgnkKJnS/RumEbUAzMcekRtaPYOkF7R5qWwFdaYaIOu7vEhfXHBL7ehBUeWvzSPV4aDV9GUlHr
OnIlmLTCFrlYOm9ZWjOqqkWIXGCZ3Xsmkp5bRL4wo2JapYbG03WF9S6G920A4xVuDC+5jHZJMJWP
Whqi70HgXbU9EOzEacc7OVibrLYeBUJLwrWwcGqwe9h0CVgVBqzaFr+MSkPRcNSJ0xgm8QAeWRhd
8fDCNZqYscUdRhsY9C8lHkoeGcwcaW41N+i0Hll9m41C+1HOuv8IjhIAroaxCfpfrtk3cRSwg6w4
a9maBINUWW+KFqQNJi22lxgidkkcs12qwrugA6KiJzsnNHeZLV+MgKSKUdTsqUEhJiLeZnXm0kcL
Hzfw6RWPYkNw5+znkpnSnDvguVhUiBuhRkRV/mzuwrJpjmljbfCUOuA1jQBipjpzlV3DqvyuW3Pa
z7rEnEN4Laumz4aOQVZmHeNygS9NNjfV0D8zwEnWbSRuZ9IvWat/EJ7dVBaWZ/ibn03pvsG0fBW+
wI5Qv4lePDfGrzbTi62uOSi8mXSWxqY7jjbmpl20CE2NvxbnMNumpZ0a76jvVFAznO4bnjJo1aA4
tulUevVyUKRCbh+n6oRhDFbq1O2oBdzUWcJLmrHpQoMq1n6CZbCdBk+XpvRCF14v+LyLnrLX7Obv
zuC3JU9Zo+QyKvOXSpteg5bq0KRGDvcwNLFidBrTtOlSsun3yd1stVsyDbQGW/F3PeExdntK6+rJ
3QtMWGCXWKRpCIUfUwXAWeb8nc7SFytIDW+Ay3YYZqLnbxoVct6IL+UQNdmLqDnZRtDhKjaPCSKB
1SA6UVhslDZb8/lBi2keaxNklvzWzMMKtK5+rLDoIXVO71GUyXUhudndJS6l59IbZO97mRM/9HVU
r7oWcOUwYmux67M7g1N2XuwaQKJVp2+t5C33eexhCCcjoDPYGyW+qVkFR8te+CULmbgyQFKphhic
WRLF6OpNlLCrrLNlidcyuY/Qadaw66tdYVX5XWBU96rkN+36AcNLP72HmL/nxPzQUpAeZZBjiJUP
s/EqbO6GTob7wZnHbVS/B7nSsfwXLaO/kNpbHtsGQQTU15gGODY7a5eT6DKBd7wKccgnl0UqDhG9
Cij2zZ+J9bur+Rh22oIUm9QWQDMLy8TpyOw5uFMRiWezfR80HnRFcWdQZ7IEaEqMyJzXA0hQZWKN
BzHWd1MSPpfSxX7qf/DYf6hMhNMsJt44zP1bO0XRxUj8U9oN/lWx5gzQJ6kwUhRImuJuDKHCGOjs
iT2CDCFYW+FG86y0nzEntK9tGw23aVqeKRpcUZQKAMqs79m/MPGs6WCaYpC47EWcblxONMOm0xmx
RApynUrBLHalta4UbIrBaF8rttdeRmOQP/ZXUaT6uq9Kx+PiCoDFsUcH/APqZab6qts4pCA3QWBE
23lmNG5bJR+OhsphyebsF+oQNHN7Q73EExWvb07nDKfK5Xqz1aG1qA1Ox9zG9IUmNrk3VWsz9BjB
getagcqGUavCn81ZFIH3Tfo+H43Fr8sC9Wh1w7RlnWBuVZcXMVs3DTiKYxkBaZA8FQH5vFuLTG5D
tuj5tgWe9atSk75GG9R3OVB4xCzoWByW6HpfUoHxyGxnKfihrC0tK9zgRezuS43hjr3kMnJWR72o
pmODrpSEwHfsMKKquab6Alkv4dEj0s9En3Ddo7tCr6SXV2Zs+5LyzYy6z6kIfxW6cQwk3TaQaEBP
ihUe33nlp9x7vlhU6nzSLygc5VG58evCMS1puCRHZsVeNs1v5qg47+kIIkFMYwRFguOpNhymOfRp
k+WothqgHC9ktI437DVlLQNA5CDdaQStOV7PHSEbOsqRb0jWKOehwODxTmScY0tmzMdWdS0iGgUb
lW5s7cY6CCby0m9+ZfJhmV+uaccNvMkcxxXmRO0wiuyO82WoTZuO9i8vC5JTNgUueH0vr/X2AZsf
qlY92Ws7KzIq7ZMeZAD+HH/M/a0ZCWeva9GjVXQkJKSF9zcYPErL9dvG4E9lhLRuyp4gtJ5IZ+8y
Rd+WOeK5PXhlRYlz0+sb+t1YrrKWTIntfBYOpJfBroddVVRfeLWRSmW4Svs0p4AV0XuKn+K8JcFa
CvrMZG7TuMnWzXiEZuWyxiEhO2O9rOP5E4+WR+2ARW3ajgUGNi7Bk61wYBNlqUvrh6XaXo9deZdq
PHiTmANBIIAsP9NZqG4KCjw4QvCZYR/IXCpN8PAeVWNma4w93MlJ6c1mPXv6kEIoMOZbuhYHPMly
o5E3soP8iYgxLgsjvp9N80cXFg3ySn6PtdMx0fXgpRHudkbExgjs/fA5pPclOZtNwqKDcIOfhbKt
O7MrXnLl/pSkSRiviKcaRDj3anTgUPAVt13EUKj/rjqa5PLQgPpAnHmg7Gobc7ytYmDYIgjZDBTu
RrWWsbYL7S5JxLmMu4OQHj9gfukYiqi8ASdkHsPoPot1zMisrzXMWT4YTDCmlQJUw3qDwhlzWgCd
sB6KafJUxF5+SJWxNYrmWuHloZrdul1EL6PIMpD+zXSTUJUWpC1LI5uYKWxpEXdJ3Yx8GGSyIah1
+7ALnV0ap0jJUbWjEwP8u9GM+9HW3rRmbjZTZwoenIK2GCILiYpqsNp9ujRh4Q8LS0IbIZ7yRC+C
976SDwspJ80a55JXCFh5NL5pvbNzE3I/budoO6ud9g1m2rPCzKLMmZ0WDfXrXEt1L+4PaG7qto0e
RnMud2Y2V9tYWm8a2IdNvYShxpwYDvsRiACloDxgMYM0i6bp5OZLS8gWkwwLH5Sw49xsqxATfNjn
X3kGiXXkWaNal8xamnpNy351LMb0kJvXGUceTGs6z3Xfek/HbGB8U6MkIrBvrBkUYsv7lo8+jNAy
vWr2EFJsJ66aEahnMagVCGw6twOKwduw3uhaV29zQmOcoIf7fDouDwqSxOSdyviLjkmrtcL7phxe
nNm2jiK6jVwuyGBERNNVUKxDMVq7afFadJguoOy4e4i8hFUWRwbMtVWORQOonn6vL6aNIo3PbkSL
Il1qFdBWm7C/jssDutFDvPg+kpIu8kGTn4EcYhKM0tx3I213YzGhNLLN5i1lku5gJ0HSo6d3cZjg
ABjTx3EyMMsTEGyAYJ+q5R8BB5ptvvhUQGriDVy8KzUmloEZD0XD/pVmqeSOriXqELC8FIv3ZVhc
MDF2mAFbTLH4Y9hmwGFdPDPx4p5pFx/NjGmnHxNiuip4kRpgrbLQiTupO4DzREr0jt5TWYAf4Im/
LdiOoVlYd35BFkkjvD5PtnX2SeRs9Cx771v7NlpcP9hhvhiCfRs+TWVIVKt0cQiVi1dILa6hevEP
RRiJ9MVRZC3eona5sKpFJ68X5xFVmvriRMK51GMXw53Em5jzc3AsmYt3iQMa8x/cTDW2JmPxN5kY
nToMT+HifKoXD5S9uKGmxRfF9LXCHkbN0+KZ8jFPoZxxltDxU/0WEf6fiZr/H/p49cVv+ycpZfPR
fvyl5+zy8W//vUGUbL4KZEqva5KPX9FflcnfP+EPL6+kvMxaCsowzNr4dQVK8x/KpP43AyCP6+LW
NR3wRfJ/eXmN5b/BO3KIYBnQjXQcwH8ok4b6m2FLG1nSQlKk+8z6TymT4j8Kkw66pC0MaUFLVcpa
/vufhfAM7/+c0rBi5SN+RkwLjDpt0e4N194g6ez8vD0LUi64LO7+9L79AwnqP2rwi8nZpm5Nt/EI
/+/604h0l/tNRMDJYSKszObX0l6mFztLn58tBDDI2/f//K+Uurt4k/+ixDr0u5ErckyhlIOX+q8v
2Mg0fYTHTVNI3+1tBKO0Ce6IBHCc9sVrHAbFJsV/wHzHPlQnHRbfbvJZsuvF9QOr/L4rggMKFlDY
3vlyq2xBNjpnCwa0R9QsZ2TD41h/1OuLH1fELBjzAen7JJHrrE2DcjrGCn1fGV5H5XeTJfpqjLLv
Qu9/Ql1x0J/MM2YqJtPFdI3m/igYPHPeJ+jHIo2M62ZbPWJKgMEO5p0M7oOEumHS4f02UGfRECmI
TCYEi/Na+VoO+IdCCYM4rUSTXJXFPXGYeT1omBTFNIgtzZfPBacspsoQ4HE8W0Zyzcb8REPbKjXc
7OLyhEPLLQ4m7wFTa3gzvLsEdhma0H3T78AMJ/s24YxtXlLDis5a2l9GMG/r2px+/JR+sMSJvubB
7IFMOTETgNJYmQN77LCCPjFn/UaPtGczqUFX8oU2M0qJnC6ijveFSjO2I0H4lLj+i3Al+50cgJ9u
s8PrkhelscGbAjhJy6apCQEbZBNlN7RnAQIIj34o32H38baMxZszIcFEiqdTVH/3ZNYqrHua9Z1g
/WCYCWMjFvNuju0FfMKGinbKNT9t2eYDlurN4anJmEM71pvTuh0qb/SkDAsAhUuuLu9a2LjUG22I
Yq2pjju05kyhwbC0eiCFblrKrsa4OlX4EZVDB2Bhas81AKmCfOdtv1QdTGJERZ2qvVXyshAsVUHL
Uz5997nGqTuj6AIaCfZvPiIYk8YsPmxYHkxY6svUBXRzhjAinLrI12G11LRUNF3UASc3P3js+5QA
SoLIGYPKp9A9OLdagKM9lTGPUoppdWoBmB2x7e7JmvUppiaZMgVgAWGjh9ZkMVbrROHjAiZxarSK
qE/FOKtlutlOV2qd5/uGuCluucsAc/A0D/U1t/17QGYEu5rFEZenOi03r5wwK5votRgqKklTkp55
OXwR8p7OPumotgp/iUbl+461kGkF/LSseogKx/UKAtESzMtza9g72mgxBDrvvouabKdwuVRT3lgD
1Qs0tKNrL0laLPfUFdNKNvOqjJUCjs0ciQwyu1u+mpZxq9hPEmfsNH8yBGA/ZfhPtmAbj9j2UvZA
IqtywJZMhgdKW0+Jo3myqVVdlcAEgK7S0eJQBWzhSF0Hk8e4ZKDpZ/g1j3V/z0z40ZUc8gekEE9D
JwNMV4F2SEdsuJlHk8x9ABmMc1E1cD7xl8GAjhbH6Wo9Z0mwmayXWug/zE7WSW1QYI22FfvxLWPW
VcdWwihLNq892e5WFo9ByFcinQ+yLl+0ukiYisfG5mBJ7afr9X2zIEYjwL1BnfMCGKpUE6k8+dDG
2GT1nqUnOfep2PUjAx9udsk+cK13ct3Y05eNVjPoJrQqc7gM1XAt/flW6xU85uk5i6KfPtZgfU0n
EY9fwgl/GopMRN3hVCdkSSHt3TTG52I28SYn5xYqmCC7jKhkDwNbU4BbXXSS04QpDa1AmJBRQr/9
0vkTYRhJ4ACoxiFbNcBtx9wfnzOzf+iVOMQOVLvha/mpiZF9QFW/osdiAQTFkU+XijP5qs2Sveie
R5b8DrWz1KKjGU/PFXyhTszEwufnPuYNqPnVU5gb83Bd3pS5H9nzTsDMB2qMRjz6yTETjDnS+Tnr
ox+DVp0yNDn06E+YzzYy7K8orl9phnMQ0WJLR9S5SMddyC55GKkk8engKo29ZnEcdsR4apE/0nbY
Uf/7LLr+OkTDg++o10yQ+0sIXlsZEcL4w9KjD8Z/uyCxUISLm4lxuB6MF9ftIOGat25lvkIMvSwf
BKxTdvbLu+oPp+VdAiDg97f11H5JY3xeWneH1TLso/MFIEA+PTPzeTU6jn5OsQe++Co783X5OJmC
P3fF8Iwt4MacRk90vBl+b5XUE4qjAwI4glnIYM4E1FzSRQCZhhBlfzXd6Rnddl51drP8zs9DJi+c
6q96fyuF/HAlk3w9ewQcc2XgwRmzv8Za8j2OMZYTniIrm9mkGJoP6V/CWbxavbzkAQ4PP2k54lq3
edo9LFea0vtnszFfmdjyojrJPCN/xTnyQe8xfhBRktnB2OOXw0Nb8hc5xvAg/Gxf4TU2/QrFZCyJ
cMbdF7njxyq2vUEZr+QpobISYCYWcsqD2uvheWTl+MVSh7s9769EGBKCePHP8gO1luFIwIapawhO
juX4APUJW0V4nZPwgEH47E7BBw73rcFBdZZayrmR3C48ERrMHnKT30PjSYItySXMkK2tjBtN5+pF
FOe3q7pdj4VBy0HUJFV8luMN4tgR6+++JRteTvotpQsXNI4joZmv5UJpkvbqjqxby+0Z+M66G+ab
VH1OU/zRLzsQ6A7T2rjqSf9i6fW1Rxiq5uAR5IlnhfBda4KZ9ogWmBxdwcdak/nNBde307aclSPe
wekeUD3+7AbyXD6fFNPFojVeufQH+yZSXMEMsB9MUSzg6PBmcPk34Kg/oDZD3qYW0RXOK/Nd3Gb2
C8U/ZOIZ1+EJLvcW1Dpad50NAvSHosxzluqpg3/ABKD7ajlYF0F8jG3uHBl/yFZ8BWzbSczO4QpS
YAGIJewZv7C9/b1gsSV7cgIatlPMdIwRnfjslyjsk7iDIEJf+/hszxbzPpL2vfFqTBQjMku3NTB1
vPORb91GsfUaxXwufmne5l0U4bAIfxJGGkVowWjQvp1EPBuL86WyFwhG+xo5n3BEX4Uavsym/eqm
+WI1xt6wU88osFQkU/+8rIrtBIKEytW4d652N53UODwDq/vK3Omm3DspaOWclUYY+0npe8ecL4xN
D7GtcZtMp+W7a9U++O50UVyzBb54OiK2Y5WfY8maoOZLqPTbTpsvy62SRi+pKO6X/zvTQEbixLqd
caVrvuuloXFr18kHYYJjZukht0fDv4yPgsSu0MWlUcOuHGGZgXwm6pxajKp8/2FyhodQdA9ssUh3
QKGEA2eDh6hhYHesiSx3Y0zUtKVvjkaP4CRsOJbFrRGq7XIrQ5qeaRJpr7pkTTI1eBe8YysQpV+9
i5yyqBsBjIN+MF9HGrT8WN5SIkyL4DIwCuDrEYLEDqZG2NHj3jXY8UXdWtodBbzmq+MXiPYGt6zN
ZwTE+DJ0l54GBc5xb7Am9nowf4FVu/BUrfiZtD3VybXI50sawPyECpeOSbRmoFJsfl/YsY7YwpJQ
T6flwZOV8U9qUTvrRh8U4RynqkeVYWGhCOcEdvxSiG6jyOD7TfyD75/vpmrze9K1B32p5mm5ITMj
R27q3pq0owyKXF5Go5LENmpMQNVRR74w6xdbhh+n5Tk2cMmaE/eMlbfbRpAeGl3e4Ax0ke5/lX16
1IhwIDScXAyRScQ1JMYvGsL2tLS43SHJR6azHZY/mubiWkYbx8IX1zc1JaTE32rgMyua2iyOhNNl
LpdtcmA/LCpqNl4oWr9toVngxrvT9xj0fiIr/MAAeF2eQgU9wCuGx9x/6U1Qu/hJ6UfcGSNzNWRj
sWEM2wgNOLUVi82c2Vjn7OLb0v0cSDhVYFASiGbuMiKS3ZjhLxL1JjDC1utjuAJlsRyPAG9QDjKT
O7TH+1zk+wHCE072DtHB6XemC6JOn0aG4KJ8yGyGZ77ZzYA9Mnye6momEcXY9UvTQsXJE3m/0FsN
nfwURXIQ+4SUCDbMtEq/O5QUTyaRL9aZzAPPItXhgTEf00JQuQToKI/HDXfIsUgSCKUYkXZ6Bj3U
te5s8mfHSocvgvcOzUmOvKsjizqpdrJF8/gW1vmXKyexbYOJrioi2JjgToOVfw3VcxCrArSvSYge
OwojW4OqA0bThkpu2fa+sSEG8qAh/IZUMSUaihojRAwEidT3TH2tbRUFTyV0g9XcrQ0HmQcwysKp
j/CUUBTpwndbk+HbaEGj33RpilMQtyCWC8xes8H1Nhb5QcUOuX/60Ryb9z/g4nXVHHq52y7W3fpW
K7Nwk6lhH8T8rhBn7ws4kGTpVL1hXswOMkK63laC78wMHHPDzCSNPyG4ynYEjhpciQWA3o6Zee06
+9iQqQcER0MlzE9t+tRVL3EN+H26axMK9vyRqZtjtTCO1XzfQ6ZEeEMzn2ErQXHfaLF/a/M3g4uT
QJqZd3iwkRGIoL6jCOb3Heyndda8+ApYBJC3N1vTuZeDkOYMaXqqCX5sBnpnNeLDNSv14hArXLcg
dOCJ6DeFuY/S0APA9T5bLhVdUhwnVbaek0wob+HbbIT7yM7k0VdBsy0NwMW5zJYWa/0YgkdkH4+f
ki7Fbka/ivLm0zLl7NncQhudUO/KaqCDdV1a3yQk4rbuJHnTJ+REqovSdT1TDJqHPmG2pF77lpXR
jWWyhMZsQ6FbQhEhkdSexuUcHdl5sYcX8eBHobtt+MGbxsZr3bD3XfX1ZO1myu0st4r3uUNvUN4l
Tz6BqnXTtNbewHK36cDq6/JKqFneF2b1NWH/AZoKr5E+pHTdBikxb4wcdkVjXEG+9z0twctUtvYV
PjXKiYBqIWd2jrUOMY/nIV4+p7AGT42OvaIZbpXIykOwaNddPE/w2STmPVgOhh8m3NRg3pra5E7r
avOm1G/iq0Xt64YBen/UY3trl/ZHr9LPNrF2miILPhPsWc2CGhET1iOdSRmk0YKNa0mXMcQOscM5
hoBULPnOoRlBUDlnGuH4qpp70MD2TcIG94TdKD6WUqJnUfh2JstlUPbH9OJcwjNlD9//SEbCDPv3
tD1Lz55zjppM8Kntfuwg5Ba++e6AkFmXUscyy04x9SlsQLsW1v2URuiAnBp4h7bjaKMfNc5Vopih
9j9aGQAsgG91T8L8m3ZbFiEjm27urRjcTsnSVluasSmTyfLqrRaH1dEhY7ntQorIqEv6xF8Q3VhI
EfgUsm1XVZ8hz5gea5DVBnuriK4ViQGvpQZ71ybyRDzVq6PnXB/yw+C+VXhbPaHamHXa30c6x2Zr
CnniuAIq1uw+t5hmNint1SvTTMHoY9ub69LfJEVxDGf/F4iuIEqYjxScTLlsbzJ9jLe4ato8fmIs
fxaCSveKRcEMwsfIKu+pm32nmOBxKhJi80W0RSp/pCZ7xkKmnpKuN7aZaMx1x2E9sgmJqaEMtt0U
4gae5CWuhIlsYMDT7sSnrbQ3XYT2ZspJOQQo/J4KfKTqeJSbuO2tTTgo/Z7539YYI+3ozGSvKLc3
VAEJQMs/Myu+i4I62eIzQB+WCNTRnYrUfZMkbJFhCKwSLsCBrWzY2WzbnYnEmE3Aa8L2jhutzQKw
BXW5A6W0xug4sKeeGBZq+RlSc6nlwKKz3b9Qm2LU0uCzxuaSrVvKdesBMcJ9wuL8y9Agf+VCUbMH
RC22/S8F0YVl2rk1ehmdDLuJjgxw1kNceNgutZ0gmrdKxunJHszPWIS7Uu5UuRjNDa7J7JkpiNpq
GU2ckc/GQZsZNGpkQKryzhjxzympXtmRJQDS4OMUlXEsclzdqaWfGVqRzHfHvQqhyOOu1m+t1NiE
YJ+B08XJfcsodm8W4Y8ctE97rG7sOOj3dK9zWzglraplvbQJ3sgsKACnYu6z6S/qe+pzLVlse7pr
Dcuy1kIbtFWIqYPnQU5TlRYMtKDXL5mVz0v934OromlnT/247bvwVw/pKBmzGNuq36/aSEPLrjrj
Ejs28bmweU2ChJFpUuzDCWelbtTNLu2vGm0r22CAsUlocWO5MaFfayLbB/JwOY05J8VmLTEMvAIk
PHAsMh4Hl0faMdmyP1ySD8Z7aS61GT2YmzjHJRueyxYHbCRAh+l5z3PSyt0Nnar7yaGyJxEtaAkg
XJ6j0vvBpcnHHsNyXZepcU6jCned9jFJdoyFvYk1XADBErCv9PsyLXGNhvPet4n9FBVOZNhfHuJf
gX9G/wYJ9QxWDx4xnktSudn2X5CzsoKWM87lWXdTAv31rAx6lsrNOyEYp3Z0fFCARMy5o3B60cIY
m33LXnvIJZJ+y3qOkm1vhiraOw6bptkFTsA2IWEM4OfM8qrCPvuuNawVcdAoyDdBhhKHmfCp0S3c
3JC8B2P86Gv2b8shOWjNzgPplZAVAbmRKOfdrjiH/OeFqnP0VRdN8dP+17/ITr9jXV8FcVNs7+1/
uxYZ//unf+T/+IP+8nPJh/2hoy0S0l++gDgStdN9h5ns4bvp0vbv0bLlT/7f/sc/RKnrVH7/63/5
+JVFzMPJaUdf7Z/FKAOlCFnpn8Tv+CvT7t/+x8c/+K5/l7D0v+noQu5CoxG2cMBQ/13BEn+TuCER
D4WSiFHCFUSI/qDRIFM5sHRtm8Gw6yrp8F1/V7CWuB6cGhvBCbelI/9T2Tr1VxnJVgIVTDpkOHVj
afrQCfH9WcEKB+aErOYxR9Z5m8JxImV+Yd7/EEI/LoFP7UuaxRjZ+ltYhwdpwKVog4uuAx/0AQbP
aonMEgCjmWno9Kuf5rdu4HhJWg1bKTVtJRf79cjxcwXmMl6XnNg7GsAOVpv/e1MM4c3gu/gHkph0
FkrPn/QpXo4tHbg/ju2QWjN1UD1/eTmQUGzL8edvygQB+IFS3Jj0DIwQTjJs0tRqsJ1JbU5TWvpg
lvhC8I8MByh2CqMYZc3FMJ8CtdBCIhxtTltPOzAPK6Mh80coBICLfolb+VbkRn4d+hDoQZ/+Cif3
eeRJ5ymV4Ipc5vtwaPG90wOMbYq5dQ1gyssh2G5MmfCDCxrQYlV1GzH2/dL9KT01SHcXzuWhUuUy
/yTF3KTNDqeMvYacmG1q9niBtp0jNltAJNdtwzqbs+4LSzyX1rbUAirrI8iBuA88ETW73KZ2tmRb
MUQ3fs9xfKgYaIyFHm/RgLCMZrHaZoTu2HrO2j5GD1s3ybED8OspobSTnwcr23a1ozGoB3gV7GGG
p3bEe1cF7k2ccRYYIHQSkAN1Xkt8FkYyeV0XSnrEBpbHiMa0sgl2gdBglo8aiOG2W0w+LHxI7pxe
AqQbIABe0y0exX4+mMCOF0vawWmpCof97I7aFh45mhQ11kLrkcXG7puQ9s3vLyYXhJsgyy189tB6
vVRhW80qJ4axyWgSWKc4p9atYQFyr+FHhGlCbUw20vVm0liQEQHr+UfQ40bKS5FtB8FERuR+6uV2
qXZZab8nXC9wmuQTOU13TdJgw3APq9YASg2W/EpL5jOIPWxJXbn7CuJeO3ZxQFF0JU9+OZIrDQbS
A03Re1KyCYwY/M1V/YTn7d1tcc8XIf4/q3j+/dbPHQS4QAZHFJtpoxOIr/KQPUEi4TpzSHXAVK9C
nzpsOhqq42zG+zNUo4BElzZRTktfDeMVHCRYuDXacoDZJ1tT5wWJH57PntUoKmHqKdoRtoeBJs9R
Yt/gQSGsZY3RDpQB2BLITfnUvtaYKW6YDzG/EkwUkXlavYSvkpboV0FDVYtwe0+xHdFKPFwj5N2K
y6dNKAYswG93y0GEboEPKyKAlkRYisfqSjJPeUPaH8qkO3GvXpDQS4RA8jq1R/6E4UmXbBnDsWcP
h9teY8eQ1bFxyPtF9YRyk0r5GapwDfBQrMB1A0p2T1qtYxqeqS0fw2eqht4SSt19TRDudTlbNUn2
44zBT1zgeCx1/bXIyjMOJWc1c5YNK5bBYcacolkXM2ogaVLRXsbFFkARNO84+QHmYK17pbBWLu01
Tt1DA8+eGjiKiZ+SKOK1usjmXqTmGCzpfHCrBXMzebAWTcoz+V2lsrxyXrx5kcZlupRjV2X1k8VG
A+ac0T+FG5CydLaMS5Rv7h9/B/8SoBCrXG58lnGK7O0nrhtcpawkG9c5joBguYnzRwCPbLIKeJt5
QrVxM5I8cfuHVGMlyt3wgJ2ZqYmjUeTStO+Bo66VLlip3DBb16/TJKig9oNT31ks2tTrDjZvXjRR
STJkxqOc2Mk29LFEFcfPcUBMLsaAsRMvGdOqC9PIvU49QWytPhYVZlyctoKuc0zJrGg0HfMHWQUI
BNRHiIMYt1BV1nFcHHtyYZS64sQiMAzap3kNe15To6WXabmfiYrwi2iXcjFB4Qo0MbAC0mmmQ+1U
698vwjXUKsFYNFd8o15xoaiA3940/YINrWw2M10Tq6aZroMqnvISQ5EPFoz9KgXUjh892vr0TtPC
YZbcBaqkcaIkzmhbvWD8nvw0/suUdS/CKC6lYrol1BUByGQNw4w/iOlFtU+/X2/S5SQqG5djN2ZM
B7+C10SHTGmctub05Mf+q6rdejukHBeQZtl3T1gmddA2d+CFUg4DBeWEhrntbH/e9Dm3qsnml14L
ubG7+WA7wy+r9cFL6vnPxCXryGPG/IlJ4TX2B7LfmsMVOzjXrjLxR6FHr/UF7jyGVy1AO2lJl45w
PtYo7ACkiIfFpIzEknltObVQPBOvNT34hInxmRQDJkKTu9fhFJrZxHfsiRWi6f2PsMHe1cvS2lRN
xqlNitfMIUOrm3Dq3PyuysJm00h/iwVOeVhpSGTuY5eJWEQaj319+6uYizMARUYsroHGnDSnNufT
JT9K3LaueL1kWa2S7P60sMfoW9m5S03y3BXMCrT+PYCLfsi06cUesK+P2Ml/f+x66GMe5CdN0KuJ
x6VHJe/NJL4UFu0jwXJxAuVlhpbdBOQoebJx/Tr4EFNBWAHo9p0d1vfRzHlXpkjh5UxVTs67kJFH
8gV1VrUe9oe0MzeUOzgruwi+xrI7qlEPuIdDcsxMLLdGpW8hjiFI+8lPpDsXuHiSrm13zaj3sccY
n0eNdhurG5WwAOeza5IJpMm6UG+l9T+5O5PlOJL06r6KXiDaYg73bc4zkImBIDZhAEHEPM/x9DqO
kkpktf5q0+Y3kxa9qAbJRGZGhH/Dveda2aqqaRCY6Kn+9tAnHjdgx5oaxBLE+pLrWwBTW/JwdgGH
jTZdILoPznRCy3hrLK6+AfBYTl4EnyP9dBWXp0Nv7BXxZ4tMnecAiyeh5OfqBmZ7yh1j1Lg4sODx
7S4TToIVXNmTRQ0DvH3m8tQAJVUV0zId5716Und1zM3kTj/gG61Cw/3jK1BubB8nIZ1ReW+HGGuN
2YQFc9PzelpPIX4pJ/nkbn3N0tTeRwEDRruX+54pzNen4adJw+76BpoaST/kGS748DPSeaZQb73W
QXo0quZZM1GelrDAcosPrsZPg1RiapiTsOWqUnlljFphruHYQ00OxhNaMHEXPyuR774e119PZ+Gz
Avh6DFd5ilKgR6MaPnLdk4umo+4OfLK4bUwTtWu8c9WOvGE+Ghimn8DQ+VSQP3Qie52a5BM5vYqV
4/5TH0yX88s4Nel2bD71djXWKSpgluxG8pY5SEOi8dYSR+7hx2Rl1kzOy+AmZ/rVXaBN276glYyC
9GxZBLbBY7QTRU0kebyZbk0trhmGOupOR6lDvP5RVONW6t0mtt8G88pHCO0aEw/Q9ikqVxFOKk6l
x5qeXQkA4mB6TpqJWXR5a+vxpSvY/o06VSmpoZnN5hk33i3nVlxUQ7KJWnOVJmyI23G4ZamecFMQ
q2C+m6PSTPovmWTbZE7DNpQ/yf0D5BydHcW19xwqzPk4pROhVuy4gvGA+OiadB7fDXYWrfDv46gU
K8l8jpEQ9ORbNC66yqOaTKPPwow/e5PnWuWw8JtZVfQl8ooKKxINv7zGGQAoSdZ5Jla6Jt4JjU+X
VRt/mp4gQK5DX1Yxrpu0Yj1zKSPp5OYJMg5QChZAXIjeII8T4txQ9Raz5wGibk9Ye15rA+5zWPNz
TG4D44cfZhveZGiScN8MmFwj9l+zToWR6DbjMWDBDZd+6Drf7Lq8dQlMMcQNgqeoc7A6cojVuxw5
Vr5OtbCy7tmPLGKG2pVXHyvtaGkjmq6Jq3nUMPXXvUAFW1O9zIhUCHBigtvwlvjWZ4PCQt3Mld2/
hJO9MZPyLQj8FxBVy8kp0Z9AGqg8tQtkA5969ApsPxlU7pSfAzDSWu2jozY9J/547NzxGJcDUyzT
3sX8HznDExS3tyDsb6xJT8cs83Zj71zUTp2zdGsXrMu7rezxhX5tG0lP6zxOy8jfEHxVVemnyJMz
5sR12hs/GARtMLKj72K8GBvLIfJ2KUUfhBrEb8p1Gp/72rq3dPdC57RNnEPreeSQItBriXrM2TCy
Sh9PcZ6frBKLt/2Cp/0orHGrXkf9eyQX70BiPY7kOKhddMjAHNVJw07dZdczsvNF+8E7bUkhQ770
GNnZyIQMbiqYfG/moeOi9cMdxHB0CeOYwMjq6IgQABMXWyejn1pS7SloYQMMtHeu63/rC+9Rr5Go
Bem9bhAiH9Rnr+fhgXnyp60yJ/NXJws+ZcHV4KT2xi/gZCNzWwLn7/+4qBPIcavcSQ40FprLpS4a
pfx/Ztf5OglerSpmrkSM+KtHS4/uPWIkFlnPD77OKXVaw0PYjgTAY/QpX9seZNUqjbhyez54bvHy
s+iiEz71xdhyrYTFRxIza67kQCAvs4JNCW7a7d9cM+bs6zrWbMzUpAdcBsEp0IIHoRUPTWA86ebE
GNRmnOZ8ejC5E1M+ZyJ9yOL4yU7Eu+Nba8ul34TQcqokdzOgyatuN2AOIbya0F1t7xgTEUOUQnKO
w/rWhLFFLU+1XK7RsGA2mLER9zq8j46UZ4JoVQYP6CvDGATOvNrdZbN4jckekbF40gvnJmpdW0Ya
iel+/Vj0kXlksHHysdou6gHuBF7jRVFK5ZQAQ6JLdrTtGG81YyRuxaq6o+yTdYuY6nvqAuvP5880
am32SCNNozG9o2A3aStN/BaR9M7zANMDbgQ7BmCkVtBH57T6YZCicNYJ5Z7s6ZWIPOvk6tjUhvjU
hTrK+/IizVCucwHoZcKa7RszDsDEshEOmldrRBvvmnAGUrI9y24Dtc86ICKlIhuHO1nG4CoCl3g1
N8p3RVtd4PBAwMebtjOrKd1FuODY6M03mHn1irHltzANI071BhdOPmgPTFxfozmEmo5IIxAYcU2C
ZnxPCw74QIIdvpoq8/U7GZTGXa/pb3h8UOMxY+iSPtj7E+ZQvYi7MwGLZCkH26RBlCLtMTxV5ImO
lVHuSesiOBP2CigJaP99u7Z/0IWITdxwFrsueY1Tc7HcRw6w/NipBsLT86fRbVAEy6vMGkka/V2K
CRxlhkuyMTqtyprmkzsSGmN221GjH0xz7eDXAVowoxPEf4zXNEapH7fjqhy40ZiYamI2b8JgOJD3
xcRAZNzbjt0tu9zH6iCGQy/R/fuFhESbcvbhMbumES0mjxOW6MQzOdF8KyApQhHwYwqyvUNpuDLB
/LCANr/JLHMeSfRwNnadMiKXdsHgGchg2gpxBkoiI9L+sPgd2P3DjR3TjGoAg6cgKxJ7Tn7VpvGT
3u8TkJuaCteYYTB2KYWVWPjUYcbQbaRWlccwCI5VjEU68tc45ypgCtDgMGZxS0/FhQCqQ18a6xjL
8Y6efMsWO6ICODS5zPe6ju2jicgOxPY6QZvnVEMbY2/rEvFhW+jFeTJOes/3UZFzeRAGn8jc4eEF
QbJLPdJBTTAfSTdi7JEatkN0RXtmA1tdeJ9WwHEYxUhhPYPoSCyZL6VoP80nwvHu60gvbpA4l6mT
bStCaxZU0v4qFo+xZz13Q00cITLL5dh3BzUCcF1iIxsmjguUxbvGsI/p0B4lPMxUryYCRJKOJxok
lCg3Hlg4wbKMmofcjF5ZpKZ7grHp2/jZt7oOdpKZFtYd89z15Z0e6PfR7HykhIhrVXaZJvyTVsJ8
J8+zW4/UBfBJlWMiwdKWaU24ygeDpRB7Dc/K+oNHuEiAEjmxfGevSSIIgBAcZBAiewYphknqR6uS
3UaYfc7YPIgBXXcO7tgOvXaXe69Ri8CCz8Sguimmg26E2itrUz5foDtjSJllNpRN7JK9Q68PL1Ob
KxFS/l3TverIfEAPrXSjmxa3g12x0RiKhH/80MzmpajnF5m2T34SfarPYCW95NtkTtTYVkg56yXb
KW3vgkn7NOspPgNI4Jybe8SqgXl1bppwuF+iIiKXPZeXkofyCR0GkyuN5Zsw91ZB1d/QaG9nawhu
QSuCm30/NZGzoahhO9YCtZaTg9G3Zurl4ANDwRlCVG3KpUtU63Kc70RjygPH8UONhID4EIDJ5qWe
GVYiX8Fr7T06VvwB2GlhFYiVCEckAbEBd5NyJHPD5tuCBS/DEi5NFnZyUxU66BHzG3u0b3UropXj
xgydBBpml+XxorMNimEBVoR4w7qq+Odi+FGgZxho5bikR4YeAyILNS7SYjbXvtHuWKNHG992gqVB
8zm2hrdvY+c1J7V+tsclghbUSlXxySCtxvY6miseEBEmkLIx7gLBiInHrJF5T2XnZmez0tCyd/GV
55S+B1/V3Qn/IO4idFKAeXASD4FvsOvWHyrSd5xuGacrp2rfk7Bkkt7n8ypEkrEas/KEIoJMEwd0
EBsl8WoX2hlOgHOXy+RF47G4ao1jid5hLVMWvP7MUp2hLwxb/QXXm3ejglylfrRHo0e8jxaRDekx
RwbGmi4l00ojIICxjjtSh9uOKrhvOHnDxTxizB0msWsa94HsnC2Cnw10EOKQJvs8NVfg57sqjG/E
osGPC+4N316nvHFSf1irwSM4yS6gIOiD11IrtU0/ZKfajNgTuCtNyQdsTCswK8oQ7kpqIGhPsdEk
4g5CNxAoQUgesVyYQKvuAM8oOWN8PGDcrbaRmnBU3PGrSCsB9VmVODPMFvmwiO1rPdB/GaZp73Gp
YIFtESPMib9zJblelcqskm9EcWxERX4vsiTqnE6TzJ4CCO1i5v2BI3dnzV4SSOGb7nsUmDjTAcJE
rn0CF3SbG67ecLZOQ4INNw4kA47JEQRGmnjhzGskgg9As/dkPdIEFypeeiBJUBv3MrX6dejg75ah
+FF1IEYKG8qDtu2r+Edk9jeO2zvsZ4DJDIRJdpK322TijTn+9DBN5Y+5L6/dKKlCWb7wwE6ROVcX
TbTY6NQSoQ3ee0i1YTNeUd4vrUY867hOF6OPgXWmLBc2/tJsOEDn4pEz6EyY/TndItqaqg0NAlF9
AiybZ5cG81FFuRjj/Rw15inVnTfgSThpWq85Jl6xi6Ea7EdGd3tG7/hOCB3asGXGg7c2c0YzxKN3
m1qvWMGMzR2MIA2nTE6BP1hZzUfZnVxHTEtCwu2rxmrB4rr0OpRbLAvYXyhQSJddydrhKrDOna2H
333fPMb2xfCwoQcByg570kgNBSXfu9EJ4whaTDdcp16unYLI90+1tu/mjtX/sGXT5my0pmBO7bks
Vx39fVAT37rNUUvmq5Fzc2GjDViLMIa5ZSF2YeKJNgOtO7/6JGHNiQbOhYskegMsZenHEDGGwm3u
Xdzck6i142SPq1p/98H45K/sNprN2KYXUjNpil9cMkMXYTD9iBFvRLLewbf8kQudObmJ5I+00Lrv
MIPjC6dNhotttejSMQWYaj9e7SKYzlfZWd8Ttv4rF3pPaofxJq4Jn5vD+M1h3X+Yaj1cUucg8Efl
7BWomEkA8tlL+NQwM5oVB5iU3ZkfGoaQNkRV2dpMmpr2MjUGbCruEu4ADOAk+hGW3fI4IfYAMbXJ
dk9EWrqBcF7shRme+gl1WDL62BUEUO+aoKN6eqv94ADMFklUS7McD8CQqWSPxVxdrUFHepTT2VR+
t23S0dmIEjtolHnKHhKb+9gZl7GWwrycySEjq6Wm5l/nozWpioF8xxEGRoOgMjJT5chH+NWjwEzt
8c7U4GEWgbCWzIrPEylqQW0BiiBU0QfGt9VDMm/aHiWF0/FZyCiaIdm5OFHgaIWC53KQRwTiQLLm
FhsRemQ8ZtdKqkXth8+MLN2rMClTy7w/swDE2iKjKxX5zis6WuhuUzKGWkZoAZGDpS8oqTYt6CvQ
2Q3BxnFxVyeZ2LBJPYm2yLdxPZPU6dy15jhszAZbbhsj6PhR+cn3Oswe7KB6GhJoajJ1iMktpmso
8o4mj06sGOmRHOfd3AEiIv7Qa1YiyDaTzlfNIKtbDz07T3wI+BgMEmaBifuOeJUum73B8z85TDDL
AyVrkviSa/1OExlieXPq2apkD5qvk8dM67E0Ne3FQoh670zWQ9MgQg2aXa5Jc211WFR01KF260MB
CDqNiD4FpepNhuJErsHoyDZNCr5CCdI2CWbyjtkz36cRUjcJctwWJo3pgqUX8bRtdUjnbBty5wOI
wnoGDxWBNWKNpWZPbw4ApDmEhFTpSDDJf6OyBJPEV4Dqd7BNOhaKMsVSAhTWL4MKvhLW33oVK+YS
6Sh3LAqhbH7xmAAzmYrQZINqGirxoQMn2QQGwytT8ZyGiNDpwjjH41je5+43nm0zNbC7pm9VyQJQ
oZx+ZypKVKF4UZkiR5njrVYkKWJsCTWx3V2kKFON4k1NjoM3JvroFYmqde5xP5ZH22pZVHJiQqwK
BIvAJCQApJDxIyHQGyQwpIrQg3zxrhT5qlQMLER1xTIHi1WDx2r97pwrXlZvr1gu+I+JImn9InP4
b1bt/yQbYNYqsNhaeE8Ny7Nw2P4qGzAJCu9YUlA0Qx6tG/1ZTYOUSWaAqD571qVk0vL1kv8h8/iP
1/yDC/ynoOQv//l/TV8CadmQ8m8VJqe3f6MNiH8TmPz51/50Sbu0VAhFSChyPbKPEHH86ZI2LOT6
SkOigxJG7fWrxsS1UZnohnQdyged3+M/NSbGP/gLeJQRhUgP3Yr1P3FJew7I6l9UGY7rAqnVTY9f
zDQ90/PUz3+xScPRoP3jUOLYXBt+Mm/IMLzHNbwFLumByMFGm9XEhxDNfYpl9q0M2W8wztiI9s2W
kcv6J+VS4wl2bAH/YP3VmOF3j1PXnDVPfLhj2J41J2eSaW/UrXUPcIN/uF5RstLQOx6woOzqh5h4
8La4e8d1rup/wYQ8Li3QJ8xje7A42xbNqHjGs7xLIx5dtedlT9CLngBpXpG09ksfpf8C+ku6YQt1
iWqbCAWJ39K1SBC2B1aaUUHj1ZA5JGv8onpuaHCzshVBcLtRy9IDJf6t1jAmeppAcSYmiDNtQIeJ
ANwe4rWha/5O89vF5A3WEQUzvpKCgMtKA9NESY2qEXcZzFzCloIBobBeeUcpSgL+mmSPJoZESkZI
ehRO6E7yel8TRrNpWiBHQHE83GxxYt31SYvuEwIc2+ApO0WD1a7LQXvBSfWGHfOVqdA3NmWgCsEn
75zZ3hM6uDOYZTGtk1vwG9nSjJlpE93xGlgagBy2tGRz9rs2gozL0ZwmxBW1jX4aGsm8CRLdKNlB
ePk5t1KaeNeAw6ftM2GcxxpmfCNYsYUGvukQfeTSiFyEgyo2iWZp2jIq31fj2G+opmhDyvlnq0NZ
RD1KvhRNHILJZDRLBsltsZwgVDuiOfqtJbdT14ck2HjDqs/0b7hYtxV5J4s2gCCqleVwZvO4GlyJ
Sw4OUZrkEewJEpzC73kdWOdxyneIjluzlwhT7E/GiEzhpauhginvNDTIYE7mb/jiP/2pe+ks+vWG
jcHSji9F5NhnY4CbPBuDjtnLfG+dCNRNnZO4zsBhGLF6pVZzKBrNxeZN/paml1eDKBcTnWfSjjDO
PDCQsXFlUT8sY296GmfvVYSGIE6CmTm1s5YcW5VjO0OZ82ZySc1cDYOkDSOp/gxwVy1qdMjsY8WW
CJGByCUuTc/OtngLQsjC+mtkWvc410gixJ2/DJ5g+OAeAXKKoAFPnXeTQHgXddsfjRDrda0GpnXD
n2++E0d0yuLuqR0mPLSj3HYZSzaqBhuskjqhqlOEDakhLsdo8fjaKosWXmPY+Xvolk/uyGjTqfe+
J29RPQRnN6035dh/9IF18A0ThdMoucPCDjf68Nj1+PvJFoSrwq5ykM2nUcU/df7wAlDdZlB0gC/8
oGvfd4obEAIQkBXA0aypt555LwAM1D0jr4axO87uNX7zc5kE7lrrxI9U0QlaMAWzLK6N4hbMimBg
K5ZBfSx7dz9CCEO4znx4GKaXQdEPEjAIufSXddLuanTItDWAqxYCdTJfGEhZf+S2Q7lsoWDulJS5
AWi/4HKn1GLkTZfT5hZBG6xyRd0dsH6zzC/V0xGNtBPdMaCG14d0OlYialh7d0FQvDtKXo3keSHR
Wwe647MryTZtFNlXMibdlRhMY4UbykMZX/u4EUHS0TJ5K4Gee+z091EJvBMl9S7RfFMc8mzO4mAT
WRRqLcrwVEnEBU/vjT7qT1mOxaVDVI5lF693E6+Mtn+YUJrHKM6l8G+VkqALwBBGjSQKbbrvnXIl
VW/QrDOPJnFaydgD4NgsYIVdHnqtg6nae+nCAN9esnRAzV0ghi+8Z5ggALLRttJ5IZknpHrH5YCj
SsnpR/m9UPJ6t1Xcu4rBeufEl7oYwQmYwWqccQ4gFkZaDgMmLY9aJdADoc1OKu4sdH7QxfC6lfbe
qsh27FP7uyRSZdsq05KJMGwzzTaLsBKiEC7SR5ex/sJg6sgWu1ojiEBZbaYMfZvuM2cVt0kKQxyk
FTxVkf1KYcpwqX7IJQYuQb7dYrasdNfjOwdcyEWMXottp4rQS5pNZ/ftqqsOUVJOqANna8sCBmyC
nHdNS3a9OaBLcFqx7VstO2hF/KwV8H3MEcV3AAVk5bctiWiBvk5j+RTqsOXqUrBClOaP2kke2VMw
CUkfutZ4jMJAOR85gDhtxo2M+4dS8HCWQzasWmKqZc3zFDhzt6FDqlamGV3ikoCxzkCYHGgPfs2l
hSqDMTjoZb3SHiJ7GJhGOtY+MvJy5RX6PpkAtBOvijqRoZptMhKCcc1BKzZeq714pH4GQWAsO7cq
ltzw2WJqmLAPOvIXZHt0vwUD/5JLnwQECKS5ux/AF2KIXGp4EfeO/ajH/Teft0AnNAbniTxEtAhb
fGDSdJ8nA52QO/rFKkn1I8Brd9sag7cuGp90UOsHq4D+1BDGuNTrxluC+UbyYzU+KmsWAZUMPmSR
7/im0YlHCZPpqVy17EITp3GXSa+zyLRvogVzXPT6U5I8OTaOdGotvmMV9qsyzzOfo4ikGp6bjQHb
GalnlmX3hop4GXPeraWwv23KhWKp5CO2wqVt4H9rl+kA6lBH5LfQfUJ/eivdzpLxm9XLMyMwaWf1
DXlaeZ7qTTeLckO+o0D2k+0YB8tNErCkm0jDIdsqQ4C7nUxBwk+mK49g0ZMqRhkxojma3Lg6C5bA
Mabpm1QFSwvuN52QGLSOcxohyO0qU36zdYL1PKQlLHpxtyUltkOEhmUubN4GIwyhswmPJyD5dQ30
rkJRIgE37/qaOZleSmIFW/s71rF7U9bnxra6bVt/Jy3sjR0GkM/7tNcYJVjeJ3rHglhXeI7hijyj
XZ8FH3mo+PRtuypi463OphenHjkz0U8JW3cXtcvPFfLYKzbZ0GvPk2e9+MJFwhvN25BOmRwQsNkw
PU7gDN7ZiKZwULyTNVokijn90YfZRw/cvrIYTO6UeiSme6495nU5mSEAK7lXQZBtSkBue2z2dfiN
vAZ53xlMAhLWmUnoWtsQ7k3R++zQy+Hoexu0ZdalBU3rYT9JMQojYxTaWqsMb4lsFkCsF5LvS5Kf
FYitY5cPgK2IexqBmvFwd0FEmk9B24eMqmKH7YPz3pmjsRWB8Zmi5LIk0xLqEGrrpryTg/+UuXAS
tZJAZ05Syt5x7VB/rTyelK1j5yjoX0xm2btZD+4KERTHvPKI9fbVGASTAbZsc4l/qF+nZFzQyzFp
MOPqM5w6xlqWdhnMiozdeNSXWiDd+85zDmniG6uoileBThYaVIuA2hWxUBlMKmE4sndJZu8bZvUs
jyLgF8hGlbgwNbkCGYJ+EHK07PvwIfSeGQ1CksHniAjEWSaU1gcbPI7h6ePOqAp3bRQ2Kq/IXBqT
II9pwLRn5UwD5o5phk4NSrzlrrIJiDQ7HgHbRrjw+BsCVPrI3YTGcNGQey/LEpOWi/EC7y2TZt9l
me2aLMu05klDG7mLlbnTiGnTtT48u4Vxsh22qCYLpyFwowMcnHpLOuNbghVmNU51uXKau0kHwFeE
kGeZDrq2ts2CGvR/Fj0iOy7BkhKYaKAbXhRqXOOKjJ1aBT9B85///7bL/1sjk8B6eXSav4wzlC/k
NwjZvknfmn9bEJj0Vv9sfrVu/PmX/+isbcwbQrfpj6Vn4uGwwF390Vgb/zCEC6xeIiCkobIdfvKf
3g39H5CdoRZ5hmkzkLL/iz5miX+4FiQGjx/iCJHO/6ivNn9vq5XZAdcG9hJPF/T4CB9/b6s9xASD
ZYnPbtC2vm5tHfeJsFj4iCHbUU9juhiXSLvjd4ICBEEryjiZXYx2otGc/I0KG0Pyv8BZCtcauIkZ
c4oH7BDG2QV47x1/+ZD/m5nR1zv/ZQ6gfmFpM3MQEniZbTIX+P0XNsdCb9OAQi4g+WXbhO6il9OI
62kwUUPqz9KnQYdNAjIfSaaCrt/KnNMu8qlObDZ1euD8NJJxM5XpWx6QkuQxret+GulEEkIwILIr
uu+1wtS4xTgsJpH/JIzv1IEd8fQZbEorViBZf+YBdNzao7O2a/5wreRV7c9UUvmXTYywzkNfwlST
CbjEK1zEe518opV62TjWsrUfWfsuHr+TC/HqN/W+q/mdpzKnasUMTxXAeYFGUcqMSJ2QlyljfVKu
RebI43Mxwe9Hd+tTAPIlNTEiOvTXSF0GrAAihXnS9sTptdcudjfKBRvO/GGTgiHpEf3iLb0BZV5Q
D7B1bX4oR4VrMlVvh/QHTEOahopJvdXUNCYpnwMueyraGNGcglSEHf1cUIzPimeiS++iJf5D2odP
/QB4QwDd7CnhtekNtv8KCiU7QS19awukIul7jlc9Lupr25Ims/X09LlVFICEc3Vw+SXddiTbL7Gv
bY30yVJM06ZDChueqb26ovimOznLhQEiZjgofgS0/Xl8HrAl6BPp9HkRdstxDNCdRoA5tWvDr7to
jOGZxz7CrYLVhJdZz4MxvvdOeQ0rXs8Yodza6XA2VExxRGtDA7GIMhvFQM5iImOn3oKQ6ONmo9nt
lrsJLW/Z7ieru6pPgEUouHOtvnYGQkhP8M/l83BLMIFAVOFvmln8FiKnjpT+64uHEQT5PmjzV2Cb
3aK9yKK7FYL+Dslg3aZvs4ZWzeR+clJQOy1sXIrRA+G5VGHluMsr5xibYHUCRVjJn2nmzsXAO43Q
tw42HboAixeH5qdXfA7auDHtmuqyHgvcgwPyw3GLzfQZUg4U4qRgzrGKE9p9Okl/4bBo1SN/WXSI
/vmSQZUmQEaLMVzNXMHYvZ5bmWw8jeRsC43kMMY7xyhPU28SNhkwgOLbIYUU0Wnk7oKOVnAmUsKV
4ZsbTh/mxEJWDke7QzjMVp00sE+v8mCUkIRJEFsm3AtkG65ueiH0Gz4DHF4qRAKORUG71o04ehGf
c5ZwwaS1cydGZJ5FbS6LsjSXPtWg7k8Loos+g8CFv1Zq7PS4leJ5+M4Ef0+aLV+61b6BXIcqY8Q8
vkamRk6CSwRsk6fzc9vZTRNfQG2mZy2LzrHqtx2DYVrSS8bxCUAD/ZizH3fhjVl2xAp0BvozQl/R
g4Uhgl2aaVdcsdoihSWbFEodTRM91A/KSDIAFcDLe69D21sINSMJQ97CPNob5iD0ngADgekzopAs
tQfJl+2SMkvOlRpa8F8xuaJrxphLosIvNNQX1FKS/cljJuxggQUwW9s2upQISGLDt3uKcfCkuj7y
cebrWF2WleZnax40pHmhUOcuWLsJV4R2mkbEJFXKT1FXvw2dfckVh+lL4mygtnDHk18pTLrP7VZV
hPpA0MXyHNfa0kxfIIacyWMgpxo94heoSaFGik4O6wqznFo6NPiBhrOGkpX3DTMmLq2lmejyXywa
DEWU/C/ipKfm1oiKpMFnIzE7/vWQM/zWI4ag+RiH+lDW+jrs8zuFx8GZ8SbHP54gpQPu8g9SDuqx
0tjF7sTDSpkZyW6PV5rtLJB1rC0te//7M02dWH/326k9yS+TbRtRWlvZ9YeZOC9tnl2/OFiZKY8d
4bZ//1LqNP+nl3JV1KKJ95NJ+u8vhZ7VwmhRfeSJ+TbP3jmV6VM0C3sVwXhgzrn8+5czfkd9/vHB
u57p2IIqw7P1v7BNfYI5WldPP8YMS18+4/Pg5l7neXN0tA7ZVr/ItOBBi4z7Yk5Owpj/Rblg/A5X
/edfQP2Cv3y2KdSx2jGyD4FqLbe9FzvOD521zQp5kq21dhdYJ2mxoj/2TP9PF6kKL/39c6Y0wRMr
XSmUZ/cviNOEzoyyov3QbfuhbEiByor4Baf2/b/4fP/69r6KIcdk8yIsQcVIyfrr2zOsAVLQQDEk
u+lTePqdmaokhay+ZjwoOYe2cRNuLbYHbqp9/P2Lcwv907u0LHy/Eu8Hqxkuqt9fvQj1ZhR689GN
CUlFyVvkj7dpnn8IntStR83geyjS0fO+mYRX+Mglq6R4Dlz3UTkMes2+hBYWAcW1qsrp6AKVi8uO
qUbJPNK9649kX3IAOJi3GHqk4SOl8qqiQoLzn/4YZkFvZQyPpoXLyl9Ww4x2UBb3eWuNy7bZ6gFl
Vzgn6yxpURbhnClzGAdWvTXC75EC5TOK+fKFWT0cgLH0Hjwdl5Re6AOT80MirN2Xocczp5NReEcC
KsXKNUui73hfzoSIQXbhZ5zJ197odpmnzFTjwABMyy7MKkFJggxnzI9R4Mt/FxvJqx5oP3HCbxj2
nXKzvhuS8OJzAKUeU7Tsg1ILnb8yHOghcBagSrUGONZpAdnVvorYCD4L/MmLSscUMvnKccWAjvRj
5IYuo/SZaDlf1+1tPpkjzloFXSOdUTkHCnOb9OkEFkGo02aEf5u9On3+VmMIJSEFvfNuxOxDHW0l
GzgqyhPBe6LAttEitgdVghB9wfO8dNCyp5PJqj18z+wC5MSItVHP3glEGbO9I7qPyhJ7KzkiK2KQ
72EzoKrEP6lcB4Str/HCsOKJQSOUOmVeauHgGcG2kAQ3pMz+2dh7pDMhrCQNPQYzyMm4xlJLEVEh
5XSwLsUcfIOoLkEXUQoqM9iXmF2Ptv2QuiszwLrTpfN9wvQ0kq+BMyI1q7ep3d544l56wyAA3b64
Xr3R2x+OTRkfF9w/tf89D0EQQh6tSJH6oqEVTfyW9NM91RKdQdOtYufo24G+hDt/+QJr+jkgOjRJ
Xr/qRDgtYxWQCNSeE9wyd5PvvSjbgNU1T0bM5dMY5Njr97WNh0/zLuwgNkWb3yEx2k6hvgbMtUjT
+ViXEzDMveb2u67kTpmL+EAEz260x2M/eRdk6eeB4Pk8GZ/Vv5UXxvEhQTiIJvvcdNMPUTWbGnXc
QrRQ9oS1imf9lImKj6b1cBYa+R652kZZeAi2//I8gLR9VjYMl9IN2ZCEcRbK+KCcDrY33+NAfZY8
q1koM5WcnBdlMAp9hvdE4ClkXeAw7Jo96jgLP01Jvl85Nh9OOCvzAUf/VAZHafLpogOc8l7HYIHQ
Gan0pvq6FMD1TfV7WhqsSoG7AxoN/GVavmkyea3yAl5/2BL7UL3j4rkNlvti4UUQMGaA+SRnV3J3
Sis7ey8ZATPktK09jB0up4yHDs0Km2+jjeXRws4ipuEQ9mc0UZcwHu4zvpAeM8ikLGVDddC6YlEC
L1ST44RF8PhYS7hIdCvUaPzzKAC5CMM3OG4ow2tUxm5ArZZa96ZNL+UBaa06rEyJcqUliL+MNiPx
L+NCs72hWsbOxSih5WkJjz/IpX2DsDigJK5b/t+/f17/89lvoxTg2JccGAw0/xK4jZLVT604/jkR
e4blyPoYZHBmdYHiJU2cY/evjt6vjfzvhyBnEgtYRAPSInT5Ly8YEVIXdU7yEeRKtaIREimTz/h+
0oy7GC8w/F9zYSu+4FyLFzdkap6LF1C9cMz+nbwzWW5dObf0qzg8xw00iW7gwWVPsRFFkaKkCUIN
hb7v8U71FPVi9aXurbB9XHUcNa6IY3t7HzUgkJnI/P+1voW8sb9UjXklTgKmCl2llluuBxAX1RyD
vjat5IKOHY7zRV8c/Np+p6tmzTODJcZUzmVirwvbP9IzoaIt30WTQjrdlD1GIvqJOgt1zfQip4fd
yuOQd57shtrAABmx8PWF6ToHW3tWlPKhBf2WqMNaGuXGjijJVWREbCR4YsAja9xLuhPvsIsh2my2
efeZ9PEu7xBJMrsk5DEVyYHcGUqQ4UNdQ6zsQLI6XX/rLWepTMwhwbOhtcNAiSxlp6f6Fl57Me8z
dtJxZV3sCGCOxamMBrOB8hFvXdPSsMsy/CCom/2Ak5DkGU6mQ21VvMJw3QjVftDS7toVAcVQm2R5
A4ylNlwyhbSzqltPWbdUUERHKRxT6qNnsnqWURn8EOINiLzrzhbizsDrN/Ivx9IEEVxmYJwTLjg6
BIVyjzAdxtybNGP8t2O24zBakQjlxo+/e2ktqFcxN1u1WdyqVDYrmtUUNYvOaL+K3jlGCouU2V9A
+56IYeYEbulAVDHThNHejJ0TGRdr5U3mjFRCvGIB2gkrfjBtusnsMvw6OhipOE5a9GAl48kcVXh/
4thm8TMggaKFOIf9p7ibcbEoDpYnjmM/nayqP9d1sQknfeka04EX76JUeChaswgybdcBrP3zyfcv
dTbsCjrHD0cW3IQFruWf90oeLdd+dOtvr7DWmQe0qdGqR7CBhyoxsd2EW5Ptt9RLn92ovQwjXErW
gxwgL3q0Q9d+lVgtsyB4rLzHytkH9NKKOQKBf5MIoMkTwD9PWnmd7Ft1/qEw+YfDSJpQmDHN7ttq
w+cmGtY5LQ/ivKKD7mlXe5dfooG6h1ynhA6GVqvGw5/fqX9dphziEFin8Byapm794QLM0HMBnLb+
rLV66DGR94xEjrKCOHtG/trL9Jc//4WWLX/kP39mR0ddBOvFhGNuiD88m25EeUl2iY+3h51aEZ59
m8I6Z/O1buJxt3DYrzrZiXRkuT1QqMD37rLpakyrcbAJVPr0LmRAeiAfLS0vQUEOKFD20OW6Rtzt
vgqdVwS1NN7gcBDj/aOY6UcylZyLjeKh9FMgZ05HM8crT7zeFNlVQ7yR2obcBQFG1I097Rm0y0H3
AdzPXVvtePZVucUuv4WH6Vb+zkjJwUiKbCWc4oC9LpgFcvuJgWwbKcpT5zXmJtGphfa2Y+4KDfVw
pSL6LNfMF3fpElyLbdzWF5yT4cXIpFC4wJu0KRNcbJjwfV3Ffwt2pYmsm2fDCkhdKYHQNMwP2WGY
RI7NGWlzq9C49nuCpAzlERea03TdgzIGVFklcSslxyyzy63PAXwVZg2+48mCwdlkFEC8sAFkhVJS
pX6qN+JUKiSBGH2x0jmuzrn0i+uMr7ofiVXSBzvML95Gr6/C02WSHZrcLOW1QNQtpLsJSqSX+7SD
Sn+hk4tw6glBRfq90vNOg3/bfHctr0BZlY0rTGwVFYyG3dsS9DX4k43nJOOi9xEVYVifF5JZq6Fl
9jXVmReWkAl4xWslSygOzH1ykimbyVohsk9yHOyjDmDCzYbsoa/weIpJJi8U4Q+P9WFwxpsa5nvG
JooKlyjgKEy3WO/pw3E5bkg5iJ43nBCdW5KIDEQ+YlAUN+5yQg69AD9XdGievJ5mmcHrfdXqyAsi
jS+oPP3Hguoym8A7YF7JL2MW8zhC2q1EmJKCW6JXwrJcWA3gU26871F/nvadEV36vnrVTXb+QZN9
JIa5gRJHwXXEOJSah8LTt0nPQLC3GrqRudtXNwDMRPv4ssJcIWwZ6+BVoeQ2t9T6ENN5nBVuBDwk
oHb+W23l0pCKg8Ocd+ZX5hsQNPtghtjNWZjk6EAmGOhGF+NicuunXJHl3sZFjmHD6cf6M58MSoVm
8JhGvNjQkcGe5G9jzI1zS/CnTr8aYhLz2qFiVdn93TcRlJdDoswnJV1Eg67M9B6ouaY2krKrQL5D
UfF7bZ5pH10kz+wG/IV0IZsxSnVZZfZQrqQBEQEiVFasJRDpyaGyGdJh0P8Mgs52+oKGXxAFShlP
rxOc512O4MPPlj2Ch7G1r72O/JhjJroVRumkvg7jePkFykfTS0SfHfeS+irLUzX1tmVrFu7yt5rr
p/IpyfqgoscfSVRsrdB4EuKlrPB4C4078ft13JcljdzvsuVvaj34cEmuni/biuKlYXvDMqrN+w0k
wfdYU/XHngMgcWKP7vv2ctQlEgh6y2/RP5T1Vo5B2C28k13zvY5vtYtqfFcGkAyG0mkrkdaSzYdT
RpebrWkIX6fJnaumNRB3SjZx7LezJFI4jLY8xwZDRpf7N79pMQeW+pyry+eRN35bdlGsEJEAfOFY
FG9qM9dWHqtljXim6KpnvTFAQUnng8lgquGfUCkgDC9m35Co2qrou1vv6FwjE9CxgV77VDAjnIdU
sBPUUeoIzopidSsTJDSfigWVcl8gFvTKgn4vDk6NS6ydBBJRTRlZGFhFNJywRtjniwq4JTPIfKh7
BpwAwVhGuuQcOLecUvnvEyCJHre8O70ksjKvEiW2qMCYiJjHFjrlbtTEudbabh2ZRLcgaGXbVLLV
5ANZQTrMY3H+xU//VyMktD9FbsCs8dkhTyBkLTQQW+FsVSUFlAOKYMBnzLZQDMupk/Q+MYE6lzoj
Z68LPgZ6HH9mRYgNR67nd11RA37xONx/z+T6SExnmxto+FmFyu5VF2Q4hxTBFY3bOmnVyi5ZCayB
hdzu3lr5q1zSI5oASKPFopUTHps6SI96QfR8bz+B0eZmGCWGEhlizJTVA14HJYe1JZjmhqyNUXYn
ppxHEU3pY2YZHQsv+Kcu5TYX2PMn4M6tbiw6q4P+0IcfRZr/lqCVHsyFA4R51Nao5Z8gQG9Dx7no
IUjhmMdqOvLadWADzCC1LwkyzM9qlH5A0Jn7lfiucdItm5zLyiKsxcKFNJFW+SJgLKCbKkCI5by4
50o9IjX87CU4I0sQNGTo7hOWJFuFaVpBNDC0cEYJgLiv5MPr+DIBDwZhAC3EkO6PGmLJz5dt/9gU
r4VtH0R+rOQSAggLZ14bfQDYWHh68QaGEdGEwut8lM21Vu3v1bAVzyTeIswc6E6VNbAnwGZEmV6B
uVSrRqWQIXDmyxeMndA17NvpxSwZvqODf8mtuntkVqduMpD76Y+5HSkrEbTKPOikgln2bHSFmV9H
ko+q2cRPeRt//KxtMP+/y5eEkiCIYKYQsdNqxlZiGATdiyBBaNdAufhdLn+pHk2kApNqnn9brRqk
He66bFnKzqvaDRTKvOCqGRUdF1iUOtusMYohAtUIzjqkVYH6AqqAEI3UI0Gy3cjDTO2y+WKV3Ndj
cFRyfxHXrLqBRYvXJ0Mk5iQNiWLXsOCiqMBD71hbT2Fnlvn2CnUFqFKjKmDdYSxQSlzaRBBytiOw
ExS9HpYvkTxNTWm8qqKhW7vyjDT22d4rHOaNgRirLlYGR8J5hrREPq+JjiZau+dG0I+DVfrVIA/9
nR4yb0DUPPMCfHTOSjkLnXoE5kUKB4vgFpyxixcLKSAi1BK+Z9cO1TyiRkBNqV6WXc0I5hBojtCl
cK6icJa0OOIFh4FFNdNV9gK8834fWURzjJbhh9PU73BxUXKZBF9QypgFckL+dqLJ9wXc1S+7gnYw
Ah2sVBDKch69vNeBV1+IqPhyjWhcVsq7hA/Kvzfb6CerUe41dIdauz2jc2KfUTO2MVutO9s7odJz
wKBS6Kvpycl3mEONlZ3NhFUy1iPwxdNplC7rKYIUTnpvzo658uVQ08sdXrTHYaq/ghglcBrKp6Ux
vhUb+7Ue4TYrvGNtMTR++26m0bjLUlO/23oXBO4mE323Vjk3bFpxMK1wTVzS858fB/4PzSLHoH1l
gbMkFM4y/lDVhoA+ld1Es5tSwsqypERpPxXWQ5OZ69hLUcNlD0Atd1VF45a2NSrMK/a4Q2sLwN3d
oYpSIn7tfTrxtlSyf3N5/9oskldnqVRWpK7kj1UcXfSqHwqurtCNR4sk0AYYWJElm9Qp/k0Tw/lj
d4E9rCE7ZrrQdUcTv+emf2iehHBoY8qXcBo0+w33qhwhQxK9h5a1ZqN7KNFhKgFRFX5f8DAdlFFM
n9JMl5A0oEQ0r9YAqGhUllDbT8MQ7OIIZ5t/KCY02Qlb5rE9oMdddqNyBu0pTL7J38kKMA0lSp1u
8qjF9tZVmM+F/lQBTggpl5Dntyob84hWbuV4X/mIGHEEO8FMZo5v7NBmegC2TbFta2H5SqFjUcfl
M+i2p0l3Lp0Q68YqH6ya9y1aWg9NrI2mkp+5bid3pwT+VsVY2TYZOkPziIfyxL5hGavht6oBjTOV
ZdRmz77yWFoWLWhkg212SlpjURgQQ7R0b9cu2yNMZL+D8/9n/xJCAOaaZMr+3xG5/9liWszT//k/
Pv7yff/L/CNrPj4rWYK5/3J8t99/++vff8x/G5qM/9BQVFF00zT4tLQ6OdX/t6FJ/IcjbEPib+VE
4sjPFP/fwisDMq5B+cG2+FbXlvKiOge88re/wtO1cT/R0OPHUscxtP8XQ5Mm3W1/LzqgW3J0zfj1
TTn8Efsb//4fJldhjX7g6NStPe+UmfcWo03RmzPJxRDKi0ctPCYRBEVqgS+QYPFN0EHdtOPlP9zI
03/9wr9kbUqqYdbUf/vr73L2h+swUXxaqizW2uYfW5V/B1J3mABxGinv1YjVNJZAaPwk7TJnbveV
hEVX6gddB7GAj4iWWr36XczLXCKmDfsBLwOODtjTqR21XDAM9pQQQax9daqAHfQDQoaIL+kkwhog
0FKFaZ3C9yKghXNQW/rYW5tVmju7SYKwNYjYYV7zNpWQ7B5a9p9/cF2Vj/mPjwBDtqAUY9KixcT2
z4/A6pWw8gaOx9hdDqiO38C75+u2Ft+tb3rrqsYAlGBx2ypjOS3R6RCshWWCjlBDRWxjiBwabLW1
crzA5IqgNLfKdh+C+KXBN80Us+B47StPaH8BHWeWD8wiqxdNBc0ga/gTwcztTA+0auuweTg7KuF+
NRr0UG+aayCz6MwO6A248K/KYp+cFEdqczTwSrWfD3FYL4Nx0NekDLSItNi/15yAaUEm32ZBpCFm
kyF0vaXfduwVA7Z4CJRXIWoOBGwIN8LKVNat1T1PacliWoGziQNnx9bjlOb90eFrnZAwIXEg8EF7
ZK9V5xpqKnvcjf7wnpfDMhwarB2jfxt9g8df5yX93C8v1B7D0K4W27gJilsyuI9aYHm0K/tkERfg
yMt0fFYzEjxG871W4n0dKCdkbfomt+1HNafHVFb1skLW33tYV53YslbWqxcIRklt3aNY/05SdWYY
YhuHD+aO6kMYRN4yAfaxMGjRlmiCMN3zqzpHNrcoKMbkEjyCbHjpLDe8esnDYHveFY+qvWozOIn0
soJd0Ny1+h5AV6rOQj8G7iXla0lL9rBYrvpwl1GnMHFYVZWOAI777p8Lu0XyeGZDNYerNPNWIv4s
62vkv/eUSF2DGY2ISUnuSaTPBhiLZnlqnLegvJXi27DV+URnyHZkYMF32xPI5+PRhfbKQUT5cDoN
Rz87djB1k0tMOv+fVj116qsOCrtk0zzUeIC4JE9fBWc4uE1isf2EQ0spXjc4EKr5Aiveir12uDUa
IoREsRbOS5ButeIOmG3ZpeNMoZ0eE1dE9EmTLEfPnbsSKuBeFFT46J3mFoHfBV5CE13bp4kHvGlO
A06bJL/L/+EXm2wElQbrNWRGfGDI1LeJ+8bhi4VhnI3xu2HxO1jTiHNCR1ghtfw6eXrJOYEhAdyY
s9dQnRWwhDJKyGQjqlV71uNZXe5cwJxqd67qG3r/JSKXeURdKSBIVcPfFinstNmKECFkap+j8W0j
n0rYdGrJDUsR+MNZn+zM/hjzSOwKC2H8LrQXh8+kmE89SseC0weXZ8otcnZUxTEaPxHJC/Nmiwe8
hmgJbrHyQBjsLHbWVvfm+882HxLD0KxK7xotzMxC6VG+j5zspTghMi5+/MVwisqbSM8T3VEPzahP
5zotL7EZbGsBJiZ494YtC9eqJJmR+jNcCxsaUeZ/VT7MfglUvic+DVWKMgySlJOhj51VIGlk19yZ
7Wxw3mxKNFx9h61uBIugmfcsfk/zUx981gKyTXKDsq44Z42sLwcVeknDfR/+dCmAj4vN3cmbT7vm
t3t7rCoMJ4Li27NeUSOl1+JZ32A1EAWfJhUhTwvksLqrLIROnc1BEFAeQFPLXEOqoBCl4TbqfLDL
BaKIn5wDSDPh8go/TVxuBLzP+zqYb7y+WaA/nNcmvV0QMWaIN2JEZj8p8yp8N5yXlo82jSdhXVR/
l3j3KEOxhTiTZ8aBRpx7xucIKEOxOQBqb9GijaqVxlDyFXduGSe9fKOFYE5viOPQI/OCZaDI51QC
WpF3S6PJ2sFA6k02t6h0xuY9AkbmPwaRuVA9AIPaMaXAGjDYzeLdb+4pw0t8auPR0zVoMGdoLWqX
LrHdLHLaW4r72QmqRUTRNM3NZ+jg27EAdCnDPqBU1Egtb32y/Dv+lZkSuEyV9xLDjEXQYtCtpvgJ
WSsy66MmISYaBMWVYLiYI1LU7F5zzUEEmSufWXhvEs1cVzZnfRt7BUlXdfvZKG+IG6IRQz0aj5yQ
jmI89ixZjbO3ww3xQzO1vunFbaSbmIVX20IJYj1luPzHbVj8FN3RM0KsOyd3uIlcntdZWSnr4vWe
acqFCYh0AJjXHejEDA2xXZ51560tb015bYyzO1nIJ5hJzgumBU79l5x7LNKbyD6rehtG90k+LE58
CcTloFbnI8si8wVW/iJlsxC394a7Q5cnD17Bw8xIhgvHd128qfYtsO4MU7/5soebWQAlJyp6ir5M
/y5Ai8BRQdYre8qfXf5JtZTqeDXvWGsN8KnTvipXZIuli60ogQey6ua330HAoNApkEb5znafLfUk
1zvFQ8I77VPv3qkXeUzP8pvLLDHLpbS2JruORl3whjKA+15ME4Vuqh3iAF9zLkeYmd2H+MYKgiOF
BUbCcVkP+LN8SbQOflyAQmdwaQvFBeBBzBaLhc361Q1LFi+XP9kw+TpAg6q9zfpP4hvngZbOS3q+
seMtDDFsfLc++G1/CEc5kz6zChT9tRgeAgYTUW0ewwva8lpOrNio5hOumXBCEmYqi9Hsl0356mTp
viN9h93AzphKeqvmqlaOnXpP8IIjpkBJ/zUECWsfMEjdnRd9D9lkXyAFDjzu8VkZz5MXMhTPlGsx
/kCMjh8S06JHxl1I8gUvkd+XVOacQabTLGCNHs+lUbL4M1N1ZVmQucRWQiMqK2F57NSTobULcp9W
XkpMIVm/EJMgUUGB5bUbG4sztTj7PCgPZOXNle6sAH6dqK9MdKaK/F2ujInzSYWSigtrKfGBjcds
C68Dq2gk8/BAWTqY1sWbjn9ATZ51bZtC8JDHWNOHZEldrdF4z/anurL44FDHwQ7YTKsBJIwbLe0e
DB2S5RofPx801s5JdXLsM9AikCLywVdUc2ztwuJA2QrmDA8Uu3JccCH+oh8fWX4nhB6hd6mbU+Kw
x2/vCVhXarp1+jy0R1HuGIE+fCAvXuI+n+ni29bfRnUvmB2SdWCm72CS59JowSyypqtlXAobyQAf
o9N4Qua+NXEe5wuz31Zgs9Od6X776bOaH3mIPIYhudbmTelOk/sZcOI2wvfQZrXiE+j7drok9plF
LvZvSbAYyblx91x2lBKyxpNI7/xT1tsOvk86QUpRkd+dYqqu4TO7Eyc7J+29V4Hkfya8PNroNKCi
7sW8R1UjJ0oujolGYEJH0CyFMFwcBrFtvJom5dINd1s9sxpXYl8rL6zJun6pWFWSe6mcAv8esNiA
JZhOebobApYVPlIEKYBNgo+Me3yrtc9Ju2v6yXbfmnE/VlfTQgdwNe3PJn2Pu0/LxxuBPhHYjBq8
uhTgDblBcBLCwY8pL2vHeaDP6d9w8Xb6HkIMpoLj5G9S88v0lkPOGrk1WJ3bgZWfTQrJ5ngPZaAy
w+XTE6cA71ikv8nsXO5idFa1I1s/gxNHrN7G8S4BLLbC67J/QyTBkt/CimxXaXtkKZUPQmW2S/pE
qlx6K8QUyf6Cc4YlKarZs93NTeM8OJ+2iUoG53fdwUGl6C8fT589t3STMTNoHfQWSospXorw3eVg
4Io7WwEfJ5qhXzR+h6Q0RqxKcsFNp0/57qB6yvR3cJnB/ZxHwXMUXJkEv18So0ABfUHFjpL4+Onb
BN8p2qx3i4UIaVxDSnAh3qnTSirEChULJQ9YYZyaFV6h4DHUsVlqCQQ51+pIPIXLg758XStGRww4
RkTfStkVgUGGyUzwjY3sU0sWFZ0gNBKpsizDCHhfzJmi1KtVrgb+MScH1dM42zht95pM+F+zEO7m
NFJxp7H+ndkcBpq8Z8skzk5dL+E1ssC3u1Q0Vytx6zmp6N5yVNKVSarWSclgBI5dTqY9GEJ3qGyk
YwkMICvZpTIH24dYsRvNjDgW68vk+FN2xN2RbUrM2hhcarCBHAtYM2AktXM8PaQMqqyqWmc96Dkp
Z3R1JwNTQwS5g8WacYfhBVJSK+Zm5XjHqOoJOw3HY6Xw2Iud55Ovi5BqUY/tmX1quyuwI25FyCro
YP+0p52rugpED5IrPZlhGRJmKTAztwHQ1GpAeke1lTBDmX1ZGaRgOjIPsyAYUycg05FJmYSaspMw
tYd8wAXvsw9snBaFHp9A5my2ZUOAixZqLPnsPOp+q5qVsW4pw8xTaXoHCVYsk6K6TomBw4fFsWJP
bpFUNURXN5QpOjXvy0QmgNp6da6owC6bqiYdlGRuV+aFdgPJoZWSbzo7JdSYVzW5gvW6gfxEn9gl
WNqgHBHIFNKGONKEd11EPGluea8juI+xSoGMTNVd8ZPwgPpMJeUUJoJQt5Tn1YU5kHuayARUnAva
3HKp6VaoSrOcaqO2CdJiZR7AC1Bq7v0HvHunluxSioebaiiXQxuuoGo8oLU7kXa780oPxIwDDv1W
W91jRJA3/qNFoLurOgwOnu+cAMt3lvpcK9kRixUJWwvbLuacDJdFjcawVPZ14kFCGB4RoCxGQwU9
Lr3oyj6YgoOS6L8/0S3dlYk6KlVKbE72btKNF5eJ9oNLnq2siCT5rX8UY3VMOZeS9XYeMu2eFZw9
hUUtifHnju6pDow1ReSDcDGxu97eSF7B3YLYdb4sz7iTHrLDTP0swv6x7s21SmRzRVMDXBgvxCpa
4cI/JPX0OFEtNZBf19UxVllBiCuj313z6lc9ZRVYGhwJUqOD8ZEoqIWnAMV2+lWUiGerz86+2T3C
uL0GNrdzsE++au/s0lz/XraRX0MjO+IGx2Q4IRwhMhxiL84tfQtXkmKSPZt0Io8dbZNPOnPr6gpn
Vcf6NqVVyKZ8wBtFuuVOmcoPoAamKM9OySeRJ0xP0IbpXDYXAK6uQ1W/+n64aNj/czZ5L5wQr6Ox
p7R/AGr4I+9DqWUnj2pKQTiw0RRXbM9EgUHJEp/G2K7N3v4aWpufXg/AS5wAO5YDjrh6p7B4qNNg
NfCJVD2DcdzuFMTADauFV9qY+7xTIdyXqdO2LrbnVhkpAuCKgIKAzGEjDSdZDLZawL3zTh2PzW3e
jNBY56p7AkWwyoS1c+CbD0DG69HajpaxrYJlYBgPLgOnazummvEQumw6QqRnJTNc065td9Da5EUf
iOUkEJnddtgu2pTjaOoLxK2F8progJTFJnSCZ7goz6yxzzXjQ9eP6uRdS1UGempiQ4bPJveq05Qh
V3eLVaSKVcOuhNSS5UoZylOeN6cyCJ+V4NFv8SGa9hjO6JC95lW51XtrHvbaTvWiN72BydKVa3XK
PkWhEClCyAXCnO0UQdNxJ6JQTdu5pLq/Jt3GFOw1dRpMHBTqmxid86gL7s5ZGQpURCYSeTNvHsJW
rKJceRgH3ACS68lvaN40G0JtcqxCsi7SLnoHpypB7Ve1JLi2OJHZ+2yDC7RWoVadU6iuLdO57ZKl
AwQS9QZQG4dSg4TxjZvU+3boRdY0CdsOKAjrYs0ODCzDoqu0n7JRBccHigRWuwRNs9VTD12X6X79
1mdS9cGaqn1E/E9HvqA5LgyTgJ+BMy4xwIVPjlgMRHbhckYw8uyxqSN/YReQIHSLoh8OreZJHqAG
QJAK0q+JbnJFnM89JmrW7lTkW8lLAPmeOisa45Xuks4Dv8kMykc79Vf4ITiDpNuIETL6CmnKzqxS
eBfBX3bQ3JAKOx9aCBDSi+/QYWmrva/mj0auPue2eULUQcVgJIBpXI1SDQe0KpLIu97gWAG5R3RU
Xkiu956zWvb7xaIiqisOTxN7C4g4qyB5jdIaNNWHaz3bHktOwreNYjHV/gpN2cxqg5VdY9EPpqXq
cyYJlc/ciY9uSjY35UZNS3Qiks1NCcmKEb0U3CKjFQvhfVB3fFHSisAQgE+pJ2aJEq48NdjolvE0
+OHJTqZzpKcvVtocW7Oh+15DVzE+Y/uYwKAqUoaEqSvHVtPnLUC8VODLNcgDj3RUT8HGtZWOetY8
MT56td5HtVhi6PXZ70s0ez54X2F18jP/mnftzfWlUidJjqF3I4tc0C/mrKzrJwU4fxSq85KGdWKN
T3VJKciKlw6cwkDv6FBHC3tw0eoGC49Oq55Cjxl5uGO2jYWysqEFCDvfmx2RdWb7nDjJVU1CNMjY
MnWVSL2f0SI7FLEykmbC3Fahah2aQmXuvoR5/uhYNN8GTmVW8GK5w6o2hm+yoxpuhVbMBu0iam4y
hbcKN+7Y+fPSeokUIUtQK7TfC5fGXZt+IC6fNWz/xqNZzG9miCylpWZWS4mw8pgGwU73zW3m0m43
+jVafWfa6Bp/O3UrgPgL70fzWg5A+aNFwjG2kxxfZd8A6VaQYBnAeydjISlEpUk1mQMjicKCnRkS
pYcOPZ2i1b+fLq3JN+0+pw4sfP2YUg+KRnfDNpAo7upQS1uNGuG0NbSd07ocpWSqVlwU68EhDYEC
4zYjPa73U+13fch1npWi4Ojxiosf9c0sIRg4kz6cJHSflB76dvDljs7FL/ITzMavShnDJV2EJSyM
r0zmAykcKuPRvVjutM6NaoMuc0POgwSfMk/NZ8qCBy8h0soH+dWMdEMUoJMsWO2IlDDsS+Ip6Kio
jHFXBuioWkGfnX81AKDQDN7y/uB/RQMfBN0I6Mt82uL0fGWTxbe745MWklYdUJ3rHoYo+lIKoo2H
8EvxYhD3UoHH2lnbl0YB9QIcqFPtTRnmpxBiGMlFToxwYtwjwTw5jvKJXJrkJKIqKgP+utx8pEKF
m1HvA4v8wiahW6IonylOqAqGNUXV3zW2C5NTPXiXiMVpGGHu9vleTclksaA49+1ZGP156PQF439f
m7x1NX5o1fsfob9xXbpl5A14zkVO9mBCqmFWD1lOlmFTWIdfv0hRQiaAGLzIVHeDtVb6htlGBEZ7
TlPAo9CXSurOrbdJMPTKHr8yp2yhdUtKdUe0GA8IxVRHvMdEMWnRzbeCn8BO3qFL5xN1N/mDRse7
kGPOq2Jozrr/g79hXqi8jkiXO7ICJT6LWb/Dri/g0yrsGYr8Tcs0g0heDhC55h4Vv9gljvKDyHk7
PoscvxNBXiXpJihN8UPG6D2jbuanpgofxMo3Td+/un2xjd0QcJ3R7OI0oECgu7ci955CXZ3mIAHm
uVefhYZEjnf5OTXGHy8aiGDEAYcPm/XWcyJjDX4AtjwqtuCR9CB10Xbpm4TS+cakzToTZ7OdeHt9
oqGf62gaEdAt0c+6K/ZJj42yNDCQzfBSL/m81byHkMyFSjVtHn4LgUVsoNziTOVDZsvQ4HC8RhFI
97EIn0JL27aBrS0g2ao0GVmUhUd7sLdlLSgbH9WawgU64I7UuyQkwFalNC1Dg21iAR7oJH0ZbCE8
Ov56iI2/T3WLbOcnXwwz3WuWOizK53bkBBppebchnAnYdtPsooyKo3xrBjaeCkvrI+KFSnWldwmp
dEFfP7gNjTeTNiXkhYqKQpGzQ0OeFGbIxlD07AFbHBNDMffAuARgn3DbKl20SBtvmoeyE+QFdPjG
Up9Fk2twz+tnNQTk4DnKUaTOjf6sRUdCh1avfJOFgc2vtnhva5QrsG3+9HYM7rFU23VijB+qyIje
Y+vqOKm3aSI6Rw2n0fc+KxAaIYqjc0mRLGnX/hi2LA9NsBoxB86KIthFYWmvQ5Ij5na5qURTbpl3
r5UbD0cvdYAf+CAQC4e+jPAGypeuhlcOA2JpZ8lTZVHJjPO1QS3rDhRYCYqHxOWwCSlzOhA6Rny2
5X4oBpqYIoUJAo99y078EozRLTPrDSl84yq2MZU4gxeuEfZma5tgYuI2OpUsVxp6ZO3x8JKUPi8y
oifDHvuFoWjXoHTnPE77lPvJW473btbpRbsJOOwno39PwvfRBAYRUg1ziYfad11HR6pNN2aggJ8A
SZa169Im1X3U8j0762Zu8X7GkMLGXOGQCu1QXWcFcdBlyX0Pq6BaEpWFXtffZbpAelQNM6vLyJhN
kTxTKqUFbKsLqFqqIzcHOeKfuIiIZe3aZZZfE6EvsKjdGjGNB0J/Dpx1YGGeqyIwrtQ15olX5DQv
+C+fpCxMYKUNfAOGnTFRG9OjiKhKXrNFO9Fxtq9UB6aNGqcTB6986cfUKXI/2viRbs/GCNmZGMiz
462rLZKpv0VFvYYJf9dU8/n3P7X+PHrtR9F01KSHEAAZWJJylUKNWA+J+VhZQsHbg5G2cDjbI295
LwJ6Oun/4u7Mmhtnziz9X+a64UjsQMTMXJAEd1KiRG11gyiVJOxIJHbg188Dj8fddkxPtG/HYVf4
+6pKpSLBzHc55zmxVpIV+/Fvehfa5Hwz5qRQzjeWPZw5mLbN7LwXFC+aAUPCm4u9U9AUEji9+7dK
SgKxYBWtVE9G2ILb61V5I0/crsLX0MI3EKaC9UZMNVAhmaEfZ/zW6dQxaUEJSlgNYDkdsV2Rqs1f
1/z/kmLmP42Lxs/9d0zw/29c4L8JYnCe/+e6mvXvpk3y/LcGIfjyu/wT/98kNXyFv0lqxF8WWhG6
GP4Dd8gBHfR3TY39F/xky0/A5rF8DyvNv2tq9AWBxL/EdIhobRHO/B9NDTAjYVj8PmLZ8ZHjOPpX
NDWoehbJxn9Us3DhWT5dIH8gxCVQD/8o6cBAW2Jk1b9aHXW27zBqmdPoe5bOY+m3NKBk42zoJvnh
rw3FZPnoCez3riNt01pmmNYsv0hyJ1m4EmJHwHzJmpnVctIkQQi/bWdkjkDVbx+hYZJMVmb6uajY
V/SlhKeyiEmQd+LAzrJDITG64c1Dal7LS2r3H3bKsR9FKX7eyTmKNLQYbuThwUhpGA2ljHM0mxTT
5tngF5znYkSYEWbn3mXrXEgFpq3CyZsM2Gbyon3Ic/MrIfl4JQpYESjuHuoFNjr6xZXwACR7fSSH
APAKezBSQ3dD7MRrL5mIDaobPSDwY63LcnxBVMLUvZD6zq3rezJHI0Yg7WNJmudfp5sepN6DQIus
CCNu3PhuW4Q5mQRzWbJMA43ADwKoWRyWIxZC/kqBBGHLeYCRMJXhL8FA66z59oYLgQx6o8qDJKbQ
H1TNLLjYtR3gYsfuH3PzkEkqAycL2VKaLPRmRUpoi5w04upc61HylcNnb0ZYcH2JDjQ2okNvoT0Z
3exQzdpzTHzkPmrMbWFX99axrauZ0SRgVzqmOmkkdX9LObxWuZOVb4XBznHswgnsT6QeUY1tx1E5
Z3mUucP2pWFVr+ny6FWptYRkUtMbAvUK2ZUDIBZ0/UVgd2bP0V/kmPgdRroVMkAWYeu6m3Us9ovz
1zK9i+xfKo3qK/eppzUxT3uqI3wtoXvHlIaRSLdLhj/Y0Go8Bixe52QlOq9+F6X7kghvvPmyJ8qJ
tcVgeQUR4pRuE7PnrWNderCuyHObZrcEBtTe+J6VOX9Z090t6m0raRjUdXm0o2WdWOrJai1Ixzt2
xlQw4OaJ1iHRCnxjbUtA0Kw1B2uJclJmdCt6kyajIHEmlS/If7Pr5HaAOzUKplxav8c0z0/mFP4C
OGAds6a1T6Ur1LoEsUNbbC/PYvY5kPKAZErROpXqWccivpvDTK41KhdUJiMPWnL1yCY9Qq1/m6yc
/AOcc7GV/gkxxkbF8E7SUZQNNzkwOra0DmglCVoFiAUK/RxgwYAix4ay0ybiHnmYRvK+vKd9FTLA
Iy8s0VVgMJaC+VDbTFYUz+bg82ymIEmWuAo3f5nkmCPGwpCn53mA+hj+reNXa1mgaOrLP1MovIdy
3vbneT8vXkScbtHBL+032KnaxgiHZYsokFXlk4dGXTH69VkNRWXJrac7H07BZdoaTQVA6kYGlHHN
+gNGCDMwhggrk1fjtgqLxyyJ6I7jEdw3Xy1mxnuIBm8nMcJKhQCiKBrvMQJYNCh2j6aMfjWxrpAU
VKxkmsHnGgYimBtJfW7H2sKWKxDz2+IjaudmUZd/9KMY93OesTCngdmNJdBftP87zBh7gJMOdfDF
yDEdOnS/p6a03iw+P3sPvVhBHNRZul1x9DU2QYXrXHGXbZhw3CMN5HpR0sBIZU1BMwtUaVFagQwd
mPpTA+/IXGbUaiOHcKrGC4yeJMn25pNqidD8SkjRtuuS+Q2JoEq7Q56Ji6b8BwQX1prst42IkNDX
adMTKkQmkej59QROrNIGL/iILUaz+++s7ZLAhT4kMjRPfTavU2t8wZBCpJfr/DidfLOF8wDioqCy
ZLSmBhd/WX4bP6MUMMHg8UAueWC4KYKp9rpAM/RvKKEzxib7x7DSW+WzRNGs7CWM20PT6BvNpnKO
fFaEfRzzy+o5qGmGfJ8QMLMBqZSW5rHjZDiUZMUNoHkrQtfo+3Lj/CgNOnnPQv8CEYcdRlc9MEFz
103l/Aw+xq1ev0x2f2IWsNwU8bSNOM6a50ErX9hNLXIJiiih0/2muvPsGyu9A0lLJ0ubVbYdpgPW
L7p9jsemBAMLSSJL8ZJL9WdYRAF8MCmTXe8TBBrEB7PUg4YJGvzO6toz9sHf+hgnSbFNU9/b+5Cu
Vx0paWwuyE5JkNteJ4Y9jpYYh0ku+W2AgvPY83BydOFW6B1KOUv1gVNImO/15K6nash3FNnt0+gG
hV/5J6YaJ4jldcDRNm+SK/3+A1oq7TDbwL20HKyYpaNLK/UnI2y+dOWcCCE6OMTvxKVRBFVKnroB
wPgYDVmxwnBu/mqckKHCPYxGcdYs2SBRQjrFja68iGBKfPkrU33oIgs3cyyIxtVHZCI2/TLh30cX
qtiJdNACsEAELmhkhVBO80dSk0qKrbGhhxlPhire8bhUx7T3zccQzeXKsJW+TkZCJc3aZJmwzeD0
n4rouwsJFXAMcNId5jcercV0wrhhsZAiuPOqdUIybsCKhEYKaj5TpyrdDdUEqgYAV4ybuJ1hXPOA
Ik1bw2pUR5OgPlYk5QUXvFXT9mpC1pDh6zeDBDEuMCvbe3kanplVmSt7bN6N0PEPTWQWK+7vZ6mM
pz5Mz6E/l4SJxFjv9JMRkglip9QeQnwirVxuDaJ0LNh0U6ZQWtpLnFbeJueQ8Ra2SO/RKzAeGQNb
OlZ1yTHuvLfckGwCuqBN2CAbwi+PwP09NEiI+aB68NjWkFK0VJEnlGd3aZlQfKMLlyw/ZarumUAj
5ryTdRT1KPDL4ci1NG0Pug9fSlipD7OLj0UWGow/bQsXsvgT1e5bO2r2vVYYXGi6ebvHoOjLN60g
MsAYoGY7SXNWU3mRMUOhwSSp1fOidxbY/B+y2/C+bCwFOIWO5Ka7xgo4Y35Pl0SkkA9n3+8cYn0e
OmLuSNjtyNLsrWQLWY97oUFLRKwnPENCFx3G5A+JV2IFbAVnogymHNknQEi8cw6aOLozbAXViveU
JXNtfofmB/yD6AuYwMY0X7vaRpHbN06A7MFLymdYMlD2ELWvU0QlgelBF7Hco3SQ6WGeWfNJ6xG+
sp2xwpBXc7JucmzLkw9lwY8d75p7HoFW5W82lXLdRxh/SJAwMWBvvJp71qJsKKOpRQwLmp18TmqX
GV+fI/aRzP6YnbBeCrLz2PKhUTdy701xFihKqgueVc5Ls9yXYw9XbtHqedJgXF7m7cHnVDMzGBID
V2TWoWevtDc/cxTu24a5rWYdJlyoqyItAHVMyTYPTcC6pj5hE8oJrSBWunTrHXWcv4s8LYZ+yZDX
Yjd7aPXkbtQq4KY+djFCAY3u+whqDKXfjJZ0iYTNQz6tiaZNGz+iA56YsWv2E50Em1iyf47+iF/L
zPvTbJHtR6xnfuVwQcFmHFnGa+817xCnO8GXUqFS8qJ2CMIZz1XVluLchuPG4ujZGNPMr8B4ZTVe
socRYAalSfXqIOZ2Gns6Gr5GYIfR/Fr+J8iD29SF3bwNpk1ERf499NBOHKdQW8WXO6osjHb2pPFu
g1u23Biklep2Zd/KwNC1n4lqE0Cg+5aRHUqvEyenaLzpTnOQZVMeW216qXste0xZYl3wICKosI4N
1dUuS0yTHAcepTigHceQyHomqBf3PnxxbTsq9eIVo7PXkla/NoJlU1a3W/I/UaXjggGztWgjNM9b
q9zRiY828dhFpI3Pjx3t2SabXUrTPn6Q0Pq3RHBJ3M6/DTheG7+2+WQRqoQCP5CzPuHG99kmmxaC
QxEVG2kbeQDm/UGwdOBbf9K1zLvN6EvyZbGMNHreihoNhjKacN8Z0Z8+rZB65ml2KikVV/0Qfg3T
gkuFzdC77I4KxNJJ2k7XgvT1bABzyLTG32WtePE54N9KxKRzYnGCtuIHYcCDTO2nsISbmOr6g0Lk
a9dde8w7uq2q6h7D7FqQsHYA2zMHRSVuzXfjX5I5tTm4nHJnNnP/yj0d5CSBD+wXTh0fwDAlAjis
fyCpo5RNQ4PA4G4ddrU8h727HfiztWTxkIePKhuIyW2ZGUmJm8ngwK9Lb7ikFYuqGPo75JkkSQhz
0wskK2H1Gqrli3oaIPcwntdtZO24fD9YNju31NPh3HHgEtSGj81vU4Jbko1RVC8SxZCnSdZcFPLH
NtI+QiNut6pgVKlnmBrnKUK+Bad2o4z5ao3YEwE2/fQ+ciDMY0BPE8k+Zfg9q/HZkOkVGctEGEYD
VUa5eC71sx8x+60QxIRA6qQ9hpuqFV9p/zXYkE0NPFoWKqNWOmx8POPTd+bubDfupU8HiGMzAveJ
U3IzD0AtWKYPRwMjLdFy7Dli5NFVV9AdOIIqLUZsV/khyKb2SpbhgI20f1Qa/WutscAC0BS4wHc2
diyYbnvJqbWSl9jXKAYKigFf6O/20uOEpL82czI9NNk8b02rHNblYP9udSAgvaRLSzTP2AuV0+3Z
iNHNuLU5QekBmvxAZgEZYqF3HEPM7VoDJCNK4dJMhaWvZRsW26Tn1bU0cBCu3DB0xJzpU3jlTtNu
SteKLn/9oZo+KVmLm+O9Dl2kdrPu/6mbZUwxsQIPG6wJkoxLnW9ON3LK9W54NnMSWUR/oiG5pfr8
YrlqPPtJ/laxLV8nVYRPOTNZVc8PUZ5SD8MOw2QOWwIKP49ajLKkOkTLRwUWGevsThzKJIw2XAro
2qM8yCjn47yn92rTp7nzLx6lydSRi2yqBmipcBEBz/WntH24meRY7tL4oAxwIo1qzlYfaxQWidqM
Fi84rj1E+pOp7y2UEquWAe+pIeGTY7burgXbDqOKngijf03Y2FFJov/JPO0sGWvvh9btNkn0OlBC
e3ArAN+dU3RnK9qgOwInjpOY9VrDLuBojd99O6GvCrM7kRAIVb1QX1wIWyd21DbzjDULXFIwDIMf
SqVt+O2lBvMdWQMHENgvuuYkVfZaU+F3hcxv3dPA0XONdqBDXViNiuUCkrcvyP00UfrN1ex8z5yh
3rCkddcGTmbuC10QHboWsmLQ23r7toTmCqn5nMRNdCCqlJ0+6QmOjcLN6V9aXfHBCjOWqqzgdeAE
SJYGSBxmxngkl6+jXpRwVoiSIVrgZYib7srzXUrEwVbyXii09UmkYemYno3m5JBiDgV0C9XmNpHg
sNFT2sk6Y9E8EwjdGrX1Bg/rrmAjOQzgiy48Nr2G0zPF0qjHg3bKkRuXStDcGQ8ps+JVb1X7bia2
prD9NTCC5GQRURPq1kHMzFeMNCM64KMcKKSMiDaQNMQ6GEqMPYPTBqIQJnIqAre7+QuybbHXSsvC
ORWlBwQGrr+rhvlQuHq/NWPLPPZ+/syCE/VPuZ6be0ou+rVs2vSkSafYNKlDeiNiPsIKAltSUPeV
s3xEAxau3i5crAYhyDvhPhpN+pXVE/GX3OBL5kyGEhBP/rMqwrXDOchHiRWhsIOsjpNA9fnHMLEf
mNsaQ2ghdzN9IE8xn8c07t8bK543VZHKzdS4w3rIhUTbUpUBq9IfxJR3oxBPZATsdB+ataGxetBS
TjY/8jZjRlJSbMSkRcl7XjvtptLx/ke+fuKehlgBGHyjmvwJefLnHH5EONenRAfqXb2bhvbaAxhd
qTqv9wxoFqnAGnlWGxQuNB8lOJBdA1ohAlnpIdBybPLWE5ebbDLQGHbKpNxKMUzlAC/WeoW6rq2d
cxwWmMcA6kzR5O3iXr51esZ2Xp+WbxqwuT4hZZvvbqb/wKzeapN/bg2ShUBoE/KC12DJBkaDiCH4
Ma6ZoNS3oU263ZSYoEp4wRnlRvgSiA0Fg9mu3Zl4zngeUOnrVKqkfvjIaGjskPdvapXdfSOFbyOz
e0+sPBSiOt0rjXNXwxQd6KbVLOYX4qQc62Qk+i+P9eBKKIQ5Og1IUFo67BWvpL+NWzbY6HTHqL8I
EzJYwcc6bn2biNeKe2vgQU7ceNxI8q0s3bkhG0ViRCAJKZE1y7VM27DDJh6D3LfYGTcz0zQUPgxw
bHsdNSHa3QRZXheJu1UKwm0JMHFb9PDdRN6xPmdbGFekXNJBT60X2L1W0h1QjDaO4owwyk8Zj8XJ
sJlx+AVB5X4UfeL/+Cn5W4If8r3toNGbN5SGSez4l3D0vpJ2IQnJytgYOg8WbrtD5pLJBp4Dyx+P
LxkjV5+4GZ/ezYly8UBeMJpQTqpGstCEe/FItK4YiZL0q+6kk5k7C+MVTUG8bNSwd8jXtsEOEY/V
Bg1rsa90C5dqSMhmZJ68OpEHg8T7AMELDZmeB82QlpvUyqtDarK9L6xjrZxV5fbtWpRYGFDRTZHF
HIcwGs5V880cqEDHxUgAawOhv36TxUx4a8oA3LVe/AgZs49APlEPpOLdU/M33ci6Lppww/IP1Yz0
+KoKa6Y1dOucSWoXa7umqtmf+SSV9x0yZNdGytGHyXNO7Sk03igN7QuqA2yruktrHr8mtUvq1zwe
lJM2SJuJG8vI0+scnGy+cHb94t6ZJoQcYZ2YBEmBbapMm6gpDWK6SswvqxqCrog/ACu5m2QsvXWa
vnWR6z2GWB/3bfbcmkwyfQtmkz3Qogxl3+0MxGFIdpkA9epKRTI8TS4CFTbM6LpHnucZoysRRrZN
5NpaeaTBRDMnboanHkH0m3RjY52CI7+w8rNWNciSp87Nv7xMP4Is8i6xpc5SNvqhnj7tHL5ilcJg
jC1XQzA3cDM1vxnHksPCynxRFsZWVT4PvHy4bf4Mkf7bTaNskxpUqFwJeF4/2UDLVUcJRhFVJWgJ
NOelHePnegDrYnk2PhzrpHSfBhALSuaX+3rxlSXjM4im53jSzwSZDBuAtshzSjTsw0jrhPitpeF2
tA9ZLy7beHFDma9epv1yRGjzD4TSmvIncerHMfLvjSqfCz3GvsMrTRd5ympCZicTJdZQEzHtec9w
bLNdjZqsn9UBBNfNYUlfAKFb+Y5It55GAe81t9HFrgZNZ1ylPpwHR13tliKFqoQRqv4Wu+7n4PFO
VHbLoZ/uKt9yd20LqE2zfEkd4xHxIqnFSdfgyrSVIgyyOPtZxuZc22ddNR1co3qtU6Na2/p8H6BQ
IbKjQ8lCUON23nNraeWDVEtoEDNCqaFv9nTcht5YkXDuyB2cHswqc/5SDsYvPyb61mcelCyZkEke
XXiZ6Le0jDanc2mhJ86XYQkrK8CcrYSz5DdBO+Q9jReV4HyqYRsvy5Ydl9ejGNXadug6qiT1GEsR
HGe6JAqZ+fcYk3fsLqbh2SF8B11JzF8S5KETwFyJOM7SjaP3yZnqgIEpvY8fo7GPmBr3zWeHMpxa
ZfwFxyYrm7NROfWWyHDSgF3gcdAeeeGZqou8O+j0lisZDs5eCvrTRXwie94rWxtnxK3qu/T858rl
zkPiv4oqGyI/OVrbJhL7Eeasjtb4oI8pDcaiT+pM5B+aGA8QJ8Sm8IgmYNW0a4RfbKJB/JhZR+gF
UR9r08p4VFGikyqu1ggGnfVUd8+xwfySm/SalZCYcO8DTUr0u1fON5lx4Gj5gHPOmX+jfvCGnlml
S8R8YT9ynBTYZfr45oTRp8andM9Kbjv0PGH26F7shA/0EL1E1tEZSR/Qtyo03HWvpynFZfcZt807
m4oTEylIUhY3n9f0Dcg4j0AvSY8o803b1MPRU4h5Uhz0k+/KtZXXEPrL7OLpSHjnBgUCJqfVNJB/
7igypjvzR7jk/cV6ZwWxep16rg+ns345uTwKb3hxYpPd6fiRF/JWxBXnoSUvMUv/dTMIVpBCJCS6
Z7e6NUbe5zZ+CvvyySAzYo1s9E+T6R8VwbA8QPb3aGc1qESvvoSEDehiMUt6ZKY1XMemjk1Kh+Ox
trhLmVwbNqGGTrZ3aDMLdE0ctHWzCxPobzk2oEIbacaGfSaHTyvKj4iGc7g5nUr5lm04NB7pkK01
bvuW6K1J2gKfJeIc4ZWvQ1Idh4k4ubqwgpa5WqwuY140mw5JLr5ciYBRY8kyJtnZMrVLPk8nr+Kd
yjMdXzYjlmMT9suI5XHUkrODQfeg9TTyRo3rE5zNymO18aAJ8IMARTBLVyNlo+nsrMURSfpgwoXG
dIz5ZEjJbrH51WaIRe7gXNy0wFxXnpSPBi7pcPkLjRDHqPWvGVkmjBR7vgdPO/UlEN+5gXrC7och
GJTAniEZrR6gooS58gzoWTbjXvJBdxSzRccvCahvSJQzPc7vaSo+iOw8uSkSfa2/Ru50i/gTtxhZ
3lvZXtH+P6UV7kbUnT9FxpWm3DMZeVzLMMHQ+swH4YBxdqO7pVnDZgaKRBQ8Sm0UeP1Rld6hcZ5S
UZhbxyvNk2nTS+A9GsIkuxoWeFuTPcGqqIgSKxVfUaBglBWR55ntBSFzu72nUwX7nyLnTPNTYiEy
9csc+res1e5dnj7YsYTYp1/nJMuxdg53Z0aU6I7ytUrASdptrx1C0GYyHbztbMI2k3jSxK5XmLam
6dNFH7hKUuOWlM074aEOwXwk8QVhM2ebmOAfBH7LRIq0zag4C9m9L/QYQ9r3tCIjLJ4bCngauSL7
GW3v7vfuffkFkyYvvi9/xSEGqwSKZOEbVBBFuIN3efEj7hM9JRcM7fPKqVMRSIX6rYlcjVfM/0AY
Gz5OZoaQ0G2wC3vpTi8Tf7HBk8QSkjCaJGZ7N0f6u5AqaAAMoOlWd60HLpjB53kRtXFAaQ4TnPG/
mEgAoGZE65Ru21iipR6p8mUca0e96rPAhy2xKZnhbe0menQmzjyPkJs4pOIwew3ljnL3+Z63YTw3
zb4QPXvnsUo3cedW24LlGsuCTF9QdNd5RMmV+bDu8oK71KWpxDWEeTpm2GfIy5zAhvP63uYcG3hw
DTEGrjZhNp/t1TJums2dr03sybg/19Lo2f0bpAxW6VOhYbirf1MNkfNWRHeTNUBq+T3Obuvm+Vx3
ptmvXISwgRhKP2iABYaYd6Jkwb97jnYjG2ERUTxWdvmhyRg7IQmBdT6Qq6s7e9CIWCZF96k3Kgr8
uKETwiAFiXo7d+K57tiWaL35WfYP3oT84pdhCR/2kT9uMjmqj8QzfmWpseNzUJ+yyT0IwUSZLo5r
NXLPM1iiB9NsmJy0n+ZgvTPvs05TRRdkZyliQAN3q577LTT7+dUDlflCLuKTyEgdZeV2dabkR7bN
Rkg9/uNm81Wlpf3L80kdRUS9Suxa+2h44SPUVO+CfMFNAf9fo3VwtfTRFeBZ7ewZqRZj+qy4etH8
1OXtfBmlxMvF/nulGpvBOC4/ppVnOX16IaNsgzbyYI1g75JiIkgq9q+lMPb8GxEkSuc10j21oanb
WDD+CGwg+nNgxORN5jXF+vBiUPAetVKevYll+EwsEFBOthciZkzT9x2lZ53+tukXoKwAqg3Dd01C
R7AMFcxzUm5ncYBtxXK0drqz29P0ulVMi0BfHNgJjNTCa9VOqXSbjICjEyuwGA5ek0qb96nB5qFw
HjJRVI+kMW1QR0bPZUezzFQJ8eGIgNJtmKGj592MXdU9mBmA8SktX0foIasoscPLlBqPnLliTqkI
NW4U9Bd3kwSBDa3ghQSB45C536Ezn8hXhAIRFz9ESTZHIy6eU5+Bo2LXvk1RzQfG7JIQCfbl1Br9
Ho2vfilwdw9OqO0n26/Pjic+hF0au7Hph+3YJ9t5NHP0sZRvBcuHKaS7SH3xbuTVvsRrZbEHJ3cO
lWtHG8G2pZzx1xR+0z64sRfUZkFlUicEb3KDH4tY36C3jjacwiEjnSBpuEuFQ3FgdEdj5ELHQEp8
LdqmWJe4eomMWz7Dck2ZdwnFrF8aB2ZW7/vPue/9VIwk1+XUV6QfQZMF/iqOMdGLu7pW/s1F3wuS
neCPvIefn87fCe9PqkXpZUQqsaqrfDgvJUi4hHWSJ/snduqbrVLYANJFi0wlHadI/uFDNYAoZ54g
DQNsUdbuMZzOfpr7V2xjX17DDZg2rEeyRP+wIiSbiURJTBAnt5YvCRBewguSgQZrZobhmcxQKhKy
M9WW7DKhC6e5eckYwR2US4daqrG+9vpfmxGH2838cMp+6/ZMWrtiDANjo8/jfCegem8X4rtqKaEI
nGKr3tuXeG4J2O0JO2LEFVntLTMbJKMV/kmrT57yb2HQd9UmzztCeX+ttO4BNgafkVQ+5yL09/ny
lwacYgAE0rgh8EgtTUC8h7N3dEDsgQ0S7gZT8KM+G/rJVj6NruoYNmEEmiM8G3UyfZlk/A6lQb6B
uzMSAzVqT+swDYsVwqhPc5UGEUqKx0hjaSSYzPmzUeI84Nz2UHMHwBGR/kAFPDCDwO65/DBMydGx
zXdXd5JT458kOgOQCqgw8kxbddXQUnmi+yqG8lc4VKSNpz5M5tY6ZVVBMnXi/ClL2BpRMcdnkNq/
gFoBf0u8e9UhXQK6NybjuDbK4yQ4sNlDddsqt7/piq6YcbZONaigdIs/kV8leNaQQlcoh6P01W1A
S+ET7laISDLmNBRtEtxirh595qSlzzMkSVPHlYtqvAxZXYAkUCcnA3IZNfNL6XtfWbp8OjTtGLeg
ZeY6wvwlOJRTWuIyzm7ClstQbCXi7i2158dmVqxBRcoM0LbGAxa6mlBhwNkaHxAwB/cpXE9Myzbl
YtNEMv6MLqoJQOU8ZwbhPFpavJppHC4clIgoV5bvab5k97RGkIhpk6btcNSZjTULvN5xyodp4dbl
lk4HZxvfmryHCnVF3pB84Lb4w1DMl0wTJCbCXWroV90Sd6NRBNpk0alOQnXwOTnbPj+UOPB8e7wy
XR+Pkg4ZjXJ3SPxCBLhL2VTlvtqDWH7N8K2eUKTXR0jGaG5Ef7VK54k8334/816Tju5u49jTmDxi
uaDzoJXNJ0jpmVOhnOY7mkLmOx1G8MS/CvLXklxCFhljuSuYPNTSss+JdcmxaT0smorKAu7HBVQc
vNmwg0qRK93UWXtxFsm6LagNy7DPV6PHJKPNWfVqtSN2lR4TRdSMB2+p+YvZPqZai24oas6ycwUx
vQCgdVoOZKpR4KRHLlsWniMfx64BsmIbYm8rxBaIFQlK0002ojzzpebhKCvoGnwpwjOzrpVtynyH
uJrEcKdFTindA4E2u7y3B4bd1s9gkUg4C+qpNHmsdfPBEmEPTsyuz4mtjE2kMJqU5XtvF/cop5Lu
eu2qdE9HQFhPZ+zGOJ7V9DsmG3hPawXIuPE+i3HQHmmjZ8FhQWm0jeKCFLXQJudeNNu8IE2gsmG7
uAa+hoHw6dDamVXDOLLrGUB6i4zETx4FWxRvHv3lTGXs20EnNrIjkt/8nDuDho6fQplpKZbuYdMP
6YvKZ++3J4dvosUifK3gOOpRx7gphQiKEuOHDC9FNDyraHL38EEvqvmshdecmkTNTLspyNl5QnIa
oCU4FXF8uW2STgfJw9c8BfhLW/X1YpOMaVunPDoVUA7Qu9WvepXeI/ktSJ7Y5zkSKUN5J5fxAXow
ylmYr4+tanaEtSQ01oxMyGv2dyEEBCsxDOJYyB0r6WT92Gc32Pu7mY6b3eTkbgzXvIzd+CeShbgp
k08xJWO7izKoJWjjmYUKpRh0Ib9LZ/UHt4h2dJxo24lCHscZCaEa+ntoMDqoxnzDCOfJs3m1k85/
0WPNY/cnDnam7ewsoxqbhpvOnMzu248Y/TwW0u6tdCZWa3QAzjzfuPluBS8xicbsamHrjWQBRPdx
dLg+nGeyN/Md+y0rQGLGbFzYuEL45EDjRpUa+y5xhYiPWE1tkWfmm7jiIIhcnk+d/QETdOafLBKD
XPNhuVDam7Z16kJ1AUGQbex0BIVDwMTE/AIT1Z71pHHGuLdO27oKQqX9GYyRNHGYtLtBw73bmA3N
NwNRgmXYLJcpnDSEeYNvnJpYWQGEBMpyBUi+AxFoFM2DoXfyQF/8yvo+33oy+WlDp1u3NqbdlnOF
wLLIX2u1eK4MNj+hRkkrcpOntUnr55r5OybGOQCVI7jHZg3oWWMTTFDsvJETd3THHZuvaW05/Tty
JnYXc7lFHP3Titg45jHWHdeV/tFBzey0hrfHJbNq+7uR5/mNcixd/7dFUP8v+Q/usuC/f/09/243
+O//YD74r1kUdt/y+rv4bv75Sy3fzd+/cvP3724JLf6Hf0DGmrTTrfuup6dv5L7t/1y+i+hbLr/y
v/qTf4Nu3qfq+3/8t99fRVLidW/r5E/7zzxOz7b+3/YDWXScDL+/Fqrn5fdXnRBB9/0PSM///SX+
jvREWwmB0+dwtnzdWOIG/470tF28+0yMvCW6xPgPRE/9L7rDb3IZypOaoy/pHn8jepr+XzzPJoEL
64Jvewwy/iX3wT97D/iDTTb9LthRh2/0n0maSe07U6xbYLcc8GQ4/DHnxhcmzX7nlSdUKCdoiU7Q
KNbj/4u980hyHEn3/IUGbYQGt3AIgpoMHRtaMAQkCUIQ6k5zirnY/LyqZb6Wi1m8sddWnWZVmckg
QcD9878kx9tPuzLi9GyztXdteIX9Ny0YwnbeBo7akL+cO61Qxnyk/6P6wBL0uzXm92/070R/0n/5
i1vC4nrIrheTK6ATR/pLBuk9Tq7JKUPdfRrKL93qb0fLuGF0tapxY3QMn/T7vRAsCWCWZKub5Brg
U3tVMX0d3TWeB9xuiWQm0iv5A+ST9MfUNCuGA6yGk+H2LaYvS3IbJ8ly3CXfMfQPJ/KuaTO7zPdd
/2JVsgyq623vNMvedEiTG+RJ6rRQ6eDvpP0ObNd9qfsVdTiLXvIu5skOTzVZPwwQTHuQMzfJ0tD2
R/Aj68fplD1T3lBLPgeDauVNkuNJ7Ik08OKh09HaTjGSxkEyQrXkhlpIopzRUClUOuU6pE0XxM7Y
1uDoJLdEdZtI9Q/bSZ4Kpd4lEwzUjf6T3H66qugWSnUW2fExl5yVenckhQhWFtf6yyiZLZYbjB99
GkjdfynZr4pDRgYddr2RPei0NxKHLzJIFc5MucRIOmDRbMmnxRBrN8mwlVBtd/t6WRT3yktaLLXm
vIL9L49tj5z3qhjPRLTgt5zuqwkKj9iiK4Qe1oVMsucHR3J9KWD/7mZwwW7JYlRIKzpd3+5zYnMy
yRTOoQxVyR3qkkW0RgpXSGH/SiTDWEM1Ms/ftvGQzwM6bRpp8vyxpy4+n8AZdMlV3iRrWUFfErAM
jykZTUtym61kOTnAg60zB6ZWHpwMM7gO4OZOX3um5EgZYR4B0/iiJH+qSCa1ITpoBuZv1AoCu2sS
kmrgZ5CvNSRsNRLpP5YPgyIjeA6ouMJMcrYGTRfiInncVDK6NH+bQoXkHSF7aVMkUAz6t5c8sN3e
OWmjAvJn5YmmCpscUW0Y33HJrarTJRNDjZRgOpH6wNNqyoDBbNFL7jmHhK5Kpr8GWrol4ggdKIW6
N53t98KhFPsGSLDks+OBXgYd9Mob0L6tB8l7TxDg5XSDCQd8hBg/7TPJkk/Q5QiGcreetyUETBHE
03yN5DaAvftxJuYA1EYJwRKOJEIuKa5T3tfL9Bs/D1GfSsb+DnWvSQ4/aWi/SaoriTqS4Z8k159J
1t+W/H+sz6GIjQQJjlQHWKctf4lDp9QNOIzYUkdQS0VBL7UFpRO/pIgNJik6kOKDE6fs4pxW2bGT
2oRMqhSMkjh+0obhb+GWSBJ6TJE0IK8n5ZjlAjejhQ0cgbcmFRCXDDXnTTs2SCMkAYPU6+oPUjUx
Sf1EJZUUrdRU5Igr0N1RMEPiKTmLZTiTCow4A2JPuX1nyRWxv275dQZOZPXJOyVN4oSQw+nqp7Qh
sKAf1zn+KikV/NKQfijXSJFKENh4J6wQh/SIRIi+uMFDoRsB16LiqPPjG9BoKbUl16ZCZRI/UrQt
7nyXPSIUQ6pRLteuA1Ydo44gXnNfSdVKXKJfSVuULNdC+yL4nI8w15clNoLeAqIxKNnyoUHwbEtN
jNO/3a+ZhCIIh0M0YyKewXfOD0WF0EldTY/ABoc2TBaSG0gpRu7W06QWJ85R5TT1ZR4UCHXMhpO0
pvvxGD/dLqbxcsWl3UhtD8KJO7lhcF0plPqIAMiGZ9PRA50eKhMX01XqhBIEQ1N8p4/Ek0v31r7O
n2yoZ2Ko0Bg58hD9m+pI6o80qUTC50aMjlQnNciUmmx8ukjdkuV4xkguBmmHcYTjan2zMb45qeos
WDIWhBRDAM1WNC8lTJO5g226qb0OgdOiS1hEUU9pyKgw6lAlLZVVcYrGqpdqKzSOOT0ep+/K4rG+
3BsZNB2oSn0spVYLUA8lkuIpUsU1SD1XgbDLlgqvGVKvHK2DW0n1V6zkj73Ug5nDdyv1YdpvSjGp
GUsRj+VSRTZIPdk840snK7V9jrW482r8Dlmi5n4phe49ZhzefH5MDPQfxb3cKJaKBtXulrVqOM/m
lbPvqF3ORIBtxrZBw3vF3maicyxSlW76WX7oLjTKnnKQO13fzpSeerUrzIhOy88j4KHTEpRq9bAe
Mf5Z0G8SEtHIzdD1AaYYy3KcAbya6BAk92sk2BwNNupE0SoscpxGh1mPW3Ggto+jJBk1U2z6YHhU
L1HOOa90JwCMQFbM7MvuxB3dvM7rNF5eURXECnVANwxQt/oSh4zl21uivJKmzZN6B/4hBTSIzVs4
xoWnFad+Bcb3USeUfSl55ne1wkXLC/DRatzOcwyJt2r2kI76d2LfQXHoK3MaWsEh7JCK6P2nipjv
Zkm84GQTrlcTjH7RHa8sfuu+qTZmjWh/GiBWOqsfwmTeokso0hkpqQTaVfD21mAWXtfEsYAXyRN0
W3Wr08wQ1+/1hHIltU/t0UhPCimHmJcqeg/QM4Nd3w0ES9lNJoFp2YIsnv7OzKD1pErH6tUJC7g1
25wICMsy6McSO6iV+aaFlwwHnEt1DUEXJ2O2Nsuy3FegTfurHIOKazhQSLbU036bNZR0kYAq8aFT
UAyIy/Xpi0QvU9DFdnbGfa61KGhiGf0gUQqyOznv0JOoZ092fkJSoFxGEeeqvaMTKNLVqpH4mugJ
gIHl0SvM7T2tGHc1xF1x8mq2w2J+VYJT3taipPpAcbY3fQM/jIICEztnZWCPttG3U1btbvqrCUM7
chBkDcTfZCtz+ovaFwIkHJDMlLDGuS6mLguJs33ptcSkhIYGLcsexpDmQEBKonwsi/iLOU0xsTl5
XRID+9jmmuelRsNTn+sbEekYKrnIzll1FApbmq3ZDwQ/qGi/2gsmL3gQKyX2yETma1vqwMSsUYaF
5Eapz/Z13eJNSLTUVXuAngYm02OrfzdzQ11dyKqGErjR75M1Yss3aPJIH2LltKqcaU+P9qZKm/ta
NcjNo78CIJbMl5q7AzqusHzIv/tc7Q9GOaeH1C73SuMsi6t9fYztcy4/RDlRqF2i08z7C9sHlmPy
tvNYGFpphTOd8quaO0IzuB6jjPYsoU9y+/R2koz3DOp7DgUeSy68l6w4/oLvYjB1fPX6m9FNn6ce
KhzJ37GczOR4PZkgUOblkIJbeDOEnkFRkLtc9NXmZBHycIGen0HTj5b5PUHbj9qNFBn7HckNFkD9
WbXIcmrMVFne0aJjGegQUiMCSKQcgOA+gm9RCMxRCuhSMpCqOtkXGGYJZCNrUAoLGEcQkJWR4agF
xWWMFbqUIehSkECHyypGoWCrPYDPhW9WihcKFdqX9Npu2ZenRwOFg4HSoZOShxEYNrMaGR2ZnVnu
ksMFGy1SVmIfmrxbOraGASo0G+0DZWHK2Mc0ju/5cLrpj0qM7GKWwMwlV6YsFZ3FgDYDl58F+wQ0
JGUbmhRwaFLKoUlRh9Rf4oO5eEjjw0IKP5iuVY9JKGqlKAQNDzSpFIoMXWtERTf3iCFZ5Io6CxRE
zAwlk1tKockFxYmD8sSQEhRjhg6SG2h3lfKUqxSqzKRkpZXilTu7a5cgNU1YzNRGwWgtpS4ZmpfU
fNJQwGgWk3CBJqZAGxOn9X0Vk+Ge081GGk26rtHRKCaCGl1Ka6oaNT1rA9+etcNY0T306HA09Dga
uhxHCnTmNrqnVuVezAmPqpr5XpEPpVLPPUsKfLCCE8zEXDZJ8U8hZUCdFAQB014FxXSjW0m5UFPj
RsIUsklLtlaTPOdbruJwQGVEZdyTKmVHuhQg2SiRnFPK3X2/IrBzcDLO57Lx9rozpIApk1KmXoqa
OilvMtA58QxzHED5lEkJVIIWypGaKAzuwzwnWTmHgVWlcEpvIH7sXCsXg42ToegHO3T6NJzX9atx
YRJEbn3uMIm2aLLUlhlWUbCO3ppVL2Vbc/ueedA4h+bibGAVsgCknBxf1F7miFwFNSKN78EwDnlI
jNqDYWgfgxSKZVIydqG/t3AYSi6UV2LrfuhRl8FL7TEe/GSozlLbopRsct6xvD/b6NJuUqCWo1Sj
7giuAukcRE1aEcaK0hYzVkYlPFm+/V17aFC90deHL+uymO7jqpayuAp9XGMglGtQzN1RzuWa8aRO
2dtUiXuSvxpER7ptfaYZYO5eNZx2UoI3oMXr6+ITearLMf/yAOe6VJDUQ0lLrqL6MNDzxVLYRyIQ
egMp9qvGM/iYGsWoAA0pB+QRW/4P5PUbKPWvIC+LLhBgpn+OeX3f24+/Qbn+8rf+CHOZf9CwnaHg
1WmJIThDpRvnjzAXKRuaalFdo85pZJoh+fhzyoZuks5hz5EZY9wHtjaMv+Bc5h8cRjLDsTH4sv3M
rP8E5+LH8FJ/lbLhqKoN6wsKp0Es80YNWRz1+XFM2adp4vlfbTnl5XVmf5OHddoQJB6RMmxZJ/Fq
De/D5ylbeFekO3PaDlyCn/kD6+yxXtsP2bpciGJzeWl8Y9kFqwlMJ6EWUVTP1/3FL0MQawoRfmZ4
juOQOMEFXr9cC635w2W28YipcU7ESYvuTc98zLrkAqidn31nWYhnQGTfB3zDmTDJYgr7sPusnl/L
D/2VnoXF7FxnnhEaIdlQ7n2BxtTnYOkngRl4yaYLTqHquWQARZSMrcfn4LJFVy3f+LoX1jIw6iD9
QI2O7Cfrxap47YWolUX9Sqibl77kO4sdK13AuYiZYJYMy7BdBPD9Alfitl+gnXQ3hE7MeXujwB3o
J6LxPbzlhyF4tUKvXJ02xApERUBv/Zn2W58kdkFZ7JKBJNBC4/0uSh+AyW29NsrW12jw6n0w3zHR
enOPQzyxgy7hVW732AVqUC41AcXixX4X6e78kXlxMRGW6koVp6t/qQ/acvTtILiuB48fFV6eQRlC
PbBXTlRAFwlv/nB3BV+f4Of7m2ukR8zUfixyD5OTWwvKUd3n1+cVXoUowFnt/LyzhE4RuRX9D8co
h6Z7lGhuGqQ7DOpEYVt4n1yv+NZd7cAYCUIQDKB+0VgsvPkuXsjvo1jF4XDEwcOF9PolaI64b1BV
POb+Lbqu82f0bleCHj6UxWYIjLCovTp6J1T8Q9mxpQXGEhzHx3TlNyI4/dzWnvU+4J9/pc1TVCKK
UJmJ/Gl8269xe7upe/akI+VoCC69cIfFcb41otD2rwvzrPEzS0eon5uO98HJMYzS5RSV22R/+7xG
XXTdqVy9d3nvzgWmC+ETTxUkQerPXWRzW6oCvJMXkp231jmp7Dn2tWv9QOqZ67j6Mtnm634/7k/r
lu3OtXaXRzEG2QuTqKfwIW67yd1wLYJc+GpYvepHx7v3br2qX07Rsen8bw5BlhZsrA/j+7QfDvHT
uPFK7t0s6FauuprcxvXU3QZ3m4vphdQK0s/Wn0irXG7DZb2ePlHjCUt0UTAFo2+uTpEiCtdvl5gP
PcNVl/egFI/ycySBm3iY9JA4MqO7rhXZW7o8dPeT/exGk3oXzPzcV9uVs6cktnsJINjvZPE/BO3p
MQniUF91iyFgNBMevbE8JfHS8jofBtv1p2VJ+Ql5awfduzcuPhCPw4nrV94eFUByvM2x0LmUslXp
skcworxPtHVWpH27+iiKLFIvYdz4UKr7UQmuP7EN2PPT4Gvtn1r6FskciwpmgMM0EsoSdc/x1yx1
Qa+e/fpIrlouvPtD81A9oOEQ/NsDqWpEZaM0Sl+Ns7jvyi+w7Nz8Gn5s7k3e+94xfGIYwnmz15Sb
b2OIakm8yFzjwXrtttoqDoxtikigeXGEtkqvh20ejfgwloJI8olMc0+5epbuOV7jmSxacWh5gT1x
oTnAMPQRBBRiiHMHHzdD9kXXbaCEaDQGxSWiVwCi1MEoQ40bwtpHARk5EZ+jLC4p0qmjuoR1FJlf
YH7wSaAXm9c5fRsCr1i3Pr02iFU3NlhUGk48qLhjTkIneOeLX9wIFWfMF6UsOCp4iXAVd6VGK4BE
D+iJJYjpXkwLWH7uZJMVYukqm0G469b3x1ddtCIEdQn1RUwogyDc3WsFHtKTrwSIkSY3xNQZJIQs
ySOXcDiULDruWd86Nw8PuUcSbUiZxOPF9m6GfzJWxbCdEydbhVom8DNR7uuiJFkp0fV1ePWKV21L
OVqK2hvVdTW4xPI1RjgnvZUjtLbQWaGoky5EHVAv2y+URdAGWLV5DTv6bfb5x5yKJTmTvyRQ/b43
OpyobMPW2KDVXxKoYlXNZlfd+VYDenrE9e3abOZExIGp4roV7IOlW0S9eFV2DuGr29ujHrQRFWon
BcInko290Ok+sPS7ddsa/VPJcbr3ENjeNMbDJxTIW+tQphMRU6FnbJAwKBUK2qWmstSCYMy9anF6
oiZ8TVDr7CX5Ps1XXp3ujQ2RcUZo+ab2cF/MCfzjLI4vQG6p8eRfDaHjLfF44UoN42cFxcnO/Gye
76xD5UrXv4G+NHf09XUTEkIk7ltzHhbZcZCZQqF1CU8hcpxNbgW3Jpo3FJDv6nap0sqRPW1u5lGv
omE/t3y5QerBTfffmXtlXT3ACK88utHl2B/YpBfU4MYvnGoKk2ilcFN+qNUjlff8vZmILOKuw+G0
a14ouhXaicADL/WL+5aFMdBjmhpue0SqaGBAlwib4J19cARRTx9OuCHmjkUVl5S4P8vNoEYh5N6f
kUV5ICc3P38EUFYG9+Zrr24zQoU4kYFqTw+qZZP2eOTI2s5DhR9AOkbwBXHjYeDxCsU1wo72Bm+V
n0S2RgK3t4PCS5dzZJruJcKZF12pK7sbIRqAJaWTAeY/zub2IvFs/x4QaSCchbh93KTTYba/3EO9
Rpw5B28DdQL11IVGSoUW3L+my95Z9J5KHDasw4DalWz3fWLxDA5rczqSKTmuNeKk0x0017rwSjFn
1cYVP+Oa9e43sNXNwXHqOh/XxFMC+TjfkJW7w4qqIcQSR0474k59q0vL8UfnO+uILJhP0qDHt7oK
Yy1AIy/SMZTSGYGTjY3R2H/Pt0AoNjHLTzPbPxKsap9J4mbRNqDwQw4mRh9FkT0/TAtyWOtGdOWi
eaKtJaDXwsq5jOjP0OFvDfKKCj8jmArV4Q6BzoA/xNxnZcReQlQqJABeWraHTNRO4N66bxWdgb1t
NtcgmG2q0NxOW8gn+QLFbTnrfOVIYLaxNe/7POSjTCcxVWEwFZuq9fb1aXXCSnrOB/e+mdcEvQq0
NHYwLej+XI6Jf0fyuS7cPXBSUwYXLTg+psxwXNA9l5lrRoDwPeAVx2zFhpdYO0rMwY1Bx5wogc1d
4dugkhkTfYCsI18RGyrwPyM68ggKSX2efWKf3c6vf2jHxpYtMAHw7XI8Bwl8skUeTaL+IZpZmiRd
EnT2LNpzAnt8zt0TDnLufm6TFwqxGDxOS7YDdECQQ67oqOWi8q2l8tQjIqkj8GjmPk4rxW+hO5/s
TROQ83MezpeDwnLONV6Iemt8sqNtXGud/Vg7x0UD89BAGmKsAvURFheJ7BE0K17rG4GBSYpE1Fef
WgO0fGzCi/4z1I/HU8QC76JGuvrXmaBPYRFXS07rFDRoR8CsBIMaUw4lV2ZIdM9ZfapLvzkFzaO6
HML0YTwrOvI7kVtLKscbket+8wWYUH+cXi59eP2+oVp5UyM7c1VQnf393ES3I8Rjwb2JA5/gLJd+
BpUHcRLD9wN7UPfe7C+PuEHvjc9/RIedIt1xFTJ2PLOiS07M9yrB0oQoLPXclzV0BLjtSBonLgXo
yIHoFNprT7QKunTMQrQ6Dov6oKM/BSXa8zXOcShefeOCq0wgHYS0iF+6De8IUnNtsnRddgZ62czl
Ej6PZ20RgxpstHV9qK2gv77GD4V/eVTIHXGTlcUVfB22jSEyLUouy+brtFIJfyfVxm0PsHHDk3PW
4MoRM6J3ZIEAXNjV78jfrlDGrrWqD1CqPNXojEiYY/e8flsra4Hn4838mD1ai9PL6TwjDPvGwIYt
0R+JIwX2iSOnXBQ9+aSw/n4cNC+H+8LZahf3cobLlXQ7gdbu7VOPvu6L7Kl96p6UUkja9xvabceJ
zCBzA2Ve0L4RP0qXwrtOJ8lLAjPAKabbELqUkfrhXlYt396D8c6uQzXceGwWRTiPoIxmL8r+/gKv
rMP1XKPD2D23Q6j2PF1udkj8dpN/jrqX6h4ti80u313D6kxoXy/y5yxKInVvgkst0gfaHrfautq3
78Xh9nTnAzg+AFY+Oyhr63g6Ju982frdq3YgNkTd7NS3Eg1TMIZ3YYRQelvKLagi773qZ/6QRFpI
vLSfv0xvc2td237Fyr5yNuYueyQ3/GNilMUXQAnojeKicKDEk92JUBiXEFnujGbGOXKRhFkeoqxE
7kr6iKKQ3bUsMGhiYhfVi4Kh6xayI2ZkgORB17tfK9l8t/paqQ+Iv7yvE0ho0CG6dYvfZUv/cI7R
nL83x8xljCZYxMyEY//bMz6KD3D7Ov3pbcamjvJ1t/Fbj+/K9Wrm2iSq13M+wEF3OQZy/OR0ulox
Ia4Oz71rylnRETwq7nPtDYxb7RpnHzdrMMPIx5wx83f5olxOblSF9zARHvCm75BF5NatSwyFuJ6d
dbtAQsFqz0FEjsI4HdxvzmnesCJfmX2Tta4PusQPNnRuBEMhzM8puLibds13KOzXYa2ug/65dN+5
RpssUIThuQR9ubudGYCk7YfIMwq3XNJqEtXn4hxzPntxHvRlsVWWGC292Z5jzo3ncBL5Fy2g3gIv
GlPuVgsc1yf4uv3AGxARnbZOFlUUh8d9y/v0+eOduzZ2k1iO3o0VsAqKpRgXaZAt2ej8zF0+gP4u
3+6fldeJVMz2HWOHs2PFpUC0eKb8k3SVYktP7vr+uC38eXRfeijdPA9+pnWzd2PVbtLAxsnlEYbv
HLxhJ+8Tt4gX/zme9+/p03a37+tDW39/t5uP238Hkdrv2JsKfvWPQ3I3xEqTkft3MDv59/6I2Wl/
QPxFn/MMwSS/SIjtT5gdv0W1MNI0TadYGiEKv/XHtmkwO+Az/ocQi6AcTXbR/0mbZv5Bs0zgP0dF
12Zr/K0/ifX+KO1C5/cPH2ckbb8eSyzbJA9XRedFVePM4Sf9NWSn38u27bLxwxwkS1mhsoXsHAOL
maRcKdWi0fQQtUTQL69ru0oCRbZhpr4Rzpblc+NbB1KZ8N/vSbdBjBPoDpMlbh8xEKJdEu1Et+Ti
5M19XIniXj/mXb2ccDZGZJVjT/RJwmXSOiXPNEF0+QFpyYyZuQxcIsVuu2D2I9G2bDpGxj59mvPU
HxjaEwdtNRIcYEEMk5uIo3ElKK66ec3GhvUjzEhgLFxdgyujCb0G8ZodWH2tBDOK1LCgiuqSMKAj
KveJBwCcqnwypC62CDh0mOv2K0cg7RLD/cEhrDrSFuYFQ+Px8XD1uzlY2BVZsahW1BKLLGo+gtfD
qvTlKZjMQTGs3JJDmGh4I4mHGYlDDEQWMzbibnFtvi8eUqwvOV8Tk/obgsQYuu6sZzQbgHvSpIo4
QSjHbIfq5cWEfFhW7ivnlEUZxui/F8Ou8wbKfsVZca2PIdq9T9HNGxFGi9f3UjvwhalB7TG7uCN7
hV/OXDH2AWEJ/bYJLm3oDoLUc6GzxSwyjv6V8OJPkrtFBt/KckziC9c0F/PcDRQwWxhBipErIe5f
pNJ4SPNuQrlVvhKhi3PqyHqJA3imVyVfJXkaKLxSar4Sx0VLURRY4WlJSk7UHJLXbsd63+/r26Ic
XIIQkXa4t529Us4zCnEQcbzjzx7pq2X2juPVGH/SpVas0KzTLBTOog6nOGT8mqnGu3rd+uLvvA2R
Xr69CoJg4YRtpHqPqne+BsOCE44buZ1Yh/ziusdmY3nu9zeSKPfcbJDaN97AqjtzF5xsIvAK7XE/
9/WVuuif7BXc4bu+Gh7Mdbnt/VdaSX37BUsQY/q4N3nJpeGGn8m2/eDWWjZR4f9cBdKV1XLNlsTt
lOzqBbZEH/YNLQwIaURYSGDt9IMBPWSD4PF2wEzKkMcBYOvYLag0cl9N97VYS+Ln+bS8+AH5iqLa
1o9t585X3P7jUzA+caZpjsGV+w0DaOp3K2tPo+6qW9EemNw81Qyrb4jwBZEN7JY8KeyQ6OK+p2iI
4sUm21f8JK+IOGP3ldgYjNLO4fp43+bL+BBjFSY/N+HLoX2IVHzXemuX5uHySIScV4v84WfACRbe
Rtd+uiju8fQ1cNqZhQz0cqtuVVDW6TWgWYbsgMfkIfYph+BtzFyOU8RhcNLUz7ypuxcF5M9cviPn
TTnmUs++TG8BDd8q0nUOfBC67imKD5fNY/o+uRi8Al4hwELig0774BMMERLSvoRTmIrvRsxfzaDf
FDv3HmJQfdsE1s/4cfpB6NJ8VB8qqwrO2M92Xa+1JZBx+SxBx4rnrnPdwT3Plr1PztIuOO8Ssck6
8V5H1PZtgwqAcvC0JQ8e5RNMEmThe9Paks+5e1oCCxRA+Ol2QyTkXgdsJw4rbPzBO8Mm0CvLgfru
W0t9XQRyciH2EUT6EWQ+Krzg8f0V0UcwPzt75ZlPzTfncU5vxMwvgvy7DBMvqJ6SB6tlwOGmFZ81
UUfUgnWr6nPcuebG2vnl64ATzgjd2wun0GSXtYw1pQDI2JEalD3IoYlE7sB8obANgYS8JbCxxIQe
fucOp2FGlhfpleasr3PYZGah2wArpW8JwH56Uvy7Z1XEQ/j9nbmamrKE89HJZpCpNndci3d8IfcG
13zEkRe3zXdFNCwRVGBO6j4tnnQWHJtijC8ozG4CZrztzOGJqFNS26J7lFux6wTDxliYgsSGdbzX
Aqr70BTQj6uwcFk/Cs2woEvBmNwfum226g5twzl/5n5Qq9JbrAo+cQuhGlkNUoYKtEV/7/ugJ5qt
JihDt7l292kPbI76eDEtZ4mfdcS65jXxx8dmpRYfs3twv0bZxk5AIPnZGRdTpxJ0IH6s7SjqPa0s
nVXIGVYmnaUIfnwyPl2b+EJUcf41ebizsCC9fcX+3N8Wnenp+eo/n77+u81VoKAmHQDAnzL43zKZ
OP7ZhLUvPqaPRpoAHsrzd/1x/T//+2/Grb/7cn8evOBHbQYvbWZq+sxWOcf8m2SphZlAJ6Rd0pl/
M3ipkKX8g23AcJDR/SeDFyXFvw5eXAljDlVKu4G0pUHm/vXgVZpTQ7aS9t59mnlgO+EroWYx4ENw
20N3Af9jfXddMurYc0zWCPB21Q06wDjHLaBeGCrub8oJl/y+erX272Uc3HagdhTv0E8CAFZ4+Wkz
OEKoPLVzP/bZWApITV4bNYVHksfH5mQGDrQUqwBjit/9XKrNGmBSHz2nDHikymOMyuKNJYINIOjD
Ya0x3Zwg4WoSElzWVs6ml2NzYOyimwahVuxdIxOIk9ebe/otPLbnyzdsKm1PswDxBkFSR3yPYdUt
/S1JSuNFtO+pIhb1BjMPTa4uURNslOluMfnkjuIv5nG+PNzeST4NCIdyYw99cg63KSjCwuvbZDtP
98eFZuH2X2lbzQkKGvZYW+naewOE7d2/ugn/jj+Cr+dffHe/DM01Bv/e6PV3LbytqRDwz/MgP5Yf
dA6OT+aaykDz07t+Yl+QTCr4pnK8nV22p0UjNP9srhKINS7SHvfG4vqQk93pAYoK5BqidpciW2TL
62YW6FtjT8ZJvAHMzP1613+UH2w7cGmlcJMHzO1LD9YwwJ1m07IaJgEyk0HCxy6W/MvRYQQM2PXq
/ZmMdPDyz5pTKg63sI6uXvPNggiCF14OmJH9UzStmD7g2u+uuZ7WbMGh4ufCDJNV9wz26u5tgbMh
3uMxj1DnPM23xwnBYnT3iM2BPjn05+IwtmJ5mYKePkGXLQJss3l8UjezR/LsZW7CE+7u/pWEKnJt
h2vY45cWCbaCpR12g9cH31O96paT6NeM2idPazF2uzM7IAz1mD2Zz3KJXZae8QIXZIRec/MkeDeu
KEsgVo47WacMMkyvZMBgQxFJvDyMLyeBBnvJ8WAhrk8/cyoKXMIn2Tpd8wm+OjgQXLapw9QbXeP4
z2+W+d96aX5fooy5blmcrZy56vyCl2SYO5SmInCcOaAr3yDHRfOjBxA7mXvvSa1De/C7qIAM+w3e
7fbRI99t6Qwe82sa6BmZJkeXR4nZD+udHGgvT5vx4x7O4gUOltF1NZ30SPSugqMONjbhjm/TcvL7
qPXJLv5GGoEOixAlT1CARniDc/PwbGhmVIxLr1fIxWHf8m9sbgFbtcCt+y8sRf8VNbLQq+imPsOI
xSbw61Vw5qQP3GLr/NzzVcwO8c8KnSk/hpIfzhW3PR0Zbr7Mw5DBSM713wwYtHb7a32zBt0BofQv
0SzS3oJvPvLPfMnc/nbltpF0Z80RJj8DOEG/+CQ08n/ww3/+PTrar8/8L58AJ9lfr9epdhpbVbfO
+q6l9DcAu0KDUazTZ+LbwoW2vfw4nCFd5RFE1Y6GXbbuPLSUxVu+JNhY3D0fWHjBGo29GF4XUUD+
NCwYr6aVxUSiBcrB2A1wrONO3xQrXxLq8zBbqPzVVKzvnkuM2OEeGatkaVIUEvzzz6fO2Hr/lqD8
5QP+siHNnJmt16p15ii8GxGo2J84LJErINe5Ce/19e6PovUurrZcNT/5Fn3PRi5GbEq4+L0AZ8BG
HhwUcfxONwqKjTIEPhe1n+5B01k7iHaD1zi5WGnOnEY/CP115+EY6CGGsIDFIjkut/ynnzzgREKQ
Fr/QHPOkeMs0qBZfh+r3Eeofoh+q+V8+MylTjCMGG75GcZH+CymrG+MpuxrVJ1UojMJB0L+rX6wg
5HgPXvbFMWmJs/vdj6zotLDc3nsbDmQZrNduwb/QLcrJcfBfOBf5s4dpQXWhAE6I0lVwIVpyrb8Q
3RI/We0mAJO4vkxuUDwovhHNBQdiirq8mAhV3/oyQKpFHIbNa7UujsyvO485mHXJERarIV11rI/L
VggBSHjdLOwIs8lCleKi7d2dAUMfVFqz18U3+yMABlpbr3vdcObv3Qv+O1+Ki06C8gJUrxjYWAXH
f3Ettf860CD+musY0WeWZc1n5i8PyJ+BYdSh5FD9DzD8/zcw/P/qaPJHg/XfNSb/GfmUv7svKU58
pAb7F2vzv/WH/gSh/v0X+vedzpah8xj8DYb82/v6zWr9z16m+OBt379wUhvqH/4vc1ezGycMhF8F
5V60QDDZQyJtUJREqqqqh95dcDdIhE3MErXP1Ufoi/XzH9iwP9kYqetbAjvD/HjGHntmMgRosfHQ
Azas3jRr/fjTZZihLNICBzX6OTY6QyL6bgKmSd77uHUCIwrc596KBPJ1tWnsqHgcvZMHIwgWDxYh
QucwLDIojrg4fJPNgyRM00sUoUCyrBrg0X/hwf60d7Fp9NWEGJpAsgx5Di75WYjLxcskWWAfcl5k
x7iNPAPZBNWtsiiDpxYDCm4LPwoJTkJQVM0ox9lxAT5RKaRamfRz8jQrkOJuN3ohXikmjFRgESKa
gnKypg0j1jTnpgu68eQ7bcFoJg22IL4KcbscMR1sJuQYcSIiMAYEloLgwE2ME2yB5Vz2GcTefeRP
VV1K71Kx1iqdcfQFY1KnALRDeCyvL4TNdF4UOQYKNOtzDm4cJslzVeuh/Bs1PCQe/XNN4BS1g8tQ
Zf75UCH4xgv0JJGo9WeKiiPXF6umpHXXVtS2+FGaYiU9fMukHkjvEQ+C5nTtehI1kXzhfuVVU1Qv
tEbNk2DzM1i1W1xYoK35YsV/AkX1xXT3C4fez7TsuMse5GdAK32h34OCYsR45WZ8IQsf/vdPI8uv
dHyEI44TMoN08yfKt4yzMkCTRFHvRQnjC32jnDPDHSkL5UR8ifpOawa502ZAaGNJcC8XpsQXyy1t
XzsGFJ1YDBl4gowEiVpYt/giyLG2hftz5Y6S0Rncoi/sFVJym80zwuxC9Gj++w1n9I7qLgkyxpYz
oLqFNCiviuCxrWlTOpNviTo9GZkBSU4byn/vQjE4I1+eAceW/oD9MOwXstbgZxF3i1bM7Ggn5t4p
fMzW5rrjcwBZBJ/ZyOziFEXtZLyZZU/1g5WdfOk5lE7nCfvIxR9P6B879DqIdJfX7+t/TdcCZne4
62fuQke8UYh5fPMPAAD//w==</cx:binary>
              </cx:geoCache>
            </cx:geography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0.79588</cdr:x>
      <cdr:y>0.76332</cdr:y>
    </cdr:from>
    <cdr:to>
      <cdr:x>0.85399</cdr:x>
      <cdr:y>0.85071</cdr:y>
    </cdr:to>
    <cdr:pic>
      <cdr:nvPicPr>
        <cdr:cNvPr id="4" name="Picture 6">
          <a:extLst xmlns:a="http://schemas.openxmlformats.org/drawingml/2006/main">
            <a:ext uri="{FF2B5EF4-FFF2-40B4-BE49-F238E27FC236}">
              <a16:creationId xmlns:a16="http://schemas.microsoft.com/office/drawing/2014/main" id="{52E11C11-015F-F5BB-0F6D-F4C875C2FEA7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 bwMode="auto">
        <a:xfrm xmlns:a="http://schemas.openxmlformats.org/drawingml/2006/main">
          <a:off x="4068182" y="2754905"/>
          <a:ext cx="297034" cy="31539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7F594F9B-F161-A541-AB31-B87B1F51D0FB}" type="datetimeFigureOut">
              <a:rPr lang="es-ES" smtClean="0"/>
              <a:t>21/11/2023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028B8DDF-8D19-F04F-86CB-C2B6C85951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1234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A1CD363D-EDE8-A643-ABBE-9A3665F03FDA}" type="datetimeFigureOut">
              <a:rPr lang="es-ES" smtClean="0"/>
              <a:t>21/11/2023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7510398A-5C49-2F45-B37F-F133BF530F1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769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10398A-5C49-2F45-B37F-F133BF530F11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77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2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57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</a:t>
            </a:r>
          </a:p>
        </p:txBody>
      </p:sp>
    </p:spTree>
    <p:extLst>
      <p:ext uri="{BB962C8B-B14F-4D97-AF65-F5344CB8AC3E}">
        <p14:creationId xmlns:p14="http://schemas.microsoft.com/office/powerpoint/2010/main" val="3831535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901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1266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633">
                <a:solidFill>
                  <a:schemeClr val="tx1">
                    <a:tint val="75000"/>
                  </a:schemeClr>
                </a:solidFill>
              </a:defRPr>
            </a:lvl1pPr>
            <a:lvl2pPr marL="144661" indent="0">
              <a:buNone/>
              <a:defRPr sz="570">
                <a:solidFill>
                  <a:schemeClr val="tx1">
                    <a:tint val="75000"/>
                  </a:schemeClr>
                </a:solidFill>
              </a:defRPr>
            </a:lvl2pPr>
            <a:lvl3pPr marL="289322" indent="0">
              <a:buNone/>
              <a:defRPr sz="506">
                <a:solidFill>
                  <a:schemeClr val="tx1">
                    <a:tint val="75000"/>
                  </a:schemeClr>
                </a:solidFill>
              </a:defRPr>
            </a:lvl3pPr>
            <a:lvl4pPr marL="433983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4pPr>
            <a:lvl5pPr marL="578644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5pPr>
            <a:lvl6pPr marL="723305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6pPr>
            <a:lvl7pPr marL="867966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7pPr>
            <a:lvl8pPr marL="1012627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8pPr>
            <a:lvl9pPr marL="1157288" indent="0">
              <a:buNone/>
              <a:defRPr sz="4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958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886"/>
            </a:lvl1pPr>
            <a:lvl2pPr>
              <a:defRPr sz="760"/>
            </a:lvl2pPr>
            <a:lvl3pPr>
              <a:defRPr sz="633"/>
            </a:lvl3pPr>
            <a:lvl4pPr>
              <a:defRPr sz="570"/>
            </a:lvl4pPr>
            <a:lvl5pPr>
              <a:defRPr sz="570"/>
            </a:lvl5pPr>
            <a:lvl6pPr>
              <a:defRPr sz="570"/>
            </a:lvl6pPr>
            <a:lvl7pPr>
              <a:defRPr sz="570"/>
            </a:lvl7pPr>
            <a:lvl8pPr>
              <a:defRPr sz="570"/>
            </a:lvl8pPr>
            <a:lvl9pPr>
              <a:defRPr sz="57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757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760" b="1"/>
            </a:lvl1pPr>
            <a:lvl2pPr marL="144661" indent="0">
              <a:buNone/>
              <a:defRPr sz="633" b="1"/>
            </a:lvl2pPr>
            <a:lvl3pPr marL="289322" indent="0">
              <a:buNone/>
              <a:defRPr sz="570" b="1"/>
            </a:lvl3pPr>
            <a:lvl4pPr marL="433983" indent="0">
              <a:buNone/>
              <a:defRPr sz="506" b="1"/>
            </a:lvl4pPr>
            <a:lvl5pPr marL="578644" indent="0">
              <a:buNone/>
              <a:defRPr sz="506" b="1"/>
            </a:lvl5pPr>
            <a:lvl6pPr marL="723305" indent="0">
              <a:buNone/>
              <a:defRPr sz="506" b="1"/>
            </a:lvl6pPr>
            <a:lvl7pPr marL="867966" indent="0">
              <a:buNone/>
              <a:defRPr sz="506" b="1"/>
            </a:lvl7pPr>
            <a:lvl8pPr marL="1012627" indent="0">
              <a:buNone/>
              <a:defRPr sz="506" b="1"/>
            </a:lvl8pPr>
            <a:lvl9pPr marL="1157288" indent="0">
              <a:buNone/>
              <a:defRPr sz="506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760"/>
            </a:lvl1pPr>
            <a:lvl2pPr>
              <a:defRPr sz="633"/>
            </a:lvl2pPr>
            <a:lvl3pPr>
              <a:defRPr sz="570"/>
            </a:lvl3pPr>
            <a:lvl4pPr>
              <a:defRPr sz="506"/>
            </a:lvl4pPr>
            <a:lvl5pPr>
              <a:defRPr sz="506"/>
            </a:lvl5pPr>
            <a:lvl6pPr>
              <a:defRPr sz="506"/>
            </a:lvl6pPr>
            <a:lvl7pPr>
              <a:defRPr sz="506"/>
            </a:lvl7pPr>
            <a:lvl8pPr>
              <a:defRPr sz="506"/>
            </a:lvl8pPr>
            <a:lvl9pPr>
              <a:defRPr sz="506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9714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8476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205459" y="635636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605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301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57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51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425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802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Lorem Ipsum Dolor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4205459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56412C-ACA6-414D-9546-989D610B78D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3803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6BF94F-E879-65AD-1E19-F8859E095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2FC0C0-2B95-B491-DF4F-05D1870313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AFFFAF-21FD-6121-721C-9A3CA9393F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D240D1-5AF1-BD5D-2984-8D776089A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4347-0311-4AF9-89DD-C8CFA9B996FE}" type="datetimeFigureOut">
              <a:rPr lang="es-ES" smtClean="0"/>
              <a:t>21/11/2023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125EA6F-9000-E1B6-437F-3B32ED77B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B7F6D7-8B55-7EE7-BC85-43240F124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D4574-A783-430E-A8B0-9AE82AC96FF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51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44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8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433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57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723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867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012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157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Haga clic para modificar el estilo de subtítulo del patrón</a:t>
            </a:r>
            <a:endParaRPr lang="es-ES" dirty="0"/>
          </a:p>
        </p:txBody>
      </p:sp>
      <p:sp>
        <p:nvSpPr>
          <p:cNvPr id="12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57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err="1"/>
              <a:t>Lorem</a:t>
            </a:r>
            <a:r>
              <a:rPr lang="es-ES" dirty="0"/>
              <a:t> </a:t>
            </a:r>
            <a:r>
              <a:rPr lang="es-ES" dirty="0" err="1"/>
              <a:t>Ipsum</a:t>
            </a:r>
            <a:r>
              <a:rPr lang="es-ES" dirty="0"/>
              <a:t> Dolor</a:t>
            </a:r>
          </a:p>
        </p:txBody>
      </p:sp>
    </p:spTree>
    <p:extLst>
      <p:ext uri="{BB962C8B-B14F-4D97-AF65-F5344CB8AC3E}">
        <p14:creationId xmlns:p14="http://schemas.microsoft.com/office/powerpoint/2010/main" val="340677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0071CE"/>
                </a:solidFill>
              </a:defRPr>
            </a:lvl1pPr>
          </a:lstStyle>
          <a:p>
            <a:r>
              <a:rPr lang="es-ES" dirty="0"/>
              <a:t>Pie de página Foto</a:t>
            </a:r>
          </a:p>
          <a:p>
            <a:r>
              <a:rPr lang="es-ES" dirty="0"/>
              <a:t>Calibri 11</a:t>
            </a:r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88" y="5856491"/>
            <a:ext cx="1290012" cy="645006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6306577" y="6469362"/>
            <a:ext cx="3489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100" dirty="0">
                <a:solidFill>
                  <a:srgbClr val="0071CE"/>
                </a:solidFill>
              </a:rPr>
              <a:t>@</a:t>
            </a:r>
            <a:r>
              <a:rPr lang="es-ES" sz="1100" dirty="0" err="1">
                <a:solidFill>
                  <a:srgbClr val="0071CE"/>
                </a:solidFill>
              </a:rPr>
              <a:t>aeeolica</a:t>
            </a:r>
            <a:endParaRPr lang="es-ES" sz="1100" dirty="0">
              <a:solidFill>
                <a:srgbClr val="0071CE"/>
              </a:solidFill>
            </a:endParaRPr>
          </a:p>
        </p:txBody>
      </p:sp>
      <p:pic>
        <p:nvPicPr>
          <p:cNvPr id="17" name="Imagen 16" descr="twitter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73" y="6525621"/>
            <a:ext cx="325373" cy="192266"/>
          </a:xfrm>
          <a:prstGeom prst="rect">
            <a:avLst/>
          </a:prstGeom>
        </p:spPr>
      </p:pic>
      <p:pic>
        <p:nvPicPr>
          <p:cNvPr id="4" name="Imagen 3" descr="logo AEE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422" y="5007659"/>
            <a:ext cx="2662762" cy="24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729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  <p:sldLayoutId id="2147483658" r:id="rId8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rgbClr val="0071CE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71CE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0071CE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0071CE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0071CE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0071CE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48"/>
            <a:ext cx="8229600" cy="995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Clic para editar título</a:t>
            </a:r>
            <a:endParaRPr lang="es-ES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el estilo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48">
                <a:solidFill>
                  <a:srgbClr val="0071CE"/>
                </a:solidFill>
              </a:defRPr>
            </a:lvl1pPr>
          </a:lstStyle>
          <a:p>
            <a:r>
              <a:rPr lang="es-ES" dirty="0"/>
              <a:t>Pie de página Foto</a:t>
            </a:r>
          </a:p>
          <a:p>
            <a:r>
              <a:rPr lang="es-ES" dirty="0"/>
              <a:t>Calibri 11</a:t>
            </a:r>
          </a:p>
        </p:txBody>
      </p:sp>
      <p:pic>
        <p:nvPicPr>
          <p:cNvPr id="7" name="Imagen 6" descr="logo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88" y="5856491"/>
            <a:ext cx="1290012" cy="645006"/>
          </a:xfrm>
          <a:prstGeom prst="rect">
            <a:avLst/>
          </a:prstGeom>
        </p:spPr>
      </p:pic>
      <p:sp>
        <p:nvSpPr>
          <p:cNvPr id="16" name="CuadroTexto 15"/>
          <p:cNvSpPr txBox="1"/>
          <p:nvPr userDrawn="1"/>
        </p:nvSpPr>
        <p:spPr>
          <a:xfrm>
            <a:off x="6306577" y="6469370"/>
            <a:ext cx="3489300" cy="145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48" dirty="0">
                <a:solidFill>
                  <a:srgbClr val="0071CE"/>
                </a:solidFill>
              </a:rPr>
              <a:t>@</a:t>
            </a:r>
            <a:r>
              <a:rPr lang="es-ES" sz="348" dirty="0" err="1">
                <a:solidFill>
                  <a:srgbClr val="0071CE"/>
                </a:solidFill>
              </a:rPr>
              <a:t>aeeolica</a:t>
            </a:r>
            <a:endParaRPr lang="es-ES" sz="348" dirty="0">
              <a:solidFill>
                <a:srgbClr val="0071CE"/>
              </a:solidFill>
            </a:endParaRPr>
          </a:p>
        </p:txBody>
      </p:sp>
      <p:pic>
        <p:nvPicPr>
          <p:cNvPr id="17" name="Imagen 16" descr="twitter.png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278" y="6525621"/>
            <a:ext cx="325373" cy="192266"/>
          </a:xfrm>
          <a:prstGeom prst="rect">
            <a:avLst/>
          </a:prstGeom>
        </p:spPr>
      </p:pic>
      <p:pic>
        <p:nvPicPr>
          <p:cNvPr id="4" name="Imagen 3" descr="logo AE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422" y="5007669"/>
            <a:ext cx="2662762" cy="240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4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sldNum="0" hdr="0" dt="0"/>
  <p:txStyles>
    <p:titleStyle>
      <a:lvl1pPr algn="l" defTabSz="144661" rtl="0" eaLnBrk="1" latinLnBrk="0" hangingPunct="1">
        <a:spcBef>
          <a:spcPct val="0"/>
        </a:spcBef>
        <a:buNone/>
        <a:defRPr sz="1139" b="1" kern="1200">
          <a:solidFill>
            <a:srgbClr val="0071CE"/>
          </a:solidFill>
          <a:latin typeface="+mj-lt"/>
          <a:ea typeface="+mj-ea"/>
          <a:cs typeface="+mj-cs"/>
        </a:defRPr>
      </a:lvl1pPr>
    </p:titleStyle>
    <p:bodyStyle>
      <a:lvl1pPr marL="108496" indent="-108496" algn="l" defTabSz="144661" rtl="0" eaLnBrk="1" latinLnBrk="0" hangingPunct="1">
        <a:spcBef>
          <a:spcPct val="20000"/>
        </a:spcBef>
        <a:buFont typeface="Arial"/>
        <a:buChar char="•"/>
        <a:defRPr sz="1013" kern="1200">
          <a:solidFill>
            <a:srgbClr val="0071CE"/>
          </a:solidFill>
          <a:latin typeface="+mn-lt"/>
          <a:ea typeface="+mn-ea"/>
          <a:cs typeface="+mn-cs"/>
        </a:defRPr>
      </a:lvl1pPr>
      <a:lvl2pPr marL="235075" indent="-90413" algn="l" defTabSz="144661" rtl="0" eaLnBrk="1" latinLnBrk="0" hangingPunct="1">
        <a:spcBef>
          <a:spcPct val="20000"/>
        </a:spcBef>
        <a:buFont typeface="Arial"/>
        <a:buChar char="–"/>
        <a:defRPr sz="886" kern="1200">
          <a:solidFill>
            <a:srgbClr val="0071CE"/>
          </a:solidFill>
          <a:latin typeface="+mn-lt"/>
          <a:ea typeface="+mn-ea"/>
          <a:cs typeface="+mn-cs"/>
        </a:defRPr>
      </a:lvl2pPr>
      <a:lvl3pPr marL="361653" indent="-72331" algn="l" defTabSz="144661" rtl="0" eaLnBrk="1" latinLnBrk="0" hangingPunct="1">
        <a:spcBef>
          <a:spcPct val="20000"/>
        </a:spcBef>
        <a:buFont typeface="Arial"/>
        <a:buChar char="•"/>
        <a:defRPr sz="760" kern="1200">
          <a:solidFill>
            <a:srgbClr val="0071CE"/>
          </a:solidFill>
          <a:latin typeface="+mn-lt"/>
          <a:ea typeface="+mn-ea"/>
          <a:cs typeface="+mn-cs"/>
        </a:defRPr>
      </a:lvl3pPr>
      <a:lvl4pPr marL="506314" indent="-72331" algn="l" defTabSz="144661" rtl="0" eaLnBrk="1" latinLnBrk="0" hangingPunct="1">
        <a:spcBef>
          <a:spcPct val="20000"/>
        </a:spcBef>
        <a:buFont typeface="Arial"/>
        <a:buChar char="–"/>
        <a:defRPr sz="633" kern="1200">
          <a:solidFill>
            <a:srgbClr val="0071CE"/>
          </a:solidFill>
          <a:latin typeface="+mn-lt"/>
          <a:ea typeface="+mn-ea"/>
          <a:cs typeface="+mn-cs"/>
        </a:defRPr>
      </a:lvl4pPr>
      <a:lvl5pPr marL="650975" indent="-72331" algn="l" defTabSz="144661" rtl="0" eaLnBrk="1" latinLnBrk="0" hangingPunct="1">
        <a:spcBef>
          <a:spcPct val="20000"/>
        </a:spcBef>
        <a:buFont typeface="Arial"/>
        <a:buChar char="»"/>
        <a:defRPr sz="633" kern="1200">
          <a:solidFill>
            <a:srgbClr val="0071CE"/>
          </a:solidFill>
          <a:latin typeface="+mn-lt"/>
          <a:ea typeface="+mn-ea"/>
          <a:cs typeface="+mn-cs"/>
        </a:defRPr>
      </a:lvl5pPr>
      <a:lvl6pPr marL="795635" indent="-72331" algn="l" defTabSz="144661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6pPr>
      <a:lvl7pPr marL="940297" indent="-72331" algn="l" defTabSz="144661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7pPr>
      <a:lvl8pPr marL="1084958" indent="-72331" algn="l" defTabSz="144661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8pPr>
      <a:lvl9pPr marL="1229618" indent="-72331" algn="l" defTabSz="144661" rtl="0" eaLnBrk="1" latinLnBrk="0" hangingPunct="1">
        <a:spcBef>
          <a:spcPct val="20000"/>
        </a:spcBef>
        <a:buFont typeface="Arial"/>
        <a:buChar char="•"/>
        <a:defRPr sz="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1pPr>
      <a:lvl2pPr marL="144661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2pPr>
      <a:lvl3pPr marL="289322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3pPr>
      <a:lvl4pPr marL="433983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4pPr>
      <a:lvl5pPr marL="578644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5pPr>
      <a:lvl6pPr marL="723305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6pPr>
      <a:lvl7pPr marL="867966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7pPr>
      <a:lvl8pPr marL="1012627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8pPr>
      <a:lvl9pPr marL="1157288" algn="l" defTabSz="144661" rtl="0" eaLnBrk="1" latinLnBrk="0" hangingPunct="1">
        <a:defRPr sz="57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image" Target="../media/image29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30.jpe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27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microsoft.com/office/2014/relationships/chartEx" Target="../charts/chartEx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microsoft.com/office/2014/relationships/chartEx" Target="../charts/chartEx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microsoft.com/office/2014/relationships/chartEx" Target="../charts/chartEx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microsoft.com/office/2014/relationships/chartEx" Target="../charts/chartEx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microsoft.com/office/2014/relationships/chartEx" Target="../charts/chartEx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microsoft.com/office/2014/relationships/chartEx" Target="../charts/chartEx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microsoft.com/office/2014/relationships/chartEx" Target="../charts/chartEx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microsoft.com/office/2014/relationships/chartEx" Target="../charts/chartEx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microsoft.com/office/2014/relationships/chartEx" Target="../charts/chartEx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microsoft.com/office/2014/relationships/chartEx" Target="../charts/chartEx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6365757" y="20446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pic>
        <p:nvPicPr>
          <p:cNvPr id="16" name="Imagen 15" descr="ponencia-individu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Imagen 16" descr="logo-blanc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63" y="749456"/>
            <a:ext cx="1785824" cy="892913"/>
          </a:xfrm>
          <a:prstGeom prst="rect">
            <a:avLst/>
          </a:prstGeom>
        </p:spPr>
      </p:pic>
      <p:cxnSp>
        <p:nvCxnSpPr>
          <p:cNvPr id="19" name="Conector recto 18"/>
          <p:cNvCxnSpPr>
            <a:cxnSpLocks/>
          </p:cNvCxnSpPr>
          <p:nvPr/>
        </p:nvCxnSpPr>
        <p:spPr>
          <a:xfrm>
            <a:off x="1099790" y="1564689"/>
            <a:ext cx="1670043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/>
          <p:cNvSpPr txBox="1"/>
          <p:nvPr/>
        </p:nvSpPr>
        <p:spPr>
          <a:xfrm>
            <a:off x="1026904" y="2075625"/>
            <a:ext cx="382377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chemeClr val="bg1"/>
                </a:solidFill>
              </a:rPr>
              <a:t>Grupo de Trabajo de Medioambiente</a:t>
            </a:r>
          </a:p>
          <a:p>
            <a:endParaRPr lang="es-ES" sz="200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21 NOV 23</a:t>
            </a:r>
          </a:p>
          <a:p>
            <a:endParaRPr lang="es-ES" sz="1400" i="1" dirty="0">
              <a:solidFill>
                <a:schemeClr val="bg1"/>
              </a:solidFill>
            </a:endParaRPr>
          </a:p>
          <a:p>
            <a:endParaRPr lang="es-ES" sz="1400" dirty="0">
              <a:solidFill>
                <a:schemeClr val="bg1"/>
              </a:solidFill>
            </a:endParaRPr>
          </a:p>
          <a:p>
            <a:endParaRPr lang="es-ES" sz="1600" dirty="0">
              <a:solidFill>
                <a:schemeClr val="bg1"/>
              </a:solidFill>
            </a:endParaRPr>
          </a:p>
          <a:p>
            <a:endParaRPr lang="es-E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9E01-224F-0D2D-4560-A728915A7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s-ES" sz="3000" dirty="0">
                <a:solidFill>
                  <a:schemeClr val="bg1"/>
                </a:solidFill>
              </a:rPr>
              <a:t>Análisis de las causas de Declaración Negativa de Impacto Ambiental en parques eólicos – Estudio de las aves que aparecen en las </a:t>
            </a:r>
            <a:r>
              <a:rPr lang="es-ES" sz="3000" dirty="0" err="1">
                <a:solidFill>
                  <a:schemeClr val="bg1"/>
                </a:solidFill>
              </a:rPr>
              <a:t>DIAs</a:t>
            </a:r>
            <a:r>
              <a:rPr lang="es-ES" sz="3000" dirty="0">
                <a:solidFill>
                  <a:schemeClr val="bg1"/>
                </a:solidFill>
              </a:rPr>
              <a:t> negativas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BCE2EA-F888-B6B7-3C71-0F2212651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GT de Medio Ambiente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595CA0-62B3-4ACF-938F-77AD8449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s-ES">
                <a:solidFill>
                  <a:prstClr val="black">
                    <a:tint val="75000"/>
                  </a:prstClr>
                </a:solidFill>
                <a:latin typeface="Calibri"/>
              </a:rPr>
              <a:t>Lorem Ipsum Dolor</a:t>
            </a:r>
            <a:endParaRPr lang="es-E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agen 5" descr="logo-blanco.png">
            <a:extLst>
              <a:ext uri="{FF2B5EF4-FFF2-40B4-BE49-F238E27FC236}">
                <a16:creationId xmlns:a16="http://schemas.microsoft.com/office/drawing/2014/main" id="{5731410F-C698-15A5-9057-0A920E0F6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3728"/>
            <a:ext cx="1155842" cy="57792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A2C5F6-9B7F-B5AA-1E49-94DBF75AC4AD}"/>
              </a:ext>
            </a:extLst>
          </p:cNvPr>
          <p:cNvCxnSpPr>
            <a:cxnSpLocks/>
          </p:cNvCxnSpPr>
          <p:nvPr/>
        </p:nvCxnSpPr>
        <p:spPr>
          <a:xfrm>
            <a:off x="471055" y="1793985"/>
            <a:ext cx="1155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911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FDFF8-7F97-5BCA-1B15-08BE8D237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3867"/>
            <a:ext cx="8229600" cy="746560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s-ES" sz="2100" dirty="0"/>
              <a:t>Conclusiones del análisis (Nov 2022)</a:t>
            </a:r>
            <a:br>
              <a:rPr lang="es-ES" sz="2100" dirty="0"/>
            </a:br>
            <a:r>
              <a:rPr lang="es-ES" sz="1500" dirty="0"/>
              <a:t>¿Qué factores influyen en mayor medida para la obtención de una DIA?</a:t>
            </a:r>
            <a:endParaRPr lang="es-ES" sz="2100" dirty="0"/>
          </a:p>
        </p:txBody>
      </p:sp>
      <p:grpSp>
        <p:nvGrpSpPr>
          <p:cNvPr id="6" name="Group 3981">
            <a:extLst>
              <a:ext uri="{FF2B5EF4-FFF2-40B4-BE49-F238E27FC236}">
                <a16:creationId xmlns:a16="http://schemas.microsoft.com/office/drawing/2014/main" id="{34B1D8A3-6B87-60D1-3441-C280EB4FE803}"/>
              </a:ext>
            </a:extLst>
          </p:cNvPr>
          <p:cNvGrpSpPr/>
          <p:nvPr/>
        </p:nvGrpSpPr>
        <p:grpSpPr>
          <a:xfrm>
            <a:off x="3470366" y="1950083"/>
            <a:ext cx="3449241" cy="3242072"/>
            <a:chOff x="531688" y="2298700"/>
            <a:chExt cx="4598988" cy="4322763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Oval 3976">
              <a:extLst>
                <a:ext uri="{FF2B5EF4-FFF2-40B4-BE49-F238E27FC236}">
                  <a16:creationId xmlns:a16="http://schemas.microsoft.com/office/drawing/2014/main" id="{A7860D7C-C97F-2DED-501C-656E57FE9DF2}"/>
                </a:ext>
              </a:extLst>
            </p:cNvPr>
            <p:cNvSpPr/>
            <p:nvPr/>
          </p:nvSpPr>
          <p:spPr bwMode="ltGray">
            <a:xfrm>
              <a:off x="2084513" y="2832751"/>
              <a:ext cx="1476000" cy="1476000"/>
            </a:xfrm>
            <a:prstGeom prst="ellipse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Oval 3975">
              <a:extLst>
                <a:ext uri="{FF2B5EF4-FFF2-40B4-BE49-F238E27FC236}">
                  <a16:creationId xmlns:a16="http://schemas.microsoft.com/office/drawing/2014/main" id="{B111B1F1-0028-A37A-8E77-46BA99ABE095}"/>
                </a:ext>
              </a:extLst>
            </p:cNvPr>
            <p:cNvSpPr/>
            <p:nvPr/>
          </p:nvSpPr>
          <p:spPr bwMode="ltGray">
            <a:xfrm>
              <a:off x="3111224" y="4596771"/>
              <a:ext cx="1476000" cy="1476000"/>
            </a:xfrm>
            <a:prstGeom prst="ellipse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Oval 3974">
              <a:extLst>
                <a:ext uri="{FF2B5EF4-FFF2-40B4-BE49-F238E27FC236}">
                  <a16:creationId xmlns:a16="http://schemas.microsoft.com/office/drawing/2014/main" id="{76EB0AFF-3C6D-267F-FA84-072F8A451672}"/>
                </a:ext>
              </a:extLst>
            </p:cNvPr>
            <p:cNvSpPr/>
            <p:nvPr/>
          </p:nvSpPr>
          <p:spPr bwMode="ltGray">
            <a:xfrm>
              <a:off x="1067884" y="4596771"/>
              <a:ext cx="1476000" cy="1476000"/>
            </a:xfrm>
            <a:prstGeom prst="ellipse">
              <a:avLst/>
            </a:prstGeom>
            <a:noFill/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Freeform 2210">
              <a:extLst>
                <a:ext uri="{FF2B5EF4-FFF2-40B4-BE49-F238E27FC236}">
                  <a16:creationId xmlns:a16="http://schemas.microsoft.com/office/drawing/2014/main" id="{3BF83645-BBF9-BC97-C7DE-4237FA1BE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88" y="4037013"/>
              <a:ext cx="2300287" cy="2584450"/>
            </a:xfrm>
            <a:custGeom>
              <a:avLst/>
              <a:gdLst>
                <a:gd name="T0" fmla="*/ 1268 w 1449"/>
                <a:gd name="T1" fmla="*/ 851 h 1628"/>
                <a:gd name="T2" fmla="*/ 1252 w 1449"/>
                <a:gd name="T3" fmla="*/ 939 h 1628"/>
                <a:gd name="T4" fmla="*/ 1220 w 1449"/>
                <a:gd name="T5" fmla="*/ 1020 h 1628"/>
                <a:gd name="T6" fmla="*/ 1174 w 1449"/>
                <a:gd name="T7" fmla="*/ 1093 h 1628"/>
                <a:gd name="T8" fmla="*/ 1116 w 1449"/>
                <a:gd name="T9" fmla="*/ 1155 h 1628"/>
                <a:gd name="T10" fmla="*/ 1046 w 1449"/>
                <a:gd name="T11" fmla="*/ 1206 h 1628"/>
                <a:gd name="T12" fmla="*/ 967 w 1449"/>
                <a:gd name="T13" fmla="*/ 1242 h 1628"/>
                <a:gd name="T14" fmla="*/ 882 w 1449"/>
                <a:gd name="T15" fmla="*/ 1264 h 1628"/>
                <a:gd name="T16" fmla="*/ 814 w 1449"/>
                <a:gd name="T17" fmla="*/ 1269 h 1628"/>
                <a:gd name="T18" fmla="*/ 722 w 1449"/>
                <a:gd name="T19" fmla="*/ 1260 h 1628"/>
                <a:gd name="T20" fmla="*/ 637 w 1449"/>
                <a:gd name="T21" fmla="*/ 1234 h 1628"/>
                <a:gd name="T22" fmla="*/ 560 w 1449"/>
                <a:gd name="T23" fmla="*/ 1192 h 1628"/>
                <a:gd name="T24" fmla="*/ 492 w 1449"/>
                <a:gd name="T25" fmla="*/ 1136 h 1628"/>
                <a:gd name="T26" fmla="*/ 436 w 1449"/>
                <a:gd name="T27" fmla="*/ 1068 h 1628"/>
                <a:gd name="T28" fmla="*/ 394 w 1449"/>
                <a:gd name="T29" fmla="*/ 991 h 1628"/>
                <a:gd name="T30" fmla="*/ 368 w 1449"/>
                <a:gd name="T31" fmla="*/ 906 h 1628"/>
                <a:gd name="T32" fmla="*/ 359 w 1449"/>
                <a:gd name="T33" fmla="*/ 814 h 1628"/>
                <a:gd name="T34" fmla="*/ 364 w 1449"/>
                <a:gd name="T35" fmla="*/ 745 h 1628"/>
                <a:gd name="T36" fmla="*/ 387 w 1449"/>
                <a:gd name="T37" fmla="*/ 658 h 1628"/>
                <a:gd name="T38" fmla="*/ 425 w 1449"/>
                <a:gd name="T39" fmla="*/ 578 h 1628"/>
                <a:gd name="T40" fmla="*/ 477 w 1449"/>
                <a:gd name="T41" fmla="*/ 508 h 1628"/>
                <a:gd name="T42" fmla="*/ 542 w 1449"/>
                <a:gd name="T43" fmla="*/ 450 h 1628"/>
                <a:gd name="T44" fmla="*/ 617 w 1449"/>
                <a:gd name="T45" fmla="*/ 404 h 1628"/>
                <a:gd name="T46" fmla="*/ 701 w 1449"/>
                <a:gd name="T47" fmla="*/ 374 h 1628"/>
                <a:gd name="T48" fmla="*/ 791 w 1449"/>
                <a:gd name="T49" fmla="*/ 360 h 1628"/>
                <a:gd name="T50" fmla="*/ 866 w 1449"/>
                <a:gd name="T51" fmla="*/ 362 h 1628"/>
                <a:gd name="T52" fmla="*/ 962 w 1449"/>
                <a:gd name="T53" fmla="*/ 384 h 1628"/>
                <a:gd name="T54" fmla="*/ 1015 w 1449"/>
                <a:gd name="T55" fmla="*/ 406 h 1628"/>
                <a:gd name="T56" fmla="*/ 1188 w 1449"/>
                <a:gd name="T57" fmla="*/ 91 h 1628"/>
                <a:gd name="T58" fmla="*/ 1009 w 1449"/>
                <a:gd name="T59" fmla="*/ 25 h 1628"/>
                <a:gd name="T60" fmla="*/ 839 w 1449"/>
                <a:gd name="T61" fmla="*/ 0 h 1628"/>
                <a:gd name="T62" fmla="*/ 750 w 1449"/>
                <a:gd name="T63" fmla="*/ 3 h 1628"/>
                <a:gd name="T64" fmla="*/ 652 w 1449"/>
                <a:gd name="T65" fmla="*/ 17 h 1628"/>
                <a:gd name="T66" fmla="*/ 514 w 1449"/>
                <a:gd name="T67" fmla="*/ 58 h 1628"/>
                <a:gd name="T68" fmla="*/ 386 w 1449"/>
                <a:gd name="T69" fmla="*/ 122 h 1628"/>
                <a:gd name="T70" fmla="*/ 273 w 1449"/>
                <a:gd name="T71" fmla="*/ 206 h 1628"/>
                <a:gd name="T72" fmla="*/ 176 w 1449"/>
                <a:gd name="T73" fmla="*/ 309 h 1628"/>
                <a:gd name="T74" fmla="*/ 97 w 1449"/>
                <a:gd name="T75" fmla="*/ 427 h 1628"/>
                <a:gd name="T76" fmla="*/ 40 w 1449"/>
                <a:gd name="T77" fmla="*/ 559 h 1628"/>
                <a:gd name="T78" fmla="*/ 7 w 1449"/>
                <a:gd name="T79" fmla="*/ 701 h 1628"/>
                <a:gd name="T80" fmla="*/ 0 w 1449"/>
                <a:gd name="T81" fmla="*/ 814 h 1628"/>
                <a:gd name="T82" fmla="*/ 16 w 1449"/>
                <a:gd name="T83" fmla="*/ 978 h 1628"/>
                <a:gd name="T84" fmla="*/ 64 w 1449"/>
                <a:gd name="T85" fmla="*/ 1131 h 1628"/>
                <a:gd name="T86" fmla="*/ 139 w 1449"/>
                <a:gd name="T87" fmla="*/ 1269 h 1628"/>
                <a:gd name="T88" fmla="*/ 238 w 1449"/>
                <a:gd name="T89" fmla="*/ 1390 h 1628"/>
                <a:gd name="T90" fmla="*/ 359 w 1449"/>
                <a:gd name="T91" fmla="*/ 1489 h 1628"/>
                <a:gd name="T92" fmla="*/ 497 w 1449"/>
                <a:gd name="T93" fmla="*/ 1564 h 1628"/>
                <a:gd name="T94" fmla="*/ 650 w 1449"/>
                <a:gd name="T95" fmla="*/ 1612 h 1628"/>
                <a:gd name="T96" fmla="*/ 814 w 1449"/>
                <a:gd name="T97" fmla="*/ 1628 h 1628"/>
                <a:gd name="T98" fmla="*/ 955 w 1449"/>
                <a:gd name="T99" fmla="*/ 1616 h 1628"/>
                <a:gd name="T100" fmla="*/ 1131 w 1449"/>
                <a:gd name="T101" fmla="*/ 1564 h 1628"/>
                <a:gd name="T102" fmla="*/ 1287 w 1449"/>
                <a:gd name="T103" fmla="*/ 1476 h 1628"/>
                <a:gd name="T104" fmla="*/ 1419 w 1449"/>
                <a:gd name="T105" fmla="*/ 1358 h 1628"/>
                <a:gd name="T106" fmla="*/ 1409 w 1449"/>
                <a:gd name="T107" fmla="*/ 1272 h 1628"/>
                <a:gd name="T108" fmla="*/ 1344 w 1449"/>
                <a:gd name="T109" fmla="*/ 1157 h 1628"/>
                <a:gd name="T110" fmla="*/ 1299 w 1449"/>
                <a:gd name="T111" fmla="*/ 1032 h 1628"/>
                <a:gd name="T112" fmla="*/ 1273 w 1449"/>
                <a:gd name="T113" fmla="*/ 898 h 1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49" h="1628">
                  <a:moveTo>
                    <a:pt x="1269" y="828"/>
                  </a:moveTo>
                  <a:lnTo>
                    <a:pt x="1269" y="828"/>
                  </a:lnTo>
                  <a:lnTo>
                    <a:pt x="1269" y="828"/>
                  </a:lnTo>
                  <a:lnTo>
                    <a:pt x="1268" y="851"/>
                  </a:lnTo>
                  <a:lnTo>
                    <a:pt x="1266" y="874"/>
                  </a:lnTo>
                  <a:lnTo>
                    <a:pt x="1262" y="896"/>
                  </a:lnTo>
                  <a:lnTo>
                    <a:pt x="1257" y="917"/>
                  </a:lnTo>
                  <a:lnTo>
                    <a:pt x="1252" y="939"/>
                  </a:lnTo>
                  <a:lnTo>
                    <a:pt x="1245" y="960"/>
                  </a:lnTo>
                  <a:lnTo>
                    <a:pt x="1238" y="981"/>
                  </a:lnTo>
                  <a:lnTo>
                    <a:pt x="1229" y="1001"/>
                  </a:lnTo>
                  <a:lnTo>
                    <a:pt x="1220" y="1020"/>
                  </a:lnTo>
                  <a:lnTo>
                    <a:pt x="1210" y="1039"/>
                  </a:lnTo>
                  <a:lnTo>
                    <a:pt x="1198" y="1058"/>
                  </a:lnTo>
                  <a:lnTo>
                    <a:pt x="1187" y="1076"/>
                  </a:lnTo>
                  <a:lnTo>
                    <a:pt x="1174" y="1093"/>
                  </a:lnTo>
                  <a:lnTo>
                    <a:pt x="1160" y="1109"/>
                  </a:lnTo>
                  <a:lnTo>
                    <a:pt x="1146" y="1126"/>
                  </a:lnTo>
                  <a:lnTo>
                    <a:pt x="1131" y="1141"/>
                  </a:lnTo>
                  <a:lnTo>
                    <a:pt x="1116" y="1155"/>
                  </a:lnTo>
                  <a:lnTo>
                    <a:pt x="1099" y="1169"/>
                  </a:lnTo>
                  <a:lnTo>
                    <a:pt x="1081" y="1183"/>
                  </a:lnTo>
                  <a:lnTo>
                    <a:pt x="1064" y="1194"/>
                  </a:lnTo>
                  <a:lnTo>
                    <a:pt x="1046" y="1206"/>
                  </a:lnTo>
                  <a:lnTo>
                    <a:pt x="1027" y="1217"/>
                  </a:lnTo>
                  <a:lnTo>
                    <a:pt x="1008" y="1226"/>
                  </a:lnTo>
                  <a:lnTo>
                    <a:pt x="988" y="1235"/>
                  </a:lnTo>
                  <a:lnTo>
                    <a:pt x="967" y="1242"/>
                  </a:lnTo>
                  <a:lnTo>
                    <a:pt x="947" y="1250"/>
                  </a:lnTo>
                  <a:lnTo>
                    <a:pt x="925" y="1255"/>
                  </a:lnTo>
                  <a:lnTo>
                    <a:pt x="904" y="1260"/>
                  </a:lnTo>
                  <a:lnTo>
                    <a:pt x="882" y="1264"/>
                  </a:lnTo>
                  <a:lnTo>
                    <a:pt x="859" y="1268"/>
                  </a:lnTo>
                  <a:lnTo>
                    <a:pt x="836" y="1269"/>
                  </a:lnTo>
                  <a:lnTo>
                    <a:pt x="814" y="1269"/>
                  </a:lnTo>
                  <a:lnTo>
                    <a:pt x="814" y="1269"/>
                  </a:lnTo>
                  <a:lnTo>
                    <a:pt x="791" y="1269"/>
                  </a:lnTo>
                  <a:lnTo>
                    <a:pt x="768" y="1267"/>
                  </a:lnTo>
                  <a:lnTo>
                    <a:pt x="745" y="1264"/>
                  </a:lnTo>
                  <a:lnTo>
                    <a:pt x="722" y="1260"/>
                  </a:lnTo>
                  <a:lnTo>
                    <a:pt x="701" y="1255"/>
                  </a:lnTo>
                  <a:lnTo>
                    <a:pt x="679" y="1249"/>
                  </a:lnTo>
                  <a:lnTo>
                    <a:pt x="657" y="1242"/>
                  </a:lnTo>
                  <a:lnTo>
                    <a:pt x="637" y="1234"/>
                  </a:lnTo>
                  <a:lnTo>
                    <a:pt x="617" y="1225"/>
                  </a:lnTo>
                  <a:lnTo>
                    <a:pt x="596" y="1214"/>
                  </a:lnTo>
                  <a:lnTo>
                    <a:pt x="577" y="1203"/>
                  </a:lnTo>
                  <a:lnTo>
                    <a:pt x="560" y="1192"/>
                  </a:lnTo>
                  <a:lnTo>
                    <a:pt x="542" y="1179"/>
                  </a:lnTo>
                  <a:lnTo>
                    <a:pt x="524" y="1165"/>
                  </a:lnTo>
                  <a:lnTo>
                    <a:pt x="508" y="1151"/>
                  </a:lnTo>
                  <a:lnTo>
                    <a:pt x="492" y="1136"/>
                  </a:lnTo>
                  <a:lnTo>
                    <a:pt x="477" y="1121"/>
                  </a:lnTo>
                  <a:lnTo>
                    <a:pt x="463" y="1104"/>
                  </a:lnTo>
                  <a:lnTo>
                    <a:pt x="449" y="1086"/>
                  </a:lnTo>
                  <a:lnTo>
                    <a:pt x="436" y="1068"/>
                  </a:lnTo>
                  <a:lnTo>
                    <a:pt x="425" y="1051"/>
                  </a:lnTo>
                  <a:lnTo>
                    <a:pt x="414" y="1032"/>
                  </a:lnTo>
                  <a:lnTo>
                    <a:pt x="403" y="1011"/>
                  </a:lnTo>
                  <a:lnTo>
                    <a:pt x="394" y="991"/>
                  </a:lnTo>
                  <a:lnTo>
                    <a:pt x="387" y="971"/>
                  </a:lnTo>
                  <a:lnTo>
                    <a:pt x="379" y="949"/>
                  </a:lnTo>
                  <a:lnTo>
                    <a:pt x="373" y="927"/>
                  </a:lnTo>
                  <a:lnTo>
                    <a:pt x="368" y="906"/>
                  </a:lnTo>
                  <a:lnTo>
                    <a:pt x="364" y="883"/>
                  </a:lnTo>
                  <a:lnTo>
                    <a:pt x="361" y="860"/>
                  </a:lnTo>
                  <a:lnTo>
                    <a:pt x="359" y="837"/>
                  </a:lnTo>
                  <a:lnTo>
                    <a:pt x="359" y="814"/>
                  </a:lnTo>
                  <a:lnTo>
                    <a:pt x="359" y="814"/>
                  </a:lnTo>
                  <a:lnTo>
                    <a:pt x="359" y="790"/>
                  </a:lnTo>
                  <a:lnTo>
                    <a:pt x="361" y="767"/>
                  </a:lnTo>
                  <a:lnTo>
                    <a:pt x="364" y="745"/>
                  </a:lnTo>
                  <a:lnTo>
                    <a:pt x="368" y="723"/>
                  </a:lnTo>
                  <a:lnTo>
                    <a:pt x="373" y="700"/>
                  </a:lnTo>
                  <a:lnTo>
                    <a:pt x="379" y="679"/>
                  </a:lnTo>
                  <a:lnTo>
                    <a:pt x="387" y="658"/>
                  </a:lnTo>
                  <a:lnTo>
                    <a:pt x="394" y="637"/>
                  </a:lnTo>
                  <a:lnTo>
                    <a:pt x="403" y="616"/>
                  </a:lnTo>
                  <a:lnTo>
                    <a:pt x="414" y="597"/>
                  </a:lnTo>
                  <a:lnTo>
                    <a:pt x="425" y="578"/>
                  </a:lnTo>
                  <a:lnTo>
                    <a:pt x="436" y="559"/>
                  </a:lnTo>
                  <a:lnTo>
                    <a:pt x="449" y="541"/>
                  </a:lnTo>
                  <a:lnTo>
                    <a:pt x="463" y="525"/>
                  </a:lnTo>
                  <a:lnTo>
                    <a:pt x="477" y="508"/>
                  </a:lnTo>
                  <a:lnTo>
                    <a:pt x="492" y="492"/>
                  </a:lnTo>
                  <a:lnTo>
                    <a:pt x="508" y="477"/>
                  </a:lnTo>
                  <a:lnTo>
                    <a:pt x="524" y="463"/>
                  </a:lnTo>
                  <a:lnTo>
                    <a:pt x="542" y="450"/>
                  </a:lnTo>
                  <a:lnTo>
                    <a:pt x="560" y="437"/>
                  </a:lnTo>
                  <a:lnTo>
                    <a:pt x="577" y="425"/>
                  </a:lnTo>
                  <a:lnTo>
                    <a:pt x="596" y="414"/>
                  </a:lnTo>
                  <a:lnTo>
                    <a:pt x="617" y="404"/>
                  </a:lnTo>
                  <a:lnTo>
                    <a:pt x="637" y="394"/>
                  </a:lnTo>
                  <a:lnTo>
                    <a:pt x="657" y="387"/>
                  </a:lnTo>
                  <a:lnTo>
                    <a:pt x="679" y="379"/>
                  </a:lnTo>
                  <a:lnTo>
                    <a:pt x="701" y="374"/>
                  </a:lnTo>
                  <a:lnTo>
                    <a:pt x="722" y="369"/>
                  </a:lnTo>
                  <a:lnTo>
                    <a:pt x="745" y="364"/>
                  </a:lnTo>
                  <a:lnTo>
                    <a:pt x="768" y="361"/>
                  </a:lnTo>
                  <a:lnTo>
                    <a:pt x="791" y="360"/>
                  </a:lnTo>
                  <a:lnTo>
                    <a:pt x="814" y="359"/>
                  </a:lnTo>
                  <a:lnTo>
                    <a:pt x="814" y="359"/>
                  </a:lnTo>
                  <a:lnTo>
                    <a:pt x="840" y="360"/>
                  </a:lnTo>
                  <a:lnTo>
                    <a:pt x="866" y="362"/>
                  </a:lnTo>
                  <a:lnTo>
                    <a:pt x="890" y="365"/>
                  </a:lnTo>
                  <a:lnTo>
                    <a:pt x="915" y="370"/>
                  </a:lnTo>
                  <a:lnTo>
                    <a:pt x="938" y="376"/>
                  </a:lnTo>
                  <a:lnTo>
                    <a:pt x="962" y="384"/>
                  </a:lnTo>
                  <a:lnTo>
                    <a:pt x="985" y="393"/>
                  </a:lnTo>
                  <a:lnTo>
                    <a:pt x="1008" y="402"/>
                  </a:lnTo>
                  <a:lnTo>
                    <a:pt x="1008" y="402"/>
                  </a:lnTo>
                  <a:lnTo>
                    <a:pt x="1015" y="406"/>
                  </a:lnTo>
                  <a:lnTo>
                    <a:pt x="1200" y="98"/>
                  </a:lnTo>
                  <a:lnTo>
                    <a:pt x="1200" y="98"/>
                  </a:lnTo>
                  <a:lnTo>
                    <a:pt x="1188" y="91"/>
                  </a:lnTo>
                  <a:lnTo>
                    <a:pt x="1188" y="91"/>
                  </a:lnTo>
                  <a:lnTo>
                    <a:pt x="1145" y="70"/>
                  </a:lnTo>
                  <a:lnTo>
                    <a:pt x="1101" y="53"/>
                  </a:lnTo>
                  <a:lnTo>
                    <a:pt x="1056" y="37"/>
                  </a:lnTo>
                  <a:lnTo>
                    <a:pt x="1009" y="25"/>
                  </a:lnTo>
                  <a:lnTo>
                    <a:pt x="962" y="13"/>
                  </a:lnTo>
                  <a:lnTo>
                    <a:pt x="914" y="7"/>
                  </a:lnTo>
                  <a:lnTo>
                    <a:pt x="864" y="2"/>
                  </a:lnTo>
                  <a:lnTo>
                    <a:pt x="839" y="0"/>
                  </a:lnTo>
                  <a:lnTo>
                    <a:pt x="814" y="0"/>
                  </a:lnTo>
                  <a:lnTo>
                    <a:pt x="814" y="0"/>
                  </a:lnTo>
                  <a:lnTo>
                    <a:pt x="782" y="0"/>
                  </a:lnTo>
                  <a:lnTo>
                    <a:pt x="750" y="3"/>
                  </a:lnTo>
                  <a:lnTo>
                    <a:pt x="720" y="6"/>
                  </a:lnTo>
                  <a:lnTo>
                    <a:pt x="689" y="9"/>
                  </a:lnTo>
                  <a:lnTo>
                    <a:pt x="689" y="9"/>
                  </a:lnTo>
                  <a:lnTo>
                    <a:pt x="652" y="17"/>
                  </a:lnTo>
                  <a:lnTo>
                    <a:pt x="617" y="25"/>
                  </a:lnTo>
                  <a:lnTo>
                    <a:pt x="581" y="33"/>
                  </a:lnTo>
                  <a:lnTo>
                    <a:pt x="547" y="45"/>
                  </a:lnTo>
                  <a:lnTo>
                    <a:pt x="514" y="58"/>
                  </a:lnTo>
                  <a:lnTo>
                    <a:pt x="480" y="72"/>
                  </a:lnTo>
                  <a:lnTo>
                    <a:pt x="448" y="87"/>
                  </a:lnTo>
                  <a:lnTo>
                    <a:pt x="416" y="103"/>
                  </a:lnTo>
                  <a:lnTo>
                    <a:pt x="386" y="122"/>
                  </a:lnTo>
                  <a:lnTo>
                    <a:pt x="356" y="141"/>
                  </a:lnTo>
                  <a:lnTo>
                    <a:pt x="327" y="162"/>
                  </a:lnTo>
                  <a:lnTo>
                    <a:pt x="299" y="183"/>
                  </a:lnTo>
                  <a:lnTo>
                    <a:pt x="273" y="206"/>
                  </a:lnTo>
                  <a:lnTo>
                    <a:pt x="246" y="230"/>
                  </a:lnTo>
                  <a:lnTo>
                    <a:pt x="222" y="256"/>
                  </a:lnTo>
                  <a:lnTo>
                    <a:pt x="198" y="282"/>
                  </a:lnTo>
                  <a:lnTo>
                    <a:pt x="176" y="309"/>
                  </a:lnTo>
                  <a:lnTo>
                    <a:pt x="154" y="337"/>
                  </a:lnTo>
                  <a:lnTo>
                    <a:pt x="134" y="366"/>
                  </a:lnTo>
                  <a:lnTo>
                    <a:pt x="115" y="397"/>
                  </a:lnTo>
                  <a:lnTo>
                    <a:pt x="97" y="427"/>
                  </a:lnTo>
                  <a:lnTo>
                    <a:pt x="81" y="459"/>
                  </a:lnTo>
                  <a:lnTo>
                    <a:pt x="66" y="492"/>
                  </a:lnTo>
                  <a:lnTo>
                    <a:pt x="53" y="525"/>
                  </a:lnTo>
                  <a:lnTo>
                    <a:pt x="40" y="559"/>
                  </a:lnTo>
                  <a:lnTo>
                    <a:pt x="30" y="593"/>
                  </a:lnTo>
                  <a:lnTo>
                    <a:pt x="21" y="629"/>
                  </a:lnTo>
                  <a:lnTo>
                    <a:pt x="14" y="666"/>
                  </a:lnTo>
                  <a:lnTo>
                    <a:pt x="7" y="701"/>
                  </a:lnTo>
                  <a:lnTo>
                    <a:pt x="3" y="738"/>
                  </a:lnTo>
                  <a:lnTo>
                    <a:pt x="1" y="776"/>
                  </a:lnTo>
                  <a:lnTo>
                    <a:pt x="0" y="814"/>
                  </a:lnTo>
                  <a:lnTo>
                    <a:pt x="0" y="814"/>
                  </a:lnTo>
                  <a:lnTo>
                    <a:pt x="1" y="856"/>
                  </a:lnTo>
                  <a:lnTo>
                    <a:pt x="5" y="897"/>
                  </a:lnTo>
                  <a:lnTo>
                    <a:pt x="10" y="938"/>
                  </a:lnTo>
                  <a:lnTo>
                    <a:pt x="16" y="978"/>
                  </a:lnTo>
                  <a:lnTo>
                    <a:pt x="25" y="1018"/>
                  </a:lnTo>
                  <a:lnTo>
                    <a:pt x="36" y="1056"/>
                  </a:lnTo>
                  <a:lnTo>
                    <a:pt x="49" y="1094"/>
                  </a:lnTo>
                  <a:lnTo>
                    <a:pt x="64" y="1131"/>
                  </a:lnTo>
                  <a:lnTo>
                    <a:pt x="81" y="1167"/>
                  </a:lnTo>
                  <a:lnTo>
                    <a:pt x="99" y="1202"/>
                  </a:lnTo>
                  <a:lnTo>
                    <a:pt x="118" y="1236"/>
                  </a:lnTo>
                  <a:lnTo>
                    <a:pt x="139" y="1269"/>
                  </a:lnTo>
                  <a:lnTo>
                    <a:pt x="162" y="1301"/>
                  </a:lnTo>
                  <a:lnTo>
                    <a:pt x="186" y="1333"/>
                  </a:lnTo>
                  <a:lnTo>
                    <a:pt x="212" y="1362"/>
                  </a:lnTo>
                  <a:lnTo>
                    <a:pt x="238" y="1390"/>
                  </a:lnTo>
                  <a:lnTo>
                    <a:pt x="266" y="1416"/>
                  </a:lnTo>
                  <a:lnTo>
                    <a:pt x="297" y="1442"/>
                  </a:lnTo>
                  <a:lnTo>
                    <a:pt x="327" y="1466"/>
                  </a:lnTo>
                  <a:lnTo>
                    <a:pt x="359" y="1489"/>
                  </a:lnTo>
                  <a:lnTo>
                    <a:pt x="392" y="1510"/>
                  </a:lnTo>
                  <a:lnTo>
                    <a:pt x="426" y="1529"/>
                  </a:lnTo>
                  <a:lnTo>
                    <a:pt x="461" y="1548"/>
                  </a:lnTo>
                  <a:lnTo>
                    <a:pt x="497" y="1564"/>
                  </a:lnTo>
                  <a:lnTo>
                    <a:pt x="534" y="1579"/>
                  </a:lnTo>
                  <a:lnTo>
                    <a:pt x="572" y="1592"/>
                  </a:lnTo>
                  <a:lnTo>
                    <a:pt x="610" y="1603"/>
                  </a:lnTo>
                  <a:lnTo>
                    <a:pt x="650" y="1612"/>
                  </a:lnTo>
                  <a:lnTo>
                    <a:pt x="690" y="1618"/>
                  </a:lnTo>
                  <a:lnTo>
                    <a:pt x="731" y="1623"/>
                  </a:lnTo>
                  <a:lnTo>
                    <a:pt x="772" y="1627"/>
                  </a:lnTo>
                  <a:lnTo>
                    <a:pt x="814" y="1628"/>
                  </a:lnTo>
                  <a:lnTo>
                    <a:pt x="814" y="1628"/>
                  </a:lnTo>
                  <a:lnTo>
                    <a:pt x="862" y="1627"/>
                  </a:lnTo>
                  <a:lnTo>
                    <a:pt x="909" y="1622"/>
                  </a:lnTo>
                  <a:lnTo>
                    <a:pt x="955" y="1616"/>
                  </a:lnTo>
                  <a:lnTo>
                    <a:pt x="1000" y="1607"/>
                  </a:lnTo>
                  <a:lnTo>
                    <a:pt x="1045" y="1595"/>
                  </a:lnTo>
                  <a:lnTo>
                    <a:pt x="1088" y="1580"/>
                  </a:lnTo>
                  <a:lnTo>
                    <a:pt x="1131" y="1564"/>
                  </a:lnTo>
                  <a:lnTo>
                    <a:pt x="1172" y="1546"/>
                  </a:lnTo>
                  <a:lnTo>
                    <a:pt x="1211" y="1524"/>
                  </a:lnTo>
                  <a:lnTo>
                    <a:pt x="1250" y="1501"/>
                  </a:lnTo>
                  <a:lnTo>
                    <a:pt x="1287" y="1476"/>
                  </a:lnTo>
                  <a:lnTo>
                    <a:pt x="1323" y="1449"/>
                  </a:lnTo>
                  <a:lnTo>
                    <a:pt x="1357" y="1421"/>
                  </a:lnTo>
                  <a:lnTo>
                    <a:pt x="1389" y="1390"/>
                  </a:lnTo>
                  <a:lnTo>
                    <a:pt x="1419" y="1358"/>
                  </a:lnTo>
                  <a:lnTo>
                    <a:pt x="1449" y="1324"/>
                  </a:lnTo>
                  <a:lnTo>
                    <a:pt x="1449" y="1324"/>
                  </a:lnTo>
                  <a:lnTo>
                    <a:pt x="1428" y="1298"/>
                  </a:lnTo>
                  <a:lnTo>
                    <a:pt x="1409" y="1272"/>
                  </a:lnTo>
                  <a:lnTo>
                    <a:pt x="1391" y="1244"/>
                  </a:lnTo>
                  <a:lnTo>
                    <a:pt x="1375" y="1216"/>
                  </a:lnTo>
                  <a:lnTo>
                    <a:pt x="1360" y="1187"/>
                  </a:lnTo>
                  <a:lnTo>
                    <a:pt x="1344" y="1157"/>
                  </a:lnTo>
                  <a:lnTo>
                    <a:pt x="1332" y="1127"/>
                  </a:lnTo>
                  <a:lnTo>
                    <a:pt x="1319" y="1095"/>
                  </a:lnTo>
                  <a:lnTo>
                    <a:pt x="1309" y="1063"/>
                  </a:lnTo>
                  <a:lnTo>
                    <a:pt x="1299" y="1032"/>
                  </a:lnTo>
                  <a:lnTo>
                    <a:pt x="1290" y="999"/>
                  </a:lnTo>
                  <a:lnTo>
                    <a:pt x="1283" y="966"/>
                  </a:lnTo>
                  <a:lnTo>
                    <a:pt x="1278" y="933"/>
                  </a:lnTo>
                  <a:lnTo>
                    <a:pt x="1273" y="898"/>
                  </a:lnTo>
                  <a:lnTo>
                    <a:pt x="1271" y="864"/>
                  </a:lnTo>
                  <a:lnTo>
                    <a:pt x="1269" y="828"/>
                  </a:lnTo>
                  <a:lnTo>
                    <a:pt x="1269" y="828"/>
                  </a:ln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 w="7938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latin typeface="+mj-lt"/>
              </a:endParaRPr>
            </a:p>
          </p:txBody>
        </p:sp>
        <p:sp>
          <p:nvSpPr>
            <p:cNvPr id="12" name="Freeform 2211">
              <a:extLst>
                <a:ext uri="{FF2B5EF4-FFF2-40B4-BE49-F238E27FC236}">
                  <a16:creationId xmlns:a16="http://schemas.microsoft.com/office/drawing/2014/main" id="{B8A6265D-C403-0885-A064-25263D18D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6226" y="4051300"/>
              <a:ext cx="2584450" cy="2570162"/>
            </a:xfrm>
            <a:custGeom>
              <a:avLst/>
              <a:gdLst>
                <a:gd name="T0" fmla="*/ 239 w 1628"/>
                <a:gd name="T1" fmla="*/ 1381 h 1619"/>
                <a:gd name="T2" fmla="*/ 379 w 1628"/>
                <a:gd name="T3" fmla="*/ 1492 h 1619"/>
                <a:gd name="T4" fmla="*/ 540 w 1628"/>
                <a:gd name="T5" fmla="*/ 1571 h 1619"/>
                <a:gd name="T6" fmla="*/ 719 w 1628"/>
                <a:gd name="T7" fmla="*/ 1613 h 1619"/>
                <a:gd name="T8" fmla="*/ 856 w 1628"/>
                <a:gd name="T9" fmla="*/ 1618 h 1619"/>
                <a:gd name="T10" fmla="*/ 1018 w 1628"/>
                <a:gd name="T11" fmla="*/ 1594 h 1619"/>
                <a:gd name="T12" fmla="*/ 1167 w 1628"/>
                <a:gd name="T13" fmla="*/ 1539 h 1619"/>
                <a:gd name="T14" fmla="*/ 1301 w 1628"/>
                <a:gd name="T15" fmla="*/ 1457 h 1619"/>
                <a:gd name="T16" fmla="*/ 1416 w 1628"/>
                <a:gd name="T17" fmla="*/ 1353 h 1619"/>
                <a:gd name="T18" fmla="*/ 1510 w 1628"/>
                <a:gd name="T19" fmla="*/ 1227 h 1619"/>
                <a:gd name="T20" fmla="*/ 1579 w 1628"/>
                <a:gd name="T21" fmla="*/ 1085 h 1619"/>
                <a:gd name="T22" fmla="*/ 1618 w 1628"/>
                <a:gd name="T23" fmla="*/ 929 h 1619"/>
                <a:gd name="T24" fmla="*/ 1628 w 1628"/>
                <a:gd name="T25" fmla="*/ 805 h 1619"/>
                <a:gd name="T26" fmla="*/ 1614 w 1628"/>
                <a:gd name="T27" fmla="*/ 657 h 1619"/>
                <a:gd name="T28" fmla="*/ 1575 w 1628"/>
                <a:gd name="T29" fmla="*/ 516 h 1619"/>
                <a:gd name="T30" fmla="*/ 1513 w 1628"/>
                <a:gd name="T31" fmla="*/ 388 h 1619"/>
                <a:gd name="T32" fmla="*/ 1430 w 1628"/>
                <a:gd name="T33" fmla="*/ 273 h 1619"/>
                <a:gd name="T34" fmla="*/ 1329 w 1628"/>
                <a:gd name="T35" fmla="*/ 174 h 1619"/>
                <a:gd name="T36" fmla="*/ 1212 w 1628"/>
                <a:gd name="T37" fmla="*/ 94 h 1619"/>
                <a:gd name="T38" fmla="*/ 1081 w 1628"/>
                <a:gd name="T39" fmla="*/ 36 h 1619"/>
                <a:gd name="T40" fmla="*/ 940 w 1628"/>
                <a:gd name="T41" fmla="*/ 0 h 1619"/>
                <a:gd name="T42" fmla="*/ 900 w 1628"/>
                <a:gd name="T43" fmla="*/ 89 h 1619"/>
                <a:gd name="T44" fmla="*/ 831 w 1628"/>
                <a:gd name="T45" fmla="*/ 197 h 1619"/>
                <a:gd name="T46" fmla="*/ 746 w 1628"/>
                <a:gd name="T47" fmla="*/ 294 h 1619"/>
                <a:gd name="T48" fmla="*/ 647 w 1628"/>
                <a:gd name="T49" fmla="*/ 375 h 1619"/>
                <a:gd name="T50" fmla="*/ 666 w 1628"/>
                <a:gd name="T51" fmla="*/ 375 h 1619"/>
                <a:gd name="T52" fmla="*/ 764 w 1628"/>
                <a:gd name="T53" fmla="*/ 353 h 1619"/>
                <a:gd name="T54" fmla="*/ 837 w 1628"/>
                <a:gd name="T55" fmla="*/ 351 h 1619"/>
                <a:gd name="T56" fmla="*/ 927 w 1628"/>
                <a:gd name="T57" fmla="*/ 365 h 1619"/>
                <a:gd name="T58" fmla="*/ 1011 w 1628"/>
                <a:gd name="T59" fmla="*/ 395 h 1619"/>
                <a:gd name="T60" fmla="*/ 1086 w 1628"/>
                <a:gd name="T61" fmla="*/ 441 h 1619"/>
                <a:gd name="T62" fmla="*/ 1151 w 1628"/>
                <a:gd name="T63" fmla="*/ 499 h 1619"/>
                <a:gd name="T64" fmla="*/ 1203 w 1628"/>
                <a:gd name="T65" fmla="*/ 569 h 1619"/>
                <a:gd name="T66" fmla="*/ 1242 w 1628"/>
                <a:gd name="T67" fmla="*/ 649 h 1619"/>
                <a:gd name="T68" fmla="*/ 1264 w 1628"/>
                <a:gd name="T69" fmla="*/ 736 h 1619"/>
                <a:gd name="T70" fmla="*/ 1269 w 1628"/>
                <a:gd name="T71" fmla="*/ 805 h 1619"/>
                <a:gd name="T72" fmla="*/ 1260 w 1628"/>
                <a:gd name="T73" fmla="*/ 897 h 1619"/>
                <a:gd name="T74" fmla="*/ 1234 w 1628"/>
                <a:gd name="T75" fmla="*/ 982 h 1619"/>
                <a:gd name="T76" fmla="*/ 1192 w 1628"/>
                <a:gd name="T77" fmla="*/ 1059 h 1619"/>
                <a:gd name="T78" fmla="*/ 1136 w 1628"/>
                <a:gd name="T79" fmla="*/ 1127 h 1619"/>
                <a:gd name="T80" fmla="*/ 1068 w 1628"/>
                <a:gd name="T81" fmla="*/ 1183 h 1619"/>
                <a:gd name="T82" fmla="*/ 991 w 1628"/>
                <a:gd name="T83" fmla="*/ 1225 h 1619"/>
                <a:gd name="T84" fmla="*/ 906 w 1628"/>
                <a:gd name="T85" fmla="*/ 1251 h 1619"/>
                <a:gd name="T86" fmla="*/ 814 w 1628"/>
                <a:gd name="T87" fmla="*/ 1260 h 1619"/>
                <a:gd name="T88" fmla="*/ 746 w 1628"/>
                <a:gd name="T89" fmla="*/ 1255 h 1619"/>
                <a:gd name="T90" fmla="*/ 661 w 1628"/>
                <a:gd name="T91" fmla="*/ 1233 h 1619"/>
                <a:gd name="T92" fmla="*/ 582 w 1628"/>
                <a:gd name="T93" fmla="*/ 1197 h 1619"/>
                <a:gd name="T94" fmla="*/ 512 w 1628"/>
                <a:gd name="T95" fmla="*/ 1146 h 1619"/>
                <a:gd name="T96" fmla="*/ 454 w 1628"/>
                <a:gd name="T97" fmla="*/ 1084 h 1619"/>
                <a:gd name="T98" fmla="*/ 408 w 1628"/>
                <a:gd name="T99" fmla="*/ 1011 h 1619"/>
                <a:gd name="T100" fmla="*/ 376 w 1628"/>
                <a:gd name="T101" fmla="*/ 930 h 1619"/>
                <a:gd name="T102" fmla="*/ 361 w 1628"/>
                <a:gd name="T103" fmla="*/ 842 h 1619"/>
                <a:gd name="T104" fmla="*/ 0 w 1628"/>
                <a:gd name="T105" fmla="*/ 819 h 1619"/>
                <a:gd name="T106" fmla="*/ 14 w 1628"/>
                <a:gd name="T107" fmla="*/ 957 h 1619"/>
                <a:gd name="T108" fmla="*/ 50 w 1628"/>
                <a:gd name="T109" fmla="*/ 1086 h 1619"/>
                <a:gd name="T110" fmla="*/ 106 w 1628"/>
                <a:gd name="T111" fmla="*/ 1207 h 1619"/>
                <a:gd name="T112" fmla="*/ 180 w 1628"/>
                <a:gd name="T113" fmla="*/ 1315 h 1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28" h="1619">
                  <a:moveTo>
                    <a:pt x="180" y="1315"/>
                  </a:moveTo>
                  <a:lnTo>
                    <a:pt x="180" y="1315"/>
                  </a:lnTo>
                  <a:lnTo>
                    <a:pt x="209" y="1349"/>
                  </a:lnTo>
                  <a:lnTo>
                    <a:pt x="239" y="1381"/>
                  </a:lnTo>
                  <a:lnTo>
                    <a:pt x="271" y="1412"/>
                  </a:lnTo>
                  <a:lnTo>
                    <a:pt x="305" y="1440"/>
                  </a:lnTo>
                  <a:lnTo>
                    <a:pt x="341" y="1467"/>
                  </a:lnTo>
                  <a:lnTo>
                    <a:pt x="379" y="1492"/>
                  </a:lnTo>
                  <a:lnTo>
                    <a:pt x="417" y="1515"/>
                  </a:lnTo>
                  <a:lnTo>
                    <a:pt x="456" y="1537"/>
                  </a:lnTo>
                  <a:lnTo>
                    <a:pt x="498" y="1555"/>
                  </a:lnTo>
                  <a:lnTo>
                    <a:pt x="540" y="1571"/>
                  </a:lnTo>
                  <a:lnTo>
                    <a:pt x="583" y="1586"/>
                  </a:lnTo>
                  <a:lnTo>
                    <a:pt x="628" y="1598"/>
                  </a:lnTo>
                  <a:lnTo>
                    <a:pt x="673" y="1607"/>
                  </a:lnTo>
                  <a:lnTo>
                    <a:pt x="719" y="1613"/>
                  </a:lnTo>
                  <a:lnTo>
                    <a:pt x="766" y="1618"/>
                  </a:lnTo>
                  <a:lnTo>
                    <a:pt x="814" y="1619"/>
                  </a:lnTo>
                  <a:lnTo>
                    <a:pt x="814" y="1619"/>
                  </a:lnTo>
                  <a:lnTo>
                    <a:pt x="856" y="1618"/>
                  </a:lnTo>
                  <a:lnTo>
                    <a:pt x="897" y="1614"/>
                  </a:lnTo>
                  <a:lnTo>
                    <a:pt x="938" y="1609"/>
                  </a:lnTo>
                  <a:lnTo>
                    <a:pt x="978" y="1603"/>
                  </a:lnTo>
                  <a:lnTo>
                    <a:pt x="1018" y="1594"/>
                  </a:lnTo>
                  <a:lnTo>
                    <a:pt x="1056" y="1583"/>
                  </a:lnTo>
                  <a:lnTo>
                    <a:pt x="1094" y="1570"/>
                  </a:lnTo>
                  <a:lnTo>
                    <a:pt x="1131" y="1555"/>
                  </a:lnTo>
                  <a:lnTo>
                    <a:pt x="1167" y="1539"/>
                  </a:lnTo>
                  <a:lnTo>
                    <a:pt x="1202" y="1520"/>
                  </a:lnTo>
                  <a:lnTo>
                    <a:pt x="1236" y="1501"/>
                  </a:lnTo>
                  <a:lnTo>
                    <a:pt x="1269" y="1480"/>
                  </a:lnTo>
                  <a:lnTo>
                    <a:pt x="1301" y="1457"/>
                  </a:lnTo>
                  <a:lnTo>
                    <a:pt x="1333" y="1433"/>
                  </a:lnTo>
                  <a:lnTo>
                    <a:pt x="1362" y="1407"/>
                  </a:lnTo>
                  <a:lnTo>
                    <a:pt x="1390" y="1381"/>
                  </a:lnTo>
                  <a:lnTo>
                    <a:pt x="1416" y="1353"/>
                  </a:lnTo>
                  <a:lnTo>
                    <a:pt x="1442" y="1324"/>
                  </a:lnTo>
                  <a:lnTo>
                    <a:pt x="1466" y="1292"/>
                  </a:lnTo>
                  <a:lnTo>
                    <a:pt x="1489" y="1260"/>
                  </a:lnTo>
                  <a:lnTo>
                    <a:pt x="1510" y="1227"/>
                  </a:lnTo>
                  <a:lnTo>
                    <a:pt x="1529" y="1193"/>
                  </a:lnTo>
                  <a:lnTo>
                    <a:pt x="1548" y="1158"/>
                  </a:lnTo>
                  <a:lnTo>
                    <a:pt x="1564" y="1122"/>
                  </a:lnTo>
                  <a:lnTo>
                    <a:pt x="1579" y="1085"/>
                  </a:lnTo>
                  <a:lnTo>
                    <a:pt x="1592" y="1047"/>
                  </a:lnTo>
                  <a:lnTo>
                    <a:pt x="1603" y="1009"/>
                  </a:lnTo>
                  <a:lnTo>
                    <a:pt x="1612" y="969"/>
                  </a:lnTo>
                  <a:lnTo>
                    <a:pt x="1618" y="929"/>
                  </a:lnTo>
                  <a:lnTo>
                    <a:pt x="1623" y="888"/>
                  </a:lnTo>
                  <a:lnTo>
                    <a:pt x="1627" y="847"/>
                  </a:lnTo>
                  <a:lnTo>
                    <a:pt x="1628" y="805"/>
                  </a:lnTo>
                  <a:lnTo>
                    <a:pt x="1628" y="805"/>
                  </a:lnTo>
                  <a:lnTo>
                    <a:pt x="1627" y="767"/>
                  </a:lnTo>
                  <a:lnTo>
                    <a:pt x="1625" y="729"/>
                  </a:lnTo>
                  <a:lnTo>
                    <a:pt x="1621" y="692"/>
                  </a:lnTo>
                  <a:lnTo>
                    <a:pt x="1614" y="657"/>
                  </a:lnTo>
                  <a:lnTo>
                    <a:pt x="1607" y="620"/>
                  </a:lnTo>
                  <a:lnTo>
                    <a:pt x="1598" y="584"/>
                  </a:lnTo>
                  <a:lnTo>
                    <a:pt x="1588" y="550"/>
                  </a:lnTo>
                  <a:lnTo>
                    <a:pt x="1575" y="516"/>
                  </a:lnTo>
                  <a:lnTo>
                    <a:pt x="1562" y="483"/>
                  </a:lnTo>
                  <a:lnTo>
                    <a:pt x="1547" y="450"/>
                  </a:lnTo>
                  <a:lnTo>
                    <a:pt x="1531" y="418"/>
                  </a:lnTo>
                  <a:lnTo>
                    <a:pt x="1513" y="388"/>
                  </a:lnTo>
                  <a:lnTo>
                    <a:pt x="1494" y="357"/>
                  </a:lnTo>
                  <a:lnTo>
                    <a:pt x="1474" y="328"/>
                  </a:lnTo>
                  <a:lnTo>
                    <a:pt x="1453" y="300"/>
                  </a:lnTo>
                  <a:lnTo>
                    <a:pt x="1430" y="273"/>
                  </a:lnTo>
                  <a:lnTo>
                    <a:pt x="1406" y="247"/>
                  </a:lnTo>
                  <a:lnTo>
                    <a:pt x="1382" y="221"/>
                  </a:lnTo>
                  <a:lnTo>
                    <a:pt x="1355" y="197"/>
                  </a:lnTo>
                  <a:lnTo>
                    <a:pt x="1329" y="174"/>
                  </a:lnTo>
                  <a:lnTo>
                    <a:pt x="1301" y="153"/>
                  </a:lnTo>
                  <a:lnTo>
                    <a:pt x="1272" y="132"/>
                  </a:lnTo>
                  <a:lnTo>
                    <a:pt x="1242" y="113"/>
                  </a:lnTo>
                  <a:lnTo>
                    <a:pt x="1212" y="94"/>
                  </a:lnTo>
                  <a:lnTo>
                    <a:pt x="1180" y="78"/>
                  </a:lnTo>
                  <a:lnTo>
                    <a:pt x="1148" y="63"/>
                  </a:lnTo>
                  <a:lnTo>
                    <a:pt x="1115" y="49"/>
                  </a:lnTo>
                  <a:lnTo>
                    <a:pt x="1081" y="36"/>
                  </a:lnTo>
                  <a:lnTo>
                    <a:pt x="1047" y="24"/>
                  </a:lnTo>
                  <a:lnTo>
                    <a:pt x="1011" y="16"/>
                  </a:lnTo>
                  <a:lnTo>
                    <a:pt x="976" y="8"/>
                  </a:lnTo>
                  <a:lnTo>
                    <a:pt x="940" y="0"/>
                  </a:lnTo>
                  <a:lnTo>
                    <a:pt x="940" y="0"/>
                  </a:lnTo>
                  <a:lnTo>
                    <a:pt x="927" y="31"/>
                  </a:lnTo>
                  <a:lnTo>
                    <a:pt x="914" y="60"/>
                  </a:lnTo>
                  <a:lnTo>
                    <a:pt x="900" y="89"/>
                  </a:lnTo>
                  <a:lnTo>
                    <a:pt x="884" y="117"/>
                  </a:lnTo>
                  <a:lnTo>
                    <a:pt x="867" y="145"/>
                  </a:lnTo>
                  <a:lnTo>
                    <a:pt x="849" y="172"/>
                  </a:lnTo>
                  <a:lnTo>
                    <a:pt x="831" y="197"/>
                  </a:lnTo>
                  <a:lnTo>
                    <a:pt x="811" y="223"/>
                  </a:lnTo>
                  <a:lnTo>
                    <a:pt x="790" y="247"/>
                  </a:lnTo>
                  <a:lnTo>
                    <a:pt x="769" y="271"/>
                  </a:lnTo>
                  <a:lnTo>
                    <a:pt x="746" y="294"/>
                  </a:lnTo>
                  <a:lnTo>
                    <a:pt x="723" y="315"/>
                  </a:lnTo>
                  <a:lnTo>
                    <a:pt x="699" y="337"/>
                  </a:lnTo>
                  <a:lnTo>
                    <a:pt x="673" y="356"/>
                  </a:lnTo>
                  <a:lnTo>
                    <a:pt x="647" y="375"/>
                  </a:lnTo>
                  <a:lnTo>
                    <a:pt x="621" y="393"/>
                  </a:lnTo>
                  <a:lnTo>
                    <a:pt x="621" y="393"/>
                  </a:lnTo>
                  <a:lnTo>
                    <a:pt x="643" y="384"/>
                  </a:lnTo>
                  <a:lnTo>
                    <a:pt x="666" y="375"/>
                  </a:lnTo>
                  <a:lnTo>
                    <a:pt x="690" y="367"/>
                  </a:lnTo>
                  <a:lnTo>
                    <a:pt x="714" y="361"/>
                  </a:lnTo>
                  <a:lnTo>
                    <a:pt x="738" y="356"/>
                  </a:lnTo>
                  <a:lnTo>
                    <a:pt x="764" y="353"/>
                  </a:lnTo>
                  <a:lnTo>
                    <a:pt x="788" y="351"/>
                  </a:lnTo>
                  <a:lnTo>
                    <a:pt x="814" y="350"/>
                  </a:lnTo>
                  <a:lnTo>
                    <a:pt x="814" y="350"/>
                  </a:lnTo>
                  <a:lnTo>
                    <a:pt x="837" y="351"/>
                  </a:lnTo>
                  <a:lnTo>
                    <a:pt x="860" y="352"/>
                  </a:lnTo>
                  <a:lnTo>
                    <a:pt x="883" y="355"/>
                  </a:lnTo>
                  <a:lnTo>
                    <a:pt x="906" y="360"/>
                  </a:lnTo>
                  <a:lnTo>
                    <a:pt x="927" y="365"/>
                  </a:lnTo>
                  <a:lnTo>
                    <a:pt x="949" y="370"/>
                  </a:lnTo>
                  <a:lnTo>
                    <a:pt x="971" y="378"/>
                  </a:lnTo>
                  <a:lnTo>
                    <a:pt x="991" y="385"/>
                  </a:lnTo>
                  <a:lnTo>
                    <a:pt x="1011" y="395"/>
                  </a:lnTo>
                  <a:lnTo>
                    <a:pt x="1032" y="405"/>
                  </a:lnTo>
                  <a:lnTo>
                    <a:pt x="1051" y="416"/>
                  </a:lnTo>
                  <a:lnTo>
                    <a:pt x="1068" y="428"/>
                  </a:lnTo>
                  <a:lnTo>
                    <a:pt x="1086" y="441"/>
                  </a:lnTo>
                  <a:lnTo>
                    <a:pt x="1104" y="454"/>
                  </a:lnTo>
                  <a:lnTo>
                    <a:pt x="1120" y="468"/>
                  </a:lnTo>
                  <a:lnTo>
                    <a:pt x="1136" y="483"/>
                  </a:lnTo>
                  <a:lnTo>
                    <a:pt x="1151" y="499"/>
                  </a:lnTo>
                  <a:lnTo>
                    <a:pt x="1165" y="516"/>
                  </a:lnTo>
                  <a:lnTo>
                    <a:pt x="1179" y="532"/>
                  </a:lnTo>
                  <a:lnTo>
                    <a:pt x="1192" y="550"/>
                  </a:lnTo>
                  <a:lnTo>
                    <a:pt x="1203" y="569"/>
                  </a:lnTo>
                  <a:lnTo>
                    <a:pt x="1214" y="588"/>
                  </a:lnTo>
                  <a:lnTo>
                    <a:pt x="1225" y="607"/>
                  </a:lnTo>
                  <a:lnTo>
                    <a:pt x="1234" y="628"/>
                  </a:lnTo>
                  <a:lnTo>
                    <a:pt x="1242" y="649"/>
                  </a:lnTo>
                  <a:lnTo>
                    <a:pt x="1249" y="670"/>
                  </a:lnTo>
                  <a:lnTo>
                    <a:pt x="1255" y="691"/>
                  </a:lnTo>
                  <a:lnTo>
                    <a:pt x="1260" y="714"/>
                  </a:lnTo>
                  <a:lnTo>
                    <a:pt x="1264" y="736"/>
                  </a:lnTo>
                  <a:lnTo>
                    <a:pt x="1267" y="758"/>
                  </a:lnTo>
                  <a:lnTo>
                    <a:pt x="1269" y="781"/>
                  </a:lnTo>
                  <a:lnTo>
                    <a:pt x="1269" y="805"/>
                  </a:lnTo>
                  <a:lnTo>
                    <a:pt x="1269" y="805"/>
                  </a:lnTo>
                  <a:lnTo>
                    <a:pt x="1269" y="828"/>
                  </a:lnTo>
                  <a:lnTo>
                    <a:pt x="1267" y="851"/>
                  </a:lnTo>
                  <a:lnTo>
                    <a:pt x="1264" y="874"/>
                  </a:lnTo>
                  <a:lnTo>
                    <a:pt x="1260" y="897"/>
                  </a:lnTo>
                  <a:lnTo>
                    <a:pt x="1255" y="918"/>
                  </a:lnTo>
                  <a:lnTo>
                    <a:pt x="1249" y="940"/>
                  </a:lnTo>
                  <a:lnTo>
                    <a:pt x="1242" y="962"/>
                  </a:lnTo>
                  <a:lnTo>
                    <a:pt x="1234" y="982"/>
                  </a:lnTo>
                  <a:lnTo>
                    <a:pt x="1225" y="1002"/>
                  </a:lnTo>
                  <a:lnTo>
                    <a:pt x="1214" y="1023"/>
                  </a:lnTo>
                  <a:lnTo>
                    <a:pt x="1203" y="1042"/>
                  </a:lnTo>
                  <a:lnTo>
                    <a:pt x="1192" y="1059"/>
                  </a:lnTo>
                  <a:lnTo>
                    <a:pt x="1179" y="1077"/>
                  </a:lnTo>
                  <a:lnTo>
                    <a:pt x="1165" y="1095"/>
                  </a:lnTo>
                  <a:lnTo>
                    <a:pt x="1151" y="1112"/>
                  </a:lnTo>
                  <a:lnTo>
                    <a:pt x="1136" y="1127"/>
                  </a:lnTo>
                  <a:lnTo>
                    <a:pt x="1120" y="1142"/>
                  </a:lnTo>
                  <a:lnTo>
                    <a:pt x="1104" y="1156"/>
                  </a:lnTo>
                  <a:lnTo>
                    <a:pt x="1086" y="1170"/>
                  </a:lnTo>
                  <a:lnTo>
                    <a:pt x="1068" y="1183"/>
                  </a:lnTo>
                  <a:lnTo>
                    <a:pt x="1051" y="1194"/>
                  </a:lnTo>
                  <a:lnTo>
                    <a:pt x="1032" y="1205"/>
                  </a:lnTo>
                  <a:lnTo>
                    <a:pt x="1011" y="1216"/>
                  </a:lnTo>
                  <a:lnTo>
                    <a:pt x="991" y="1225"/>
                  </a:lnTo>
                  <a:lnTo>
                    <a:pt x="971" y="1233"/>
                  </a:lnTo>
                  <a:lnTo>
                    <a:pt x="949" y="1240"/>
                  </a:lnTo>
                  <a:lnTo>
                    <a:pt x="927" y="1246"/>
                  </a:lnTo>
                  <a:lnTo>
                    <a:pt x="906" y="1251"/>
                  </a:lnTo>
                  <a:lnTo>
                    <a:pt x="883" y="1255"/>
                  </a:lnTo>
                  <a:lnTo>
                    <a:pt x="860" y="1258"/>
                  </a:lnTo>
                  <a:lnTo>
                    <a:pt x="837" y="1260"/>
                  </a:lnTo>
                  <a:lnTo>
                    <a:pt x="814" y="1260"/>
                  </a:lnTo>
                  <a:lnTo>
                    <a:pt x="814" y="1260"/>
                  </a:lnTo>
                  <a:lnTo>
                    <a:pt x="792" y="1260"/>
                  </a:lnTo>
                  <a:lnTo>
                    <a:pt x="769" y="1259"/>
                  </a:lnTo>
                  <a:lnTo>
                    <a:pt x="746" y="1255"/>
                  </a:lnTo>
                  <a:lnTo>
                    <a:pt x="724" y="1251"/>
                  </a:lnTo>
                  <a:lnTo>
                    <a:pt x="703" y="1246"/>
                  </a:lnTo>
                  <a:lnTo>
                    <a:pt x="681" y="1241"/>
                  </a:lnTo>
                  <a:lnTo>
                    <a:pt x="661" y="1233"/>
                  </a:lnTo>
                  <a:lnTo>
                    <a:pt x="640" y="1226"/>
                  </a:lnTo>
                  <a:lnTo>
                    <a:pt x="620" y="1217"/>
                  </a:lnTo>
                  <a:lnTo>
                    <a:pt x="601" y="1208"/>
                  </a:lnTo>
                  <a:lnTo>
                    <a:pt x="582" y="1197"/>
                  </a:lnTo>
                  <a:lnTo>
                    <a:pt x="564" y="1185"/>
                  </a:lnTo>
                  <a:lnTo>
                    <a:pt x="547" y="1174"/>
                  </a:lnTo>
                  <a:lnTo>
                    <a:pt x="529" y="1160"/>
                  </a:lnTo>
                  <a:lnTo>
                    <a:pt x="512" y="1146"/>
                  </a:lnTo>
                  <a:lnTo>
                    <a:pt x="497" y="1132"/>
                  </a:lnTo>
                  <a:lnTo>
                    <a:pt x="482" y="1117"/>
                  </a:lnTo>
                  <a:lnTo>
                    <a:pt x="468" y="1100"/>
                  </a:lnTo>
                  <a:lnTo>
                    <a:pt x="454" y="1084"/>
                  </a:lnTo>
                  <a:lnTo>
                    <a:pt x="441" y="1067"/>
                  </a:lnTo>
                  <a:lnTo>
                    <a:pt x="430" y="1049"/>
                  </a:lnTo>
                  <a:lnTo>
                    <a:pt x="418" y="1030"/>
                  </a:lnTo>
                  <a:lnTo>
                    <a:pt x="408" y="1011"/>
                  </a:lnTo>
                  <a:lnTo>
                    <a:pt x="399" y="992"/>
                  </a:lnTo>
                  <a:lnTo>
                    <a:pt x="390" y="972"/>
                  </a:lnTo>
                  <a:lnTo>
                    <a:pt x="383" y="951"/>
                  </a:lnTo>
                  <a:lnTo>
                    <a:pt x="376" y="930"/>
                  </a:lnTo>
                  <a:lnTo>
                    <a:pt x="371" y="908"/>
                  </a:lnTo>
                  <a:lnTo>
                    <a:pt x="366" y="887"/>
                  </a:lnTo>
                  <a:lnTo>
                    <a:pt x="362" y="865"/>
                  </a:lnTo>
                  <a:lnTo>
                    <a:pt x="361" y="842"/>
                  </a:lnTo>
                  <a:lnTo>
                    <a:pt x="360" y="819"/>
                  </a:lnTo>
                  <a:lnTo>
                    <a:pt x="359" y="819"/>
                  </a:lnTo>
                  <a:lnTo>
                    <a:pt x="0" y="819"/>
                  </a:lnTo>
                  <a:lnTo>
                    <a:pt x="0" y="819"/>
                  </a:lnTo>
                  <a:lnTo>
                    <a:pt x="2" y="855"/>
                  </a:lnTo>
                  <a:lnTo>
                    <a:pt x="4" y="889"/>
                  </a:lnTo>
                  <a:lnTo>
                    <a:pt x="9" y="924"/>
                  </a:lnTo>
                  <a:lnTo>
                    <a:pt x="14" y="957"/>
                  </a:lnTo>
                  <a:lnTo>
                    <a:pt x="21" y="990"/>
                  </a:lnTo>
                  <a:lnTo>
                    <a:pt x="30" y="1023"/>
                  </a:lnTo>
                  <a:lnTo>
                    <a:pt x="40" y="1054"/>
                  </a:lnTo>
                  <a:lnTo>
                    <a:pt x="50" y="1086"/>
                  </a:lnTo>
                  <a:lnTo>
                    <a:pt x="63" y="1118"/>
                  </a:lnTo>
                  <a:lnTo>
                    <a:pt x="75" y="1148"/>
                  </a:lnTo>
                  <a:lnTo>
                    <a:pt x="91" y="1178"/>
                  </a:lnTo>
                  <a:lnTo>
                    <a:pt x="106" y="1207"/>
                  </a:lnTo>
                  <a:lnTo>
                    <a:pt x="122" y="1235"/>
                  </a:lnTo>
                  <a:lnTo>
                    <a:pt x="140" y="1263"/>
                  </a:lnTo>
                  <a:lnTo>
                    <a:pt x="159" y="1289"/>
                  </a:lnTo>
                  <a:lnTo>
                    <a:pt x="180" y="1315"/>
                  </a:lnTo>
                  <a:lnTo>
                    <a:pt x="180" y="1315"/>
                  </a:lnTo>
                  <a:close/>
                </a:path>
              </a:pathLst>
            </a:custGeom>
            <a:solidFill>
              <a:schemeClr val="tx2"/>
            </a:solidFill>
            <a:ln w="7938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latin typeface="+mj-lt"/>
              </a:endParaRPr>
            </a:p>
          </p:txBody>
        </p:sp>
        <p:sp>
          <p:nvSpPr>
            <p:cNvPr id="13" name="Freeform 2212">
              <a:extLst>
                <a:ext uri="{FF2B5EF4-FFF2-40B4-BE49-F238E27FC236}">
                  <a16:creationId xmlns:a16="http://schemas.microsoft.com/office/drawing/2014/main" id="{B4312B86-DFD6-3A25-A5E9-962B786A3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8163" y="2298700"/>
              <a:ext cx="2586037" cy="2382837"/>
            </a:xfrm>
            <a:custGeom>
              <a:avLst/>
              <a:gdLst>
                <a:gd name="T0" fmla="*/ 116 w 1629"/>
                <a:gd name="T1" fmla="*/ 1098 h 1501"/>
                <a:gd name="T2" fmla="*/ 205 w 1629"/>
                <a:gd name="T3" fmla="*/ 1095 h 1501"/>
                <a:gd name="T4" fmla="*/ 375 w 1629"/>
                <a:gd name="T5" fmla="*/ 1120 h 1501"/>
                <a:gd name="T6" fmla="*/ 554 w 1629"/>
                <a:gd name="T7" fmla="*/ 1186 h 1501"/>
                <a:gd name="T8" fmla="*/ 492 w 1629"/>
                <a:gd name="T9" fmla="*/ 1135 h 1501"/>
                <a:gd name="T10" fmla="*/ 426 w 1629"/>
                <a:gd name="T11" fmla="*/ 1050 h 1501"/>
                <a:gd name="T12" fmla="*/ 380 w 1629"/>
                <a:gd name="T13" fmla="*/ 952 h 1501"/>
                <a:gd name="T14" fmla="*/ 360 w 1629"/>
                <a:gd name="T15" fmla="*/ 841 h 1501"/>
                <a:gd name="T16" fmla="*/ 361 w 1629"/>
                <a:gd name="T17" fmla="*/ 767 h 1501"/>
                <a:gd name="T18" fmla="*/ 380 w 1629"/>
                <a:gd name="T19" fmla="*/ 678 h 1501"/>
                <a:gd name="T20" fmla="*/ 414 w 1629"/>
                <a:gd name="T21" fmla="*/ 596 h 1501"/>
                <a:gd name="T22" fmla="*/ 463 w 1629"/>
                <a:gd name="T23" fmla="*/ 524 h 1501"/>
                <a:gd name="T24" fmla="*/ 525 w 1629"/>
                <a:gd name="T25" fmla="*/ 462 h 1501"/>
                <a:gd name="T26" fmla="*/ 597 w 1629"/>
                <a:gd name="T27" fmla="*/ 412 h 1501"/>
                <a:gd name="T28" fmla="*/ 679 w 1629"/>
                <a:gd name="T29" fmla="*/ 378 h 1501"/>
                <a:gd name="T30" fmla="*/ 768 w 1629"/>
                <a:gd name="T31" fmla="*/ 360 h 1501"/>
                <a:gd name="T32" fmla="*/ 837 w 1629"/>
                <a:gd name="T33" fmla="*/ 359 h 1501"/>
                <a:gd name="T34" fmla="*/ 929 w 1629"/>
                <a:gd name="T35" fmla="*/ 372 h 1501"/>
                <a:gd name="T36" fmla="*/ 1011 w 1629"/>
                <a:gd name="T37" fmla="*/ 402 h 1501"/>
                <a:gd name="T38" fmla="*/ 1088 w 1629"/>
                <a:gd name="T39" fmla="*/ 448 h 1501"/>
                <a:gd name="T40" fmla="*/ 1151 w 1629"/>
                <a:gd name="T41" fmla="*/ 507 h 1501"/>
                <a:gd name="T42" fmla="*/ 1204 w 1629"/>
                <a:gd name="T43" fmla="*/ 577 h 1501"/>
                <a:gd name="T44" fmla="*/ 1242 w 1629"/>
                <a:gd name="T45" fmla="*/ 656 h 1501"/>
                <a:gd name="T46" fmla="*/ 1264 w 1629"/>
                <a:gd name="T47" fmla="*/ 744 h 1501"/>
                <a:gd name="T48" fmla="*/ 1270 w 1629"/>
                <a:gd name="T49" fmla="*/ 814 h 1501"/>
                <a:gd name="T50" fmla="*/ 1256 w 1629"/>
                <a:gd name="T51" fmla="*/ 925 h 1501"/>
                <a:gd name="T52" fmla="*/ 1217 w 1629"/>
                <a:gd name="T53" fmla="*/ 1027 h 1501"/>
                <a:gd name="T54" fmla="*/ 1155 w 1629"/>
                <a:gd name="T55" fmla="*/ 1115 h 1501"/>
                <a:gd name="T56" fmla="*/ 1075 w 1629"/>
                <a:gd name="T57" fmla="*/ 1186 h 1501"/>
                <a:gd name="T58" fmla="*/ 1248 w 1629"/>
                <a:gd name="T59" fmla="*/ 1501 h 1501"/>
                <a:gd name="T60" fmla="*/ 1308 w 1629"/>
                <a:gd name="T61" fmla="*/ 1460 h 1501"/>
                <a:gd name="T62" fmla="*/ 1404 w 1629"/>
                <a:gd name="T63" fmla="*/ 1375 h 1501"/>
                <a:gd name="T64" fmla="*/ 1484 w 1629"/>
                <a:gd name="T65" fmla="*/ 1276 h 1501"/>
                <a:gd name="T66" fmla="*/ 1549 w 1629"/>
                <a:gd name="T67" fmla="*/ 1164 h 1501"/>
                <a:gd name="T68" fmla="*/ 1587 w 1629"/>
                <a:gd name="T69" fmla="*/ 1070 h 1501"/>
                <a:gd name="T70" fmla="*/ 1621 w 1629"/>
                <a:gd name="T71" fmla="*/ 927 h 1501"/>
                <a:gd name="T72" fmla="*/ 1629 w 1629"/>
                <a:gd name="T73" fmla="*/ 814 h 1501"/>
                <a:gd name="T74" fmla="*/ 1612 w 1629"/>
                <a:gd name="T75" fmla="*/ 648 h 1501"/>
                <a:gd name="T76" fmla="*/ 1565 w 1629"/>
                <a:gd name="T77" fmla="*/ 496 h 1501"/>
                <a:gd name="T78" fmla="*/ 1490 w 1629"/>
                <a:gd name="T79" fmla="*/ 358 h 1501"/>
                <a:gd name="T80" fmla="*/ 1390 w 1629"/>
                <a:gd name="T81" fmla="*/ 237 h 1501"/>
                <a:gd name="T82" fmla="*/ 1269 w 1629"/>
                <a:gd name="T83" fmla="*/ 138 h 1501"/>
                <a:gd name="T84" fmla="*/ 1132 w 1629"/>
                <a:gd name="T85" fmla="*/ 63 h 1501"/>
                <a:gd name="T86" fmla="*/ 978 w 1629"/>
                <a:gd name="T87" fmla="*/ 16 h 1501"/>
                <a:gd name="T88" fmla="*/ 815 w 1629"/>
                <a:gd name="T89" fmla="*/ 0 h 1501"/>
                <a:gd name="T90" fmla="*/ 690 w 1629"/>
                <a:gd name="T91" fmla="*/ 8 h 1501"/>
                <a:gd name="T92" fmla="*/ 535 w 1629"/>
                <a:gd name="T93" fmla="*/ 49 h 1501"/>
                <a:gd name="T94" fmla="*/ 393 w 1629"/>
                <a:gd name="T95" fmla="*/ 116 h 1501"/>
                <a:gd name="T96" fmla="*/ 267 w 1629"/>
                <a:gd name="T97" fmla="*/ 210 h 1501"/>
                <a:gd name="T98" fmla="*/ 162 w 1629"/>
                <a:gd name="T99" fmla="*/ 326 h 1501"/>
                <a:gd name="T100" fmla="*/ 80 w 1629"/>
                <a:gd name="T101" fmla="*/ 461 h 1501"/>
                <a:gd name="T102" fmla="*/ 26 w 1629"/>
                <a:gd name="T103" fmla="*/ 609 h 1501"/>
                <a:gd name="T104" fmla="*/ 2 w 1629"/>
                <a:gd name="T105" fmla="*/ 772 h 1501"/>
                <a:gd name="T106" fmla="*/ 4 w 1629"/>
                <a:gd name="T107" fmla="*/ 890 h 1501"/>
                <a:gd name="T108" fmla="*/ 31 w 1629"/>
                <a:gd name="T109" fmla="*/ 1036 h 1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29" h="1501">
                  <a:moveTo>
                    <a:pt x="55" y="1104"/>
                  </a:moveTo>
                  <a:lnTo>
                    <a:pt x="55" y="1104"/>
                  </a:lnTo>
                  <a:lnTo>
                    <a:pt x="86" y="1101"/>
                  </a:lnTo>
                  <a:lnTo>
                    <a:pt x="116" y="1098"/>
                  </a:lnTo>
                  <a:lnTo>
                    <a:pt x="148" y="1095"/>
                  </a:lnTo>
                  <a:lnTo>
                    <a:pt x="180" y="1095"/>
                  </a:lnTo>
                  <a:lnTo>
                    <a:pt x="180" y="1095"/>
                  </a:lnTo>
                  <a:lnTo>
                    <a:pt x="205" y="1095"/>
                  </a:lnTo>
                  <a:lnTo>
                    <a:pt x="230" y="1097"/>
                  </a:lnTo>
                  <a:lnTo>
                    <a:pt x="280" y="1102"/>
                  </a:lnTo>
                  <a:lnTo>
                    <a:pt x="328" y="1108"/>
                  </a:lnTo>
                  <a:lnTo>
                    <a:pt x="375" y="1120"/>
                  </a:lnTo>
                  <a:lnTo>
                    <a:pt x="422" y="1132"/>
                  </a:lnTo>
                  <a:lnTo>
                    <a:pt x="467" y="1148"/>
                  </a:lnTo>
                  <a:lnTo>
                    <a:pt x="511" y="1165"/>
                  </a:lnTo>
                  <a:lnTo>
                    <a:pt x="554" y="1186"/>
                  </a:lnTo>
                  <a:lnTo>
                    <a:pt x="554" y="1186"/>
                  </a:lnTo>
                  <a:lnTo>
                    <a:pt x="533" y="1170"/>
                  </a:lnTo>
                  <a:lnTo>
                    <a:pt x="511" y="1153"/>
                  </a:lnTo>
                  <a:lnTo>
                    <a:pt x="492" y="1135"/>
                  </a:lnTo>
                  <a:lnTo>
                    <a:pt x="474" y="1115"/>
                  </a:lnTo>
                  <a:lnTo>
                    <a:pt x="456" y="1094"/>
                  </a:lnTo>
                  <a:lnTo>
                    <a:pt x="441" y="1073"/>
                  </a:lnTo>
                  <a:lnTo>
                    <a:pt x="426" y="1050"/>
                  </a:lnTo>
                  <a:lnTo>
                    <a:pt x="412" y="1027"/>
                  </a:lnTo>
                  <a:lnTo>
                    <a:pt x="401" y="1003"/>
                  </a:lnTo>
                  <a:lnTo>
                    <a:pt x="390" y="977"/>
                  </a:lnTo>
                  <a:lnTo>
                    <a:pt x="380" y="952"/>
                  </a:lnTo>
                  <a:lnTo>
                    <a:pt x="373" y="925"/>
                  </a:lnTo>
                  <a:lnTo>
                    <a:pt x="367" y="897"/>
                  </a:lnTo>
                  <a:lnTo>
                    <a:pt x="362" y="869"/>
                  </a:lnTo>
                  <a:lnTo>
                    <a:pt x="360" y="841"/>
                  </a:lnTo>
                  <a:lnTo>
                    <a:pt x="360" y="814"/>
                  </a:lnTo>
                  <a:lnTo>
                    <a:pt x="360" y="814"/>
                  </a:lnTo>
                  <a:lnTo>
                    <a:pt x="360" y="789"/>
                  </a:lnTo>
                  <a:lnTo>
                    <a:pt x="361" y="767"/>
                  </a:lnTo>
                  <a:lnTo>
                    <a:pt x="365" y="744"/>
                  </a:lnTo>
                  <a:lnTo>
                    <a:pt x="369" y="721"/>
                  </a:lnTo>
                  <a:lnTo>
                    <a:pt x="374" y="699"/>
                  </a:lnTo>
                  <a:lnTo>
                    <a:pt x="380" y="678"/>
                  </a:lnTo>
                  <a:lnTo>
                    <a:pt x="387" y="656"/>
                  </a:lnTo>
                  <a:lnTo>
                    <a:pt x="395" y="636"/>
                  </a:lnTo>
                  <a:lnTo>
                    <a:pt x="404" y="615"/>
                  </a:lnTo>
                  <a:lnTo>
                    <a:pt x="414" y="596"/>
                  </a:lnTo>
                  <a:lnTo>
                    <a:pt x="425" y="577"/>
                  </a:lnTo>
                  <a:lnTo>
                    <a:pt x="437" y="558"/>
                  </a:lnTo>
                  <a:lnTo>
                    <a:pt x="450" y="541"/>
                  </a:lnTo>
                  <a:lnTo>
                    <a:pt x="463" y="524"/>
                  </a:lnTo>
                  <a:lnTo>
                    <a:pt x="478" y="507"/>
                  </a:lnTo>
                  <a:lnTo>
                    <a:pt x="493" y="491"/>
                  </a:lnTo>
                  <a:lnTo>
                    <a:pt x="508" y="476"/>
                  </a:lnTo>
                  <a:lnTo>
                    <a:pt x="525" y="462"/>
                  </a:lnTo>
                  <a:lnTo>
                    <a:pt x="543" y="448"/>
                  </a:lnTo>
                  <a:lnTo>
                    <a:pt x="561" y="435"/>
                  </a:lnTo>
                  <a:lnTo>
                    <a:pt x="578" y="424"/>
                  </a:lnTo>
                  <a:lnTo>
                    <a:pt x="597" y="412"/>
                  </a:lnTo>
                  <a:lnTo>
                    <a:pt x="618" y="402"/>
                  </a:lnTo>
                  <a:lnTo>
                    <a:pt x="637" y="393"/>
                  </a:lnTo>
                  <a:lnTo>
                    <a:pt x="658" y="386"/>
                  </a:lnTo>
                  <a:lnTo>
                    <a:pt x="679" y="378"/>
                  </a:lnTo>
                  <a:lnTo>
                    <a:pt x="700" y="372"/>
                  </a:lnTo>
                  <a:lnTo>
                    <a:pt x="723" y="367"/>
                  </a:lnTo>
                  <a:lnTo>
                    <a:pt x="745" y="363"/>
                  </a:lnTo>
                  <a:lnTo>
                    <a:pt x="768" y="360"/>
                  </a:lnTo>
                  <a:lnTo>
                    <a:pt x="792" y="359"/>
                  </a:lnTo>
                  <a:lnTo>
                    <a:pt x="815" y="358"/>
                  </a:lnTo>
                  <a:lnTo>
                    <a:pt x="815" y="358"/>
                  </a:lnTo>
                  <a:lnTo>
                    <a:pt x="837" y="359"/>
                  </a:lnTo>
                  <a:lnTo>
                    <a:pt x="861" y="360"/>
                  </a:lnTo>
                  <a:lnTo>
                    <a:pt x="884" y="363"/>
                  </a:lnTo>
                  <a:lnTo>
                    <a:pt x="906" y="367"/>
                  </a:lnTo>
                  <a:lnTo>
                    <a:pt x="929" y="372"/>
                  </a:lnTo>
                  <a:lnTo>
                    <a:pt x="950" y="378"/>
                  </a:lnTo>
                  <a:lnTo>
                    <a:pt x="971" y="386"/>
                  </a:lnTo>
                  <a:lnTo>
                    <a:pt x="992" y="393"/>
                  </a:lnTo>
                  <a:lnTo>
                    <a:pt x="1011" y="402"/>
                  </a:lnTo>
                  <a:lnTo>
                    <a:pt x="1032" y="412"/>
                  </a:lnTo>
                  <a:lnTo>
                    <a:pt x="1051" y="424"/>
                  </a:lnTo>
                  <a:lnTo>
                    <a:pt x="1068" y="435"/>
                  </a:lnTo>
                  <a:lnTo>
                    <a:pt x="1088" y="448"/>
                  </a:lnTo>
                  <a:lnTo>
                    <a:pt x="1104" y="462"/>
                  </a:lnTo>
                  <a:lnTo>
                    <a:pt x="1121" y="476"/>
                  </a:lnTo>
                  <a:lnTo>
                    <a:pt x="1137" y="491"/>
                  </a:lnTo>
                  <a:lnTo>
                    <a:pt x="1151" y="507"/>
                  </a:lnTo>
                  <a:lnTo>
                    <a:pt x="1166" y="524"/>
                  </a:lnTo>
                  <a:lnTo>
                    <a:pt x="1179" y="541"/>
                  </a:lnTo>
                  <a:lnTo>
                    <a:pt x="1192" y="558"/>
                  </a:lnTo>
                  <a:lnTo>
                    <a:pt x="1204" y="577"/>
                  </a:lnTo>
                  <a:lnTo>
                    <a:pt x="1215" y="596"/>
                  </a:lnTo>
                  <a:lnTo>
                    <a:pt x="1225" y="615"/>
                  </a:lnTo>
                  <a:lnTo>
                    <a:pt x="1234" y="636"/>
                  </a:lnTo>
                  <a:lnTo>
                    <a:pt x="1242" y="656"/>
                  </a:lnTo>
                  <a:lnTo>
                    <a:pt x="1249" y="678"/>
                  </a:lnTo>
                  <a:lnTo>
                    <a:pt x="1255" y="699"/>
                  </a:lnTo>
                  <a:lnTo>
                    <a:pt x="1260" y="721"/>
                  </a:lnTo>
                  <a:lnTo>
                    <a:pt x="1264" y="744"/>
                  </a:lnTo>
                  <a:lnTo>
                    <a:pt x="1268" y="767"/>
                  </a:lnTo>
                  <a:lnTo>
                    <a:pt x="1269" y="789"/>
                  </a:lnTo>
                  <a:lnTo>
                    <a:pt x="1270" y="814"/>
                  </a:lnTo>
                  <a:lnTo>
                    <a:pt x="1270" y="814"/>
                  </a:lnTo>
                  <a:lnTo>
                    <a:pt x="1269" y="841"/>
                  </a:lnTo>
                  <a:lnTo>
                    <a:pt x="1267" y="869"/>
                  </a:lnTo>
                  <a:lnTo>
                    <a:pt x="1262" y="897"/>
                  </a:lnTo>
                  <a:lnTo>
                    <a:pt x="1256" y="925"/>
                  </a:lnTo>
                  <a:lnTo>
                    <a:pt x="1249" y="952"/>
                  </a:lnTo>
                  <a:lnTo>
                    <a:pt x="1240" y="977"/>
                  </a:lnTo>
                  <a:lnTo>
                    <a:pt x="1228" y="1003"/>
                  </a:lnTo>
                  <a:lnTo>
                    <a:pt x="1217" y="1027"/>
                  </a:lnTo>
                  <a:lnTo>
                    <a:pt x="1203" y="1050"/>
                  </a:lnTo>
                  <a:lnTo>
                    <a:pt x="1189" y="1073"/>
                  </a:lnTo>
                  <a:lnTo>
                    <a:pt x="1173" y="1094"/>
                  </a:lnTo>
                  <a:lnTo>
                    <a:pt x="1155" y="1115"/>
                  </a:lnTo>
                  <a:lnTo>
                    <a:pt x="1137" y="1135"/>
                  </a:lnTo>
                  <a:lnTo>
                    <a:pt x="1118" y="1153"/>
                  </a:lnTo>
                  <a:lnTo>
                    <a:pt x="1096" y="1170"/>
                  </a:lnTo>
                  <a:lnTo>
                    <a:pt x="1075" y="1186"/>
                  </a:lnTo>
                  <a:lnTo>
                    <a:pt x="1075" y="1186"/>
                  </a:lnTo>
                  <a:lnTo>
                    <a:pt x="1065" y="1193"/>
                  </a:lnTo>
                  <a:lnTo>
                    <a:pt x="1248" y="1501"/>
                  </a:lnTo>
                  <a:lnTo>
                    <a:pt x="1248" y="1501"/>
                  </a:lnTo>
                  <a:lnTo>
                    <a:pt x="1256" y="1497"/>
                  </a:lnTo>
                  <a:lnTo>
                    <a:pt x="1256" y="1497"/>
                  </a:lnTo>
                  <a:lnTo>
                    <a:pt x="1282" y="1479"/>
                  </a:lnTo>
                  <a:lnTo>
                    <a:pt x="1308" y="1460"/>
                  </a:lnTo>
                  <a:lnTo>
                    <a:pt x="1334" y="1441"/>
                  </a:lnTo>
                  <a:lnTo>
                    <a:pt x="1358" y="1419"/>
                  </a:lnTo>
                  <a:lnTo>
                    <a:pt x="1381" y="1398"/>
                  </a:lnTo>
                  <a:lnTo>
                    <a:pt x="1404" y="1375"/>
                  </a:lnTo>
                  <a:lnTo>
                    <a:pt x="1425" y="1351"/>
                  </a:lnTo>
                  <a:lnTo>
                    <a:pt x="1446" y="1327"/>
                  </a:lnTo>
                  <a:lnTo>
                    <a:pt x="1466" y="1301"/>
                  </a:lnTo>
                  <a:lnTo>
                    <a:pt x="1484" y="1276"/>
                  </a:lnTo>
                  <a:lnTo>
                    <a:pt x="1502" y="1249"/>
                  </a:lnTo>
                  <a:lnTo>
                    <a:pt x="1519" y="1221"/>
                  </a:lnTo>
                  <a:lnTo>
                    <a:pt x="1535" y="1193"/>
                  </a:lnTo>
                  <a:lnTo>
                    <a:pt x="1549" y="1164"/>
                  </a:lnTo>
                  <a:lnTo>
                    <a:pt x="1562" y="1135"/>
                  </a:lnTo>
                  <a:lnTo>
                    <a:pt x="1575" y="1104"/>
                  </a:lnTo>
                  <a:lnTo>
                    <a:pt x="1575" y="1104"/>
                  </a:lnTo>
                  <a:lnTo>
                    <a:pt x="1587" y="1070"/>
                  </a:lnTo>
                  <a:lnTo>
                    <a:pt x="1598" y="1036"/>
                  </a:lnTo>
                  <a:lnTo>
                    <a:pt x="1607" y="1000"/>
                  </a:lnTo>
                  <a:lnTo>
                    <a:pt x="1615" y="963"/>
                  </a:lnTo>
                  <a:lnTo>
                    <a:pt x="1621" y="927"/>
                  </a:lnTo>
                  <a:lnTo>
                    <a:pt x="1625" y="890"/>
                  </a:lnTo>
                  <a:lnTo>
                    <a:pt x="1627" y="852"/>
                  </a:lnTo>
                  <a:lnTo>
                    <a:pt x="1629" y="814"/>
                  </a:lnTo>
                  <a:lnTo>
                    <a:pt x="1629" y="814"/>
                  </a:lnTo>
                  <a:lnTo>
                    <a:pt x="1627" y="772"/>
                  </a:lnTo>
                  <a:lnTo>
                    <a:pt x="1625" y="730"/>
                  </a:lnTo>
                  <a:lnTo>
                    <a:pt x="1620" y="689"/>
                  </a:lnTo>
                  <a:lnTo>
                    <a:pt x="1612" y="648"/>
                  </a:lnTo>
                  <a:lnTo>
                    <a:pt x="1603" y="609"/>
                  </a:lnTo>
                  <a:lnTo>
                    <a:pt x="1592" y="571"/>
                  </a:lnTo>
                  <a:lnTo>
                    <a:pt x="1579" y="533"/>
                  </a:lnTo>
                  <a:lnTo>
                    <a:pt x="1565" y="496"/>
                  </a:lnTo>
                  <a:lnTo>
                    <a:pt x="1549" y="461"/>
                  </a:lnTo>
                  <a:lnTo>
                    <a:pt x="1531" y="425"/>
                  </a:lnTo>
                  <a:lnTo>
                    <a:pt x="1510" y="391"/>
                  </a:lnTo>
                  <a:lnTo>
                    <a:pt x="1490" y="358"/>
                  </a:lnTo>
                  <a:lnTo>
                    <a:pt x="1467" y="326"/>
                  </a:lnTo>
                  <a:lnTo>
                    <a:pt x="1443" y="295"/>
                  </a:lnTo>
                  <a:lnTo>
                    <a:pt x="1418" y="266"/>
                  </a:lnTo>
                  <a:lnTo>
                    <a:pt x="1390" y="237"/>
                  </a:lnTo>
                  <a:lnTo>
                    <a:pt x="1362" y="210"/>
                  </a:lnTo>
                  <a:lnTo>
                    <a:pt x="1333" y="185"/>
                  </a:lnTo>
                  <a:lnTo>
                    <a:pt x="1302" y="161"/>
                  </a:lnTo>
                  <a:lnTo>
                    <a:pt x="1269" y="138"/>
                  </a:lnTo>
                  <a:lnTo>
                    <a:pt x="1236" y="116"/>
                  </a:lnTo>
                  <a:lnTo>
                    <a:pt x="1203" y="97"/>
                  </a:lnTo>
                  <a:lnTo>
                    <a:pt x="1168" y="80"/>
                  </a:lnTo>
                  <a:lnTo>
                    <a:pt x="1132" y="63"/>
                  </a:lnTo>
                  <a:lnTo>
                    <a:pt x="1094" y="49"/>
                  </a:lnTo>
                  <a:lnTo>
                    <a:pt x="1057" y="35"/>
                  </a:lnTo>
                  <a:lnTo>
                    <a:pt x="1018" y="25"/>
                  </a:lnTo>
                  <a:lnTo>
                    <a:pt x="978" y="16"/>
                  </a:lnTo>
                  <a:lnTo>
                    <a:pt x="939" y="8"/>
                  </a:lnTo>
                  <a:lnTo>
                    <a:pt x="898" y="3"/>
                  </a:lnTo>
                  <a:lnTo>
                    <a:pt x="856" y="1"/>
                  </a:lnTo>
                  <a:lnTo>
                    <a:pt x="815" y="0"/>
                  </a:lnTo>
                  <a:lnTo>
                    <a:pt x="815" y="0"/>
                  </a:lnTo>
                  <a:lnTo>
                    <a:pt x="773" y="1"/>
                  </a:lnTo>
                  <a:lnTo>
                    <a:pt x="732" y="3"/>
                  </a:lnTo>
                  <a:lnTo>
                    <a:pt x="690" y="8"/>
                  </a:lnTo>
                  <a:lnTo>
                    <a:pt x="651" y="16"/>
                  </a:lnTo>
                  <a:lnTo>
                    <a:pt x="611" y="25"/>
                  </a:lnTo>
                  <a:lnTo>
                    <a:pt x="572" y="35"/>
                  </a:lnTo>
                  <a:lnTo>
                    <a:pt x="535" y="49"/>
                  </a:lnTo>
                  <a:lnTo>
                    <a:pt x="498" y="63"/>
                  </a:lnTo>
                  <a:lnTo>
                    <a:pt x="461" y="80"/>
                  </a:lnTo>
                  <a:lnTo>
                    <a:pt x="427" y="97"/>
                  </a:lnTo>
                  <a:lnTo>
                    <a:pt x="393" y="116"/>
                  </a:lnTo>
                  <a:lnTo>
                    <a:pt x="360" y="138"/>
                  </a:lnTo>
                  <a:lnTo>
                    <a:pt x="328" y="161"/>
                  </a:lnTo>
                  <a:lnTo>
                    <a:pt x="296" y="185"/>
                  </a:lnTo>
                  <a:lnTo>
                    <a:pt x="267" y="210"/>
                  </a:lnTo>
                  <a:lnTo>
                    <a:pt x="239" y="237"/>
                  </a:lnTo>
                  <a:lnTo>
                    <a:pt x="213" y="266"/>
                  </a:lnTo>
                  <a:lnTo>
                    <a:pt x="186" y="295"/>
                  </a:lnTo>
                  <a:lnTo>
                    <a:pt x="162" y="326"/>
                  </a:lnTo>
                  <a:lnTo>
                    <a:pt x="140" y="358"/>
                  </a:lnTo>
                  <a:lnTo>
                    <a:pt x="119" y="391"/>
                  </a:lnTo>
                  <a:lnTo>
                    <a:pt x="98" y="425"/>
                  </a:lnTo>
                  <a:lnTo>
                    <a:pt x="80" y="461"/>
                  </a:lnTo>
                  <a:lnTo>
                    <a:pt x="64" y="496"/>
                  </a:lnTo>
                  <a:lnTo>
                    <a:pt x="50" y="533"/>
                  </a:lnTo>
                  <a:lnTo>
                    <a:pt x="37" y="571"/>
                  </a:lnTo>
                  <a:lnTo>
                    <a:pt x="26" y="609"/>
                  </a:lnTo>
                  <a:lnTo>
                    <a:pt x="17" y="648"/>
                  </a:lnTo>
                  <a:lnTo>
                    <a:pt x="9" y="689"/>
                  </a:lnTo>
                  <a:lnTo>
                    <a:pt x="4" y="730"/>
                  </a:lnTo>
                  <a:lnTo>
                    <a:pt x="2" y="772"/>
                  </a:lnTo>
                  <a:lnTo>
                    <a:pt x="0" y="814"/>
                  </a:lnTo>
                  <a:lnTo>
                    <a:pt x="0" y="814"/>
                  </a:lnTo>
                  <a:lnTo>
                    <a:pt x="2" y="852"/>
                  </a:lnTo>
                  <a:lnTo>
                    <a:pt x="4" y="890"/>
                  </a:lnTo>
                  <a:lnTo>
                    <a:pt x="8" y="927"/>
                  </a:lnTo>
                  <a:lnTo>
                    <a:pt x="14" y="963"/>
                  </a:lnTo>
                  <a:lnTo>
                    <a:pt x="22" y="1000"/>
                  </a:lnTo>
                  <a:lnTo>
                    <a:pt x="31" y="1036"/>
                  </a:lnTo>
                  <a:lnTo>
                    <a:pt x="42" y="1070"/>
                  </a:lnTo>
                  <a:lnTo>
                    <a:pt x="55" y="1104"/>
                  </a:lnTo>
                  <a:lnTo>
                    <a:pt x="55" y="1104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7938">
              <a:noFill/>
              <a:prstDash val="solid"/>
              <a:round/>
              <a:headEnd/>
              <a:tailEnd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>
                <a:latin typeface="+mj-lt"/>
              </a:endParaRPr>
            </a:p>
          </p:txBody>
        </p:sp>
      </p:grpSp>
      <p:sp>
        <p:nvSpPr>
          <p:cNvPr id="14" name="TextBox 3982">
            <a:extLst>
              <a:ext uri="{FF2B5EF4-FFF2-40B4-BE49-F238E27FC236}">
                <a16:creationId xmlns:a16="http://schemas.microsoft.com/office/drawing/2014/main" id="{C76C3B5E-022D-10EB-8DD0-7A3A88B8B45E}"/>
              </a:ext>
            </a:extLst>
          </p:cNvPr>
          <p:cNvSpPr txBox="1"/>
          <p:nvPr/>
        </p:nvSpPr>
        <p:spPr>
          <a:xfrm>
            <a:off x="3752969" y="3559015"/>
            <a:ext cx="1350150" cy="1338720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prstTxWarp prst="textArchUp">
              <a:avLst>
                <a:gd name="adj" fmla="val 14699110"/>
              </a:avLst>
            </a:prstTxWarp>
            <a:noAutofit/>
          </a:bodyPr>
          <a:lstStyle/>
          <a:p>
            <a:pPr algn="ctr">
              <a:spcAft>
                <a:spcPts val="675"/>
              </a:spcAft>
            </a:pPr>
            <a:r>
              <a:rPr lang="en-GB" sz="2100" b="1" dirty="0">
                <a:solidFill>
                  <a:schemeClr val="bg1"/>
                </a:solidFill>
                <a:latin typeface="+mj-lt"/>
              </a:rPr>
              <a:t>02</a:t>
            </a:r>
          </a:p>
        </p:txBody>
      </p:sp>
      <p:sp>
        <p:nvSpPr>
          <p:cNvPr id="15" name="TextBox 3984">
            <a:extLst>
              <a:ext uri="{FF2B5EF4-FFF2-40B4-BE49-F238E27FC236}">
                <a16:creationId xmlns:a16="http://schemas.microsoft.com/office/drawing/2014/main" id="{5DEE9461-0CE7-7F62-6E91-A4BD18F02116}"/>
              </a:ext>
            </a:extLst>
          </p:cNvPr>
          <p:cNvSpPr txBox="1"/>
          <p:nvPr/>
        </p:nvSpPr>
        <p:spPr>
          <a:xfrm rot="18956009">
            <a:off x="4648115" y="2317308"/>
            <a:ext cx="1438402" cy="1342508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675"/>
              </a:spcAft>
            </a:pPr>
            <a:r>
              <a:rPr lang="en-GB" sz="2100" b="1" dirty="0">
                <a:solidFill>
                  <a:schemeClr val="bg1"/>
                </a:solidFill>
                <a:latin typeface="+mj-lt"/>
              </a:rPr>
              <a:t>01</a:t>
            </a:r>
          </a:p>
        </p:txBody>
      </p:sp>
      <p:sp>
        <p:nvSpPr>
          <p:cNvPr id="20" name="TextBox 4007">
            <a:extLst>
              <a:ext uri="{FF2B5EF4-FFF2-40B4-BE49-F238E27FC236}">
                <a16:creationId xmlns:a16="http://schemas.microsoft.com/office/drawing/2014/main" id="{95A4435B-EAF0-941B-DB24-F3E6239329BF}"/>
              </a:ext>
            </a:extLst>
          </p:cNvPr>
          <p:cNvSpPr txBox="1"/>
          <p:nvPr/>
        </p:nvSpPr>
        <p:spPr>
          <a:xfrm rot="3885720">
            <a:off x="5045130" y="3551383"/>
            <a:ext cx="1438402" cy="1342508"/>
          </a:xfrm>
          <a:prstGeom prst="rect">
            <a:avLst/>
          </a:prstGeom>
          <a:noFill/>
        </p:spPr>
        <p:txBody>
          <a:bodyPr spcFirstLastPara="1" wrap="square" lIns="0" tIns="0" rIns="0" bIns="0" numCol="1" rtlCol="0">
            <a:prstTxWarp prst="textArchDown">
              <a:avLst/>
            </a:prstTxWarp>
            <a:noAutofit/>
          </a:bodyPr>
          <a:lstStyle/>
          <a:p>
            <a:pPr algn="ctr">
              <a:spcAft>
                <a:spcPts val="675"/>
              </a:spcAft>
            </a:pPr>
            <a:r>
              <a:rPr lang="en-GB" sz="2100" b="1" dirty="0">
                <a:solidFill>
                  <a:schemeClr val="bg1"/>
                </a:solidFill>
                <a:latin typeface="+mj-lt"/>
              </a:rPr>
              <a:t>03</a:t>
            </a:r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23E99DBF-9692-CFE7-C6C9-CBFBCBF30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9200" y="3010555"/>
            <a:ext cx="93276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598885" eaLnBrk="0" hangingPunct="0">
              <a:spcAft>
                <a:spcPts val="150"/>
              </a:spcAft>
              <a:defRPr/>
            </a:pPr>
            <a:r>
              <a:rPr lang="es-ES" sz="750" b="1" kern="0" dirty="0">
                <a:solidFill>
                  <a:srgbClr val="3D9EFF"/>
                </a:solidFill>
                <a:latin typeface="+mj-lt"/>
                <a:cs typeface="Arial" charset="0"/>
              </a:rPr>
              <a:t>Protección de avifauna y quirópetros</a:t>
            </a:r>
          </a:p>
        </p:txBody>
      </p:sp>
      <p:sp>
        <p:nvSpPr>
          <p:cNvPr id="30" name="Rectangle 10">
            <a:extLst>
              <a:ext uri="{FF2B5EF4-FFF2-40B4-BE49-F238E27FC236}">
                <a16:creationId xmlns:a16="http://schemas.microsoft.com/office/drawing/2014/main" id="{6DDA6295-3467-DDAD-929A-24810DA3F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965" y="2110851"/>
            <a:ext cx="2537105" cy="109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8588" indent="-128588" defTabSz="598885" eaLnBrk="0" hangingPunct="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s-ES" sz="750" b="1" u="sng" kern="0" dirty="0">
                <a:solidFill>
                  <a:srgbClr val="3D9EFF"/>
                </a:solidFill>
                <a:latin typeface="+mj-lt"/>
                <a:cs typeface="Arial" charset="0"/>
              </a:rPr>
              <a:t>Especies en peligro de extinción</a:t>
            </a:r>
            <a:r>
              <a:rPr lang="es-ES" sz="750" kern="0" dirty="0">
                <a:solidFill>
                  <a:srgbClr val="3D9EFF"/>
                </a:solidFill>
                <a:latin typeface="+mj-lt"/>
                <a:cs typeface="Arial" charset="0"/>
              </a:rPr>
              <a:t>: El parque eólico se encuentra en un entorno con presencia de quirópteros y avifauna protegida, especialmente si éstas se </a:t>
            </a:r>
            <a:r>
              <a:rPr lang="es-ES" sz="750" b="1" kern="0" dirty="0">
                <a:solidFill>
                  <a:srgbClr val="3D9EFF"/>
                </a:solidFill>
                <a:latin typeface="+mj-lt"/>
                <a:cs typeface="Arial" charset="0"/>
              </a:rPr>
              <a:t>encuentran incluidas en el CEEA</a:t>
            </a:r>
          </a:p>
          <a:p>
            <a:pPr marL="128588" indent="-128588" defTabSz="598885" eaLnBrk="0" hangingPunct="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s-ES" sz="750" kern="0" dirty="0">
                <a:solidFill>
                  <a:srgbClr val="3D9EFF"/>
                </a:solidFill>
                <a:latin typeface="+mj-lt"/>
                <a:cs typeface="Arial" charset="0"/>
              </a:rPr>
              <a:t>Esto es agravado si además se encuentran en </a:t>
            </a:r>
            <a:r>
              <a:rPr lang="es-ES" sz="750" b="1" u="sng" kern="0" dirty="0">
                <a:solidFill>
                  <a:srgbClr val="3D9EFF"/>
                </a:solidFill>
                <a:latin typeface="+mj-lt"/>
                <a:cs typeface="Arial" charset="0"/>
              </a:rPr>
              <a:t>zonas de alimentación o cría</a:t>
            </a:r>
            <a:r>
              <a:rPr lang="es-ES" sz="750" kern="0" dirty="0">
                <a:solidFill>
                  <a:srgbClr val="3D9EFF"/>
                </a:solidFill>
                <a:latin typeface="+mj-lt"/>
                <a:cs typeface="Arial" charset="0"/>
              </a:rPr>
              <a:t>. </a:t>
            </a:r>
          </a:p>
          <a:p>
            <a:pPr marL="128588" indent="-128588" defTabSz="598885" eaLnBrk="0" hangingPunct="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s-ES" sz="750" b="1" u="sng" kern="0" dirty="0">
                <a:solidFill>
                  <a:srgbClr val="3D9EFF"/>
                </a:solidFill>
                <a:latin typeface="+mj-lt"/>
                <a:cs typeface="Arial" charset="0"/>
              </a:rPr>
              <a:t>Conectividad de ecosistemas</a:t>
            </a:r>
            <a:r>
              <a:rPr lang="es-ES" sz="750" kern="0" dirty="0">
                <a:solidFill>
                  <a:srgbClr val="3D9EFF"/>
                </a:solidFill>
                <a:latin typeface="+mj-lt"/>
                <a:cs typeface="Arial" charset="0"/>
              </a:rPr>
              <a:t>: Se encuentran en zonas de migración, ya sea de aves o de quirópteros y son corredores de paso de fauna desde un ecosistema a otro.</a:t>
            </a:r>
            <a:endParaRPr lang="en-GB" sz="750" kern="0" dirty="0">
              <a:solidFill>
                <a:srgbClr val="3D9EFF"/>
              </a:solidFill>
              <a:latin typeface="+mj-lt"/>
              <a:cs typeface="Arial" charset="0"/>
            </a:endParaRPr>
          </a:p>
        </p:txBody>
      </p:sp>
      <p:pic>
        <p:nvPicPr>
          <p:cNvPr id="32" name="Gráfico 31" descr="Insignia con relleno sólido">
            <a:extLst>
              <a:ext uri="{FF2B5EF4-FFF2-40B4-BE49-F238E27FC236}">
                <a16:creationId xmlns:a16="http://schemas.microsoft.com/office/drawing/2014/main" id="{0E21BE6E-5A8F-9CBD-DD86-F55E9E673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908" y="2618190"/>
            <a:ext cx="685800" cy="685800"/>
          </a:xfrm>
          <a:prstGeom prst="rect">
            <a:avLst/>
          </a:prstGeom>
        </p:spPr>
      </p:pic>
      <p:pic>
        <p:nvPicPr>
          <p:cNvPr id="34" name="Gráfico 33" descr="Insignia 1 con relleno sólido">
            <a:extLst>
              <a:ext uri="{FF2B5EF4-FFF2-40B4-BE49-F238E27FC236}">
                <a16:creationId xmlns:a16="http://schemas.microsoft.com/office/drawing/2014/main" id="{7DD5C5DB-2289-A463-59BF-8ABBA31A6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8908" y="1797374"/>
            <a:ext cx="685800" cy="685800"/>
          </a:xfrm>
          <a:prstGeom prst="rect">
            <a:avLst/>
          </a:prstGeom>
        </p:spPr>
      </p:pic>
      <p:sp>
        <p:nvSpPr>
          <p:cNvPr id="37" name="Rectangle 10">
            <a:extLst>
              <a:ext uri="{FF2B5EF4-FFF2-40B4-BE49-F238E27FC236}">
                <a16:creationId xmlns:a16="http://schemas.microsoft.com/office/drawing/2014/main" id="{89AFE8B7-665F-67B7-C50F-45AC25249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8" y="2136130"/>
            <a:ext cx="24925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98885" eaLnBrk="0" hangingPunct="0">
              <a:spcAft>
                <a:spcPts val="150"/>
              </a:spcAft>
              <a:defRPr/>
            </a:pPr>
            <a:r>
              <a:rPr lang="es-ES" sz="750" b="1" kern="0" dirty="0">
                <a:solidFill>
                  <a:schemeClr val="tx2"/>
                </a:solidFill>
                <a:latin typeface="+mj-lt"/>
                <a:cs typeface="Arial" charset="0"/>
              </a:rPr>
              <a:t>Los </a:t>
            </a:r>
            <a:r>
              <a:rPr lang="es-ES" sz="750" b="1" u="sng" kern="0" dirty="0">
                <a:solidFill>
                  <a:schemeClr val="tx2"/>
                </a:solidFill>
                <a:latin typeface="+mj-lt"/>
                <a:cs typeface="Arial" charset="0"/>
              </a:rPr>
              <a:t>aerogeneradores se localicen en zonas de sensibilidad baja y/o moderada</a:t>
            </a:r>
            <a:r>
              <a:rPr lang="es-ES" sz="750" b="1" kern="0" dirty="0">
                <a:solidFill>
                  <a:schemeClr val="tx2"/>
                </a:solidFill>
                <a:latin typeface="+mj-lt"/>
                <a:cs typeface="Arial" charset="0"/>
              </a:rPr>
              <a:t> </a:t>
            </a:r>
            <a:r>
              <a:rPr lang="es-ES" sz="750" kern="0" dirty="0">
                <a:solidFill>
                  <a:schemeClr val="tx2"/>
                </a:solidFill>
                <a:latin typeface="+mj-lt"/>
                <a:cs typeface="Arial" charset="0"/>
              </a:rPr>
              <a:t>(admisión muy pequeña de aerogeneradores que se encuentren en zonas de alta o máxima-no recomendada)</a:t>
            </a: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624E9319-CC41-3D85-723C-B54F3A709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8" y="1950773"/>
            <a:ext cx="24925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98885" eaLnBrk="0" hangingPunct="0">
              <a:spcAft>
                <a:spcPts val="150"/>
              </a:spcAft>
              <a:defRPr/>
            </a:pPr>
            <a:r>
              <a:rPr lang="es-ES" sz="1200" b="1" kern="0" dirty="0">
                <a:solidFill>
                  <a:srgbClr val="3D9EFF"/>
                </a:solidFill>
                <a:latin typeface="+mj-lt"/>
                <a:cs typeface="Arial" charset="0"/>
              </a:rPr>
              <a:t>Requisito base</a:t>
            </a:r>
            <a:endParaRPr lang="es-ES" sz="1200" kern="0" dirty="0">
              <a:solidFill>
                <a:srgbClr val="3D9EFF"/>
              </a:solidFill>
              <a:latin typeface="+mj-lt"/>
              <a:cs typeface="Arial" charset="0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B709266B-65C7-1773-EBA5-FBB9C11D1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8" y="2712991"/>
            <a:ext cx="249254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98885" eaLnBrk="0" hangingPunct="0">
              <a:spcAft>
                <a:spcPts val="150"/>
              </a:spcAft>
              <a:defRPr/>
            </a:pPr>
            <a:r>
              <a:rPr lang="es-ES" sz="1200" b="1" kern="0" dirty="0">
                <a:solidFill>
                  <a:srgbClr val="3D9EFF"/>
                </a:solidFill>
                <a:latin typeface="+mj-lt"/>
                <a:cs typeface="Arial" charset="0"/>
              </a:rPr>
              <a:t>Requisitos adicionales</a:t>
            </a:r>
            <a:endParaRPr lang="es-ES" sz="1200" kern="0" dirty="0">
              <a:solidFill>
                <a:srgbClr val="3D9EFF"/>
              </a:solidFill>
              <a:latin typeface="+mj-lt"/>
              <a:cs typeface="Arial" charset="0"/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8FA1FA9E-356A-BF62-D840-A71F61D89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3707" y="3923138"/>
            <a:ext cx="1466262" cy="85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128588" indent="-128588" algn="r" defTabSz="598885" eaLnBrk="0" hangingPunct="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s-ES" sz="750" kern="0" dirty="0">
                <a:solidFill>
                  <a:srgbClr val="00468B"/>
                </a:solidFill>
                <a:latin typeface="+mj-lt"/>
                <a:cs typeface="Arial" charset="0"/>
              </a:rPr>
              <a:t>La </a:t>
            </a:r>
            <a:r>
              <a:rPr lang="es-ES" sz="750" b="1" kern="0" dirty="0">
                <a:solidFill>
                  <a:srgbClr val="00468B"/>
                </a:solidFill>
                <a:latin typeface="+mj-lt"/>
                <a:cs typeface="Arial" charset="0"/>
              </a:rPr>
              <a:t>LAAT </a:t>
            </a:r>
            <a:r>
              <a:rPr lang="es-ES" sz="750" b="1" u="sng" kern="0" dirty="0">
                <a:solidFill>
                  <a:srgbClr val="00468B"/>
                </a:solidFill>
                <a:latin typeface="+mj-lt"/>
                <a:cs typeface="Arial" charset="0"/>
              </a:rPr>
              <a:t>es demasiado larga </a:t>
            </a:r>
            <a:r>
              <a:rPr lang="es-ES" sz="750" b="1" kern="0" dirty="0">
                <a:solidFill>
                  <a:srgbClr val="00468B"/>
                </a:solidFill>
                <a:latin typeface="+mj-lt"/>
                <a:cs typeface="Arial" charset="0"/>
              </a:rPr>
              <a:t>(en mayor riesgos si es &gt; 31 km por RDL 06/2022) </a:t>
            </a:r>
          </a:p>
          <a:p>
            <a:pPr marL="128588" indent="-128588" algn="r" defTabSz="598885" eaLnBrk="0" hangingPunct="0">
              <a:spcAft>
                <a:spcPts val="150"/>
              </a:spcAft>
              <a:buFont typeface="Arial" panose="020B0604020202020204" pitchFamily="34" charset="0"/>
              <a:buChar char="•"/>
              <a:defRPr/>
            </a:pPr>
            <a:r>
              <a:rPr lang="es-ES" sz="750" b="1" kern="0" dirty="0">
                <a:solidFill>
                  <a:srgbClr val="00468B"/>
                </a:solidFill>
                <a:latin typeface="+mj-lt"/>
                <a:cs typeface="Arial" charset="0"/>
              </a:rPr>
              <a:t>La LAAT no se encuentra </a:t>
            </a:r>
            <a:r>
              <a:rPr lang="es-ES" sz="750" b="1" u="sng" kern="0" dirty="0">
                <a:solidFill>
                  <a:srgbClr val="00468B"/>
                </a:solidFill>
                <a:latin typeface="+mj-lt"/>
                <a:cs typeface="Arial" charset="0"/>
              </a:rPr>
              <a:t>soterrada</a:t>
            </a:r>
            <a:r>
              <a:rPr lang="es-ES" sz="750" b="1" kern="0" dirty="0">
                <a:solidFill>
                  <a:srgbClr val="00468B"/>
                </a:solidFill>
                <a:latin typeface="+mj-lt"/>
                <a:cs typeface="Arial" charset="0"/>
              </a:rPr>
              <a:t> </a:t>
            </a:r>
            <a:r>
              <a:rPr lang="es-ES" sz="750" kern="0" dirty="0">
                <a:solidFill>
                  <a:srgbClr val="00468B"/>
                </a:solidFill>
                <a:latin typeface="+mj-lt"/>
                <a:cs typeface="Arial" charset="0"/>
              </a:rPr>
              <a:t>en los tramos de mayor sensibilidad ambiental.</a:t>
            </a:r>
          </a:p>
          <a:p>
            <a:pPr algn="r" defTabSz="598885" eaLnBrk="0" hangingPunct="0">
              <a:spcAft>
                <a:spcPts val="150"/>
              </a:spcAft>
              <a:defRPr/>
            </a:pPr>
            <a:endParaRPr lang="en-GB" sz="750" kern="0" dirty="0">
              <a:solidFill>
                <a:srgbClr val="00468B"/>
              </a:solidFill>
              <a:latin typeface="+mj-lt"/>
              <a:cs typeface="Arial" charset="0"/>
            </a:endParaRPr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C07A6891-FFEE-4270-31E4-D4DAA2D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1287" y="4356417"/>
            <a:ext cx="84253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598885" eaLnBrk="0" hangingPunct="0">
              <a:spcAft>
                <a:spcPts val="150"/>
              </a:spcAft>
              <a:defRPr/>
            </a:pPr>
            <a:r>
              <a:rPr lang="es-ES" sz="825" b="1" kern="0" dirty="0">
                <a:solidFill>
                  <a:srgbClr val="00468B"/>
                </a:solidFill>
                <a:latin typeface="+mj-lt"/>
                <a:cs typeface="Arial" charset="0"/>
              </a:rPr>
              <a:t>Afección de la LAAT</a:t>
            </a: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7E8632FF-35DC-DF28-B3CE-AC4826359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6038" y="4338875"/>
            <a:ext cx="807860" cy="38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598885" eaLnBrk="0" hangingPunct="0">
              <a:spcAft>
                <a:spcPts val="150"/>
              </a:spcAft>
              <a:defRPr/>
            </a:pPr>
            <a:r>
              <a:rPr lang="es-ES" sz="825" b="1" kern="0" dirty="0">
                <a:solidFill>
                  <a:srgbClr val="005DBA"/>
                </a:solidFill>
                <a:latin typeface="+mj-lt"/>
                <a:cs typeface="Arial" charset="0"/>
              </a:rPr>
              <a:t>Metodología de la elaboración de la EIA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27C73FCF-1972-0C88-002C-CDD4B3413513}"/>
              </a:ext>
            </a:extLst>
          </p:cNvPr>
          <p:cNvSpPr txBox="1"/>
          <p:nvPr/>
        </p:nvSpPr>
        <p:spPr>
          <a:xfrm>
            <a:off x="6955384" y="3681467"/>
            <a:ext cx="1812914" cy="1885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s-ES"/>
            </a:defPPr>
            <a:lvl1pPr marL="171450" indent="-171450" defTabSz="798513" eaLnBrk="0" hangingPunct="0">
              <a:spcAft>
                <a:spcPts val="200"/>
              </a:spcAft>
              <a:buFont typeface="Arial" panose="020B0604020202020204" pitchFamily="34" charset="0"/>
              <a:buChar char="•"/>
              <a:defRPr sz="1000" b="1" kern="0">
                <a:solidFill>
                  <a:srgbClr val="3D9EFF"/>
                </a:solidFill>
                <a:latin typeface="+mj-lt"/>
                <a:cs typeface="Arial" charset="0"/>
              </a:defRPr>
            </a:lvl1pPr>
          </a:lstStyle>
          <a:p>
            <a:r>
              <a:rPr lang="es-ES" sz="750" u="sng" dirty="0">
                <a:solidFill>
                  <a:srgbClr val="005DBA"/>
                </a:solidFill>
              </a:rPr>
              <a:t>No se han considerado los efectos sinérgicos </a:t>
            </a:r>
            <a:r>
              <a:rPr lang="es-ES" sz="750" b="0" dirty="0">
                <a:solidFill>
                  <a:srgbClr val="005DBA"/>
                </a:solidFill>
              </a:rPr>
              <a:t>con otras LAAT, plantas eólicas y fotovoltaicas.</a:t>
            </a:r>
          </a:p>
          <a:p>
            <a:r>
              <a:rPr lang="es-ES" sz="750" b="0" dirty="0">
                <a:solidFill>
                  <a:srgbClr val="005DBA"/>
                </a:solidFill>
              </a:rPr>
              <a:t>La LAAT o la poligonal del parque eólico se encuentran a </a:t>
            </a:r>
            <a:r>
              <a:rPr lang="es-ES" sz="750" u="sng" dirty="0">
                <a:solidFill>
                  <a:srgbClr val="005DBA"/>
                </a:solidFill>
              </a:rPr>
              <a:t>&lt; 5 km de una ZEPA o LIC</a:t>
            </a:r>
            <a:r>
              <a:rPr lang="es-ES" sz="750" b="0" dirty="0">
                <a:solidFill>
                  <a:srgbClr val="005DBA"/>
                </a:solidFill>
              </a:rPr>
              <a:t>.</a:t>
            </a:r>
          </a:p>
          <a:p>
            <a:r>
              <a:rPr lang="es-ES" sz="750" u="sng" dirty="0">
                <a:solidFill>
                  <a:srgbClr val="005DBA"/>
                </a:solidFill>
              </a:rPr>
              <a:t>Análisis insuficiente de los efectos en la fauna, flora y el paisaje</a:t>
            </a:r>
            <a:r>
              <a:rPr lang="es-ES" sz="750" b="0" dirty="0">
                <a:solidFill>
                  <a:srgbClr val="005DBA"/>
                </a:solidFill>
              </a:rPr>
              <a:t> al no tener en cuenta algunas especies críticas o subestimar los efectos en el medio. </a:t>
            </a:r>
          </a:p>
          <a:p>
            <a:r>
              <a:rPr lang="es-ES" sz="750" u="sng" dirty="0">
                <a:solidFill>
                  <a:srgbClr val="005DBA"/>
                </a:solidFill>
              </a:rPr>
              <a:t>No considerar HIC prioritarios y de interés</a:t>
            </a:r>
            <a:r>
              <a:rPr lang="es-ES" sz="750" dirty="0">
                <a:solidFill>
                  <a:srgbClr val="005DBA"/>
                </a:solidFill>
              </a:rPr>
              <a:t>. </a:t>
            </a:r>
          </a:p>
          <a:p>
            <a:pPr marL="0" indent="0">
              <a:buNone/>
            </a:pPr>
            <a:endParaRPr lang="es-ES" sz="750" b="0" dirty="0">
              <a:solidFill>
                <a:srgbClr val="005DBA"/>
              </a:solidFill>
            </a:endParaRPr>
          </a:p>
          <a:p>
            <a:endParaRPr lang="es-ES" sz="750" b="0" dirty="0">
              <a:solidFill>
                <a:srgbClr val="005DBA"/>
              </a:solidFill>
            </a:endParaRPr>
          </a:p>
          <a:p>
            <a:endParaRPr lang="es-ES" sz="750" b="0" dirty="0">
              <a:solidFill>
                <a:srgbClr val="005DBA"/>
              </a:solidFill>
            </a:endParaRPr>
          </a:p>
        </p:txBody>
      </p:sp>
      <p:sp>
        <p:nvSpPr>
          <p:cNvPr id="48" name="Rectangle 10">
            <a:extLst>
              <a:ext uri="{FF2B5EF4-FFF2-40B4-BE49-F238E27FC236}">
                <a16:creationId xmlns:a16="http://schemas.microsoft.com/office/drawing/2014/main" id="{B07B072A-8F1C-8DDB-52A7-393CA130E9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708" y="2927699"/>
            <a:ext cx="2492540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defTabSz="598885" eaLnBrk="0" hangingPunct="0">
              <a:spcAft>
                <a:spcPts val="150"/>
              </a:spcAft>
              <a:defRPr/>
            </a:pPr>
            <a:r>
              <a:rPr lang="es-ES" sz="750" kern="0" dirty="0">
                <a:solidFill>
                  <a:schemeClr val="tx2"/>
                </a:solidFill>
                <a:latin typeface="+mj-lt"/>
                <a:cs typeface="Arial" charset="0"/>
              </a:rPr>
              <a:t>Si los aerogeneradores se encuentran en zonas de baja y moderada sensibilidad, el proyecto puede obtener una DIA negativa aún así debido a los siguientes factores:</a:t>
            </a:r>
          </a:p>
        </p:txBody>
      </p:sp>
      <p:grpSp>
        <p:nvGrpSpPr>
          <p:cNvPr id="49" name="Group 29">
            <a:extLst>
              <a:ext uri="{FF2B5EF4-FFF2-40B4-BE49-F238E27FC236}">
                <a16:creationId xmlns:a16="http://schemas.microsoft.com/office/drawing/2014/main" id="{5844CCA0-AFA7-5715-D065-96B51DFAF6A3}"/>
              </a:ext>
            </a:extLst>
          </p:cNvPr>
          <p:cNvGrpSpPr/>
          <p:nvPr/>
        </p:nvGrpSpPr>
        <p:grpSpPr>
          <a:xfrm>
            <a:off x="5721421" y="3810601"/>
            <a:ext cx="459581" cy="459581"/>
            <a:chOff x="4965517" y="3032119"/>
            <a:chExt cx="612775" cy="612775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0" name="Oval 344">
              <a:extLst>
                <a:ext uri="{FF2B5EF4-FFF2-40B4-BE49-F238E27FC236}">
                  <a16:creationId xmlns:a16="http://schemas.microsoft.com/office/drawing/2014/main" id="{84C6E085-5877-4BED-8D0B-3D55B24B5587}"/>
                </a:ext>
              </a:extLst>
            </p:cNvPr>
            <p:cNvSpPr/>
            <p:nvPr/>
          </p:nvSpPr>
          <p:spPr bwMode="ltGray">
            <a:xfrm>
              <a:off x="4965517" y="3032119"/>
              <a:ext cx="612775" cy="612775"/>
            </a:xfrm>
            <a:prstGeom prst="ellipse">
              <a:avLst/>
            </a:prstGeom>
            <a:solidFill>
              <a:srgbClr val="005DBA"/>
            </a:solidFill>
            <a:ln w="31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51" name="Freeform 161">
              <a:extLst>
                <a:ext uri="{FF2B5EF4-FFF2-40B4-BE49-F238E27FC236}">
                  <a16:creationId xmlns:a16="http://schemas.microsoft.com/office/drawing/2014/main" id="{7A62F07C-1859-4514-52D2-AEA12450C7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19350" y="3145047"/>
              <a:ext cx="366712" cy="384175"/>
            </a:xfrm>
            <a:custGeom>
              <a:avLst/>
              <a:gdLst>
                <a:gd name="T0" fmla="*/ 199 w 695"/>
                <a:gd name="T1" fmla="*/ 578 h 727"/>
                <a:gd name="T2" fmla="*/ 117 w 695"/>
                <a:gd name="T3" fmla="*/ 545 h 727"/>
                <a:gd name="T4" fmla="*/ 199 w 695"/>
                <a:gd name="T5" fmla="*/ 424 h 727"/>
                <a:gd name="T6" fmla="*/ 117 w 695"/>
                <a:gd name="T7" fmla="*/ 412 h 727"/>
                <a:gd name="T8" fmla="*/ 199 w 695"/>
                <a:gd name="T9" fmla="*/ 446 h 727"/>
                <a:gd name="T10" fmla="*/ 343 w 695"/>
                <a:gd name="T11" fmla="*/ 280 h 727"/>
                <a:gd name="T12" fmla="*/ 117 w 695"/>
                <a:gd name="T13" fmla="*/ 314 h 727"/>
                <a:gd name="T14" fmla="*/ 343 w 695"/>
                <a:gd name="T15" fmla="*/ 280 h 727"/>
                <a:gd name="T16" fmla="*/ 117 w 695"/>
                <a:gd name="T17" fmla="*/ 478 h 727"/>
                <a:gd name="T18" fmla="*/ 199 w 695"/>
                <a:gd name="T19" fmla="*/ 512 h 727"/>
                <a:gd name="T20" fmla="*/ 563 w 695"/>
                <a:gd name="T21" fmla="*/ 545 h 727"/>
                <a:gd name="T22" fmla="*/ 414 w 695"/>
                <a:gd name="T23" fmla="*/ 694 h 727"/>
                <a:gd name="T24" fmla="*/ 34 w 695"/>
                <a:gd name="T25" fmla="*/ 33 h 727"/>
                <a:gd name="T26" fmla="*/ 563 w 695"/>
                <a:gd name="T27" fmla="*/ 61 h 727"/>
                <a:gd name="T28" fmla="*/ 570 w 695"/>
                <a:gd name="T29" fmla="*/ 55 h 727"/>
                <a:gd name="T30" fmla="*/ 587 w 695"/>
                <a:gd name="T31" fmla="*/ 46 h 727"/>
                <a:gd name="T32" fmla="*/ 595 w 695"/>
                <a:gd name="T33" fmla="*/ 0 h 727"/>
                <a:gd name="T34" fmla="*/ 0 w 695"/>
                <a:gd name="T35" fmla="*/ 727 h 727"/>
                <a:gd name="T36" fmla="*/ 595 w 695"/>
                <a:gd name="T37" fmla="*/ 561 h 727"/>
                <a:gd name="T38" fmla="*/ 563 w 695"/>
                <a:gd name="T39" fmla="*/ 368 h 727"/>
                <a:gd name="T40" fmla="*/ 409 w 695"/>
                <a:gd name="T41" fmla="*/ 214 h 727"/>
                <a:gd name="T42" fmla="*/ 117 w 695"/>
                <a:gd name="T43" fmla="*/ 248 h 727"/>
                <a:gd name="T44" fmla="*/ 409 w 695"/>
                <a:gd name="T45" fmla="*/ 214 h 727"/>
                <a:gd name="T46" fmla="*/ 117 w 695"/>
                <a:gd name="T47" fmla="*/ 380 h 727"/>
                <a:gd name="T48" fmla="*/ 277 w 695"/>
                <a:gd name="T49" fmla="*/ 346 h 727"/>
                <a:gd name="T50" fmla="*/ 475 w 695"/>
                <a:gd name="T51" fmla="*/ 148 h 727"/>
                <a:gd name="T52" fmla="*/ 183 w 695"/>
                <a:gd name="T53" fmla="*/ 182 h 727"/>
                <a:gd name="T54" fmla="*/ 475 w 695"/>
                <a:gd name="T55" fmla="*/ 148 h 727"/>
                <a:gd name="T56" fmla="*/ 327 w 695"/>
                <a:gd name="T57" fmla="*/ 545 h 727"/>
                <a:gd name="T58" fmla="*/ 236 w 695"/>
                <a:gd name="T59" fmla="*/ 446 h 727"/>
                <a:gd name="T60" fmla="*/ 232 w 695"/>
                <a:gd name="T61" fmla="*/ 545 h 727"/>
                <a:gd name="T62" fmla="*/ 361 w 695"/>
                <a:gd name="T63" fmla="*/ 512 h 727"/>
                <a:gd name="T64" fmla="*/ 533 w 695"/>
                <a:gd name="T65" fmla="*/ 148 h 727"/>
                <a:gd name="T66" fmla="*/ 685 w 695"/>
                <a:gd name="T67" fmla="*/ 140 h 727"/>
                <a:gd name="T68" fmla="*/ 637 w 695"/>
                <a:gd name="T69" fmla="*/ 93 h 727"/>
                <a:gd name="T70" fmla="*/ 626 w 695"/>
                <a:gd name="T71" fmla="*/ 84 h 727"/>
                <a:gd name="T72" fmla="*/ 613 w 695"/>
                <a:gd name="T73" fmla="*/ 82 h 727"/>
                <a:gd name="T74" fmla="*/ 600 w 695"/>
                <a:gd name="T75" fmla="*/ 84 h 727"/>
                <a:gd name="T76" fmla="*/ 589 w 695"/>
                <a:gd name="T77" fmla="*/ 93 h 727"/>
                <a:gd name="T78" fmla="*/ 658 w 695"/>
                <a:gd name="T79" fmla="*/ 214 h 727"/>
                <a:gd name="T80" fmla="*/ 685 w 695"/>
                <a:gd name="T81" fmla="*/ 188 h 727"/>
                <a:gd name="T82" fmla="*/ 692 w 695"/>
                <a:gd name="T83" fmla="*/ 177 h 727"/>
                <a:gd name="T84" fmla="*/ 695 w 695"/>
                <a:gd name="T85" fmla="*/ 164 h 727"/>
                <a:gd name="T86" fmla="*/ 692 w 695"/>
                <a:gd name="T87" fmla="*/ 152 h 727"/>
                <a:gd name="T88" fmla="*/ 685 w 695"/>
                <a:gd name="T89" fmla="*/ 140 h 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695" h="727">
                  <a:moveTo>
                    <a:pt x="117" y="578"/>
                  </a:moveTo>
                  <a:lnTo>
                    <a:pt x="199" y="578"/>
                  </a:lnTo>
                  <a:lnTo>
                    <a:pt x="199" y="545"/>
                  </a:lnTo>
                  <a:lnTo>
                    <a:pt x="117" y="545"/>
                  </a:lnTo>
                  <a:lnTo>
                    <a:pt x="117" y="578"/>
                  </a:lnTo>
                  <a:close/>
                  <a:moveTo>
                    <a:pt x="199" y="424"/>
                  </a:moveTo>
                  <a:lnTo>
                    <a:pt x="211" y="412"/>
                  </a:lnTo>
                  <a:lnTo>
                    <a:pt x="117" y="412"/>
                  </a:lnTo>
                  <a:lnTo>
                    <a:pt x="117" y="446"/>
                  </a:lnTo>
                  <a:lnTo>
                    <a:pt x="199" y="446"/>
                  </a:lnTo>
                  <a:lnTo>
                    <a:pt x="199" y="424"/>
                  </a:lnTo>
                  <a:close/>
                  <a:moveTo>
                    <a:pt x="343" y="280"/>
                  </a:moveTo>
                  <a:lnTo>
                    <a:pt x="117" y="280"/>
                  </a:lnTo>
                  <a:lnTo>
                    <a:pt x="117" y="314"/>
                  </a:lnTo>
                  <a:lnTo>
                    <a:pt x="309" y="314"/>
                  </a:lnTo>
                  <a:lnTo>
                    <a:pt x="343" y="280"/>
                  </a:lnTo>
                  <a:close/>
                  <a:moveTo>
                    <a:pt x="199" y="478"/>
                  </a:moveTo>
                  <a:lnTo>
                    <a:pt x="117" y="478"/>
                  </a:lnTo>
                  <a:lnTo>
                    <a:pt x="117" y="512"/>
                  </a:lnTo>
                  <a:lnTo>
                    <a:pt x="199" y="512"/>
                  </a:lnTo>
                  <a:lnTo>
                    <a:pt x="199" y="478"/>
                  </a:lnTo>
                  <a:close/>
                  <a:moveTo>
                    <a:pt x="563" y="545"/>
                  </a:moveTo>
                  <a:lnTo>
                    <a:pt x="414" y="545"/>
                  </a:lnTo>
                  <a:lnTo>
                    <a:pt x="414" y="694"/>
                  </a:lnTo>
                  <a:lnTo>
                    <a:pt x="34" y="694"/>
                  </a:lnTo>
                  <a:lnTo>
                    <a:pt x="34" y="33"/>
                  </a:lnTo>
                  <a:lnTo>
                    <a:pt x="563" y="33"/>
                  </a:lnTo>
                  <a:lnTo>
                    <a:pt x="563" y="61"/>
                  </a:lnTo>
                  <a:lnTo>
                    <a:pt x="563" y="61"/>
                  </a:lnTo>
                  <a:lnTo>
                    <a:pt x="570" y="55"/>
                  </a:lnTo>
                  <a:lnTo>
                    <a:pt x="578" y="51"/>
                  </a:lnTo>
                  <a:lnTo>
                    <a:pt x="587" y="46"/>
                  </a:lnTo>
                  <a:lnTo>
                    <a:pt x="595" y="43"/>
                  </a:lnTo>
                  <a:lnTo>
                    <a:pt x="595" y="0"/>
                  </a:lnTo>
                  <a:lnTo>
                    <a:pt x="0" y="0"/>
                  </a:lnTo>
                  <a:lnTo>
                    <a:pt x="0" y="727"/>
                  </a:lnTo>
                  <a:lnTo>
                    <a:pt x="430" y="727"/>
                  </a:lnTo>
                  <a:lnTo>
                    <a:pt x="595" y="561"/>
                  </a:lnTo>
                  <a:lnTo>
                    <a:pt x="595" y="335"/>
                  </a:lnTo>
                  <a:lnTo>
                    <a:pt x="563" y="368"/>
                  </a:lnTo>
                  <a:lnTo>
                    <a:pt x="563" y="545"/>
                  </a:lnTo>
                  <a:close/>
                  <a:moveTo>
                    <a:pt x="409" y="214"/>
                  </a:moveTo>
                  <a:lnTo>
                    <a:pt x="117" y="214"/>
                  </a:lnTo>
                  <a:lnTo>
                    <a:pt x="117" y="248"/>
                  </a:lnTo>
                  <a:lnTo>
                    <a:pt x="375" y="248"/>
                  </a:lnTo>
                  <a:lnTo>
                    <a:pt x="409" y="214"/>
                  </a:lnTo>
                  <a:close/>
                  <a:moveTo>
                    <a:pt x="117" y="346"/>
                  </a:moveTo>
                  <a:lnTo>
                    <a:pt x="117" y="380"/>
                  </a:lnTo>
                  <a:lnTo>
                    <a:pt x="243" y="380"/>
                  </a:lnTo>
                  <a:lnTo>
                    <a:pt x="277" y="346"/>
                  </a:lnTo>
                  <a:lnTo>
                    <a:pt x="117" y="346"/>
                  </a:lnTo>
                  <a:close/>
                  <a:moveTo>
                    <a:pt x="475" y="148"/>
                  </a:moveTo>
                  <a:lnTo>
                    <a:pt x="183" y="148"/>
                  </a:lnTo>
                  <a:lnTo>
                    <a:pt x="183" y="182"/>
                  </a:lnTo>
                  <a:lnTo>
                    <a:pt x="441" y="182"/>
                  </a:lnTo>
                  <a:lnTo>
                    <a:pt x="475" y="148"/>
                  </a:lnTo>
                  <a:close/>
                  <a:moveTo>
                    <a:pt x="232" y="545"/>
                  </a:moveTo>
                  <a:lnTo>
                    <a:pt x="327" y="545"/>
                  </a:lnTo>
                  <a:lnTo>
                    <a:pt x="331" y="541"/>
                  </a:lnTo>
                  <a:lnTo>
                    <a:pt x="236" y="446"/>
                  </a:lnTo>
                  <a:lnTo>
                    <a:pt x="232" y="450"/>
                  </a:lnTo>
                  <a:lnTo>
                    <a:pt x="232" y="545"/>
                  </a:lnTo>
                  <a:close/>
                  <a:moveTo>
                    <a:pt x="265" y="417"/>
                  </a:moveTo>
                  <a:lnTo>
                    <a:pt x="361" y="512"/>
                  </a:lnTo>
                  <a:lnTo>
                    <a:pt x="629" y="244"/>
                  </a:lnTo>
                  <a:lnTo>
                    <a:pt x="533" y="148"/>
                  </a:lnTo>
                  <a:lnTo>
                    <a:pt x="265" y="417"/>
                  </a:lnTo>
                  <a:close/>
                  <a:moveTo>
                    <a:pt x="685" y="140"/>
                  </a:moveTo>
                  <a:lnTo>
                    <a:pt x="637" y="93"/>
                  </a:lnTo>
                  <a:lnTo>
                    <a:pt x="637" y="93"/>
                  </a:lnTo>
                  <a:lnTo>
                    <a:pt x="631" y="88"/>
                  </a:lnTo>
                  <a:lnTo>
                    <a:pt x="626" y="84"/>
                  </a:lnTo>
                  <a:lnTo>
                    <a:pt x="619" y="83"/>
                  </a:lnTo>
                  <a:lnTo>
                    <a:pt x="613" y="82"/>
                  </a:lnTo>
                  <a:lnTo>
                    <a:pt x="607" y="83"/>
                  </a:lnTo>
                  <a:lnTo>
                    <a:pt x="600" y="84"/>
                  </a:lnTo>
                  <a:lnTo>
                    <a:pt x="595" y="88"/>
                  </a:lnTo>
                  <a:lnTo>
                    <a:pt x="589" y="93"/>
                  </a:lnTo>
                  <a:lnTo>
                    <a:pt x="563" y="119"/>
                  </a:lnTo>
                  <a:lnTo>
                    <a:pt x="658" y="214"/>
                  </a:lnTo>
                  <a:lnTo>
                    <a:pt x="685" y="188"/>
                  </a:lnTo>
                  <a:lnTo>
                    <a:pt x="685" y="188"/>
                  </a:lnTo>
                  <a:lnTo>
                    <a:pt x="689" y="183"/>
                  </a:lnTo>
                  <a:lnTo>
                    <a:pt x="692" y="177"/>
                  </a:lnTo>
                  <a:lnTo>
                    <a:pt x="694" y="170"/>
                  </a:lnTo>
                  <a:lnTo>
                    <a:pt x="695" y="164"/>
                  </a:lnTo>
                  <a:lnTo>
                    <a:pt x="694" y="158"/>
                  </a:lnTo>
                  <a:lnTo>
                    <a:pt x="692" y="152"/>
                  </a:lnTo>
                  <a:lnTo>
                    <a:pt x="689" y="146"/>
                  </a:lnTo>
                  <a:lnTo>
                    <a:pt x="685" y="140"/>
                  </a:lnTo>
                  <a:lnTo>
                    <a:pt x="685" y="1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grpSp>
        <p:nvGrpSpPr>
          <p:cNvPr id="52" name="Group 123">
            <a:extLst>
              <a:ext uri="{FF2B5EF4-FFF2-40B4-BE49-F238E27FC236}">
                <a16:creationId xmlns:a16="http://schemas.microsoft.com/office/drawing/2014/main" id="{ED9F361B-F440-6D1B-2109-F22DD56EB65A}"/>
              </a:ext>
            </a:extLst>
          </p:cNvPr>
          <p:cNvGrpSpPr/>
          <p:nvPr/>
        </p:nvGrpSpPr>
        <p:grpSpPr>
          <a:xfrm>
            <a:off x="4959613" y="2489880"/>
            <a:ext cx="459000" cy="459000"/>
            <a:chOff x="1320946" y="5357300"/>
            <a:chExt cx="612000" cy="612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3" name="Oval 592">
              <a:extLst>
                <a:ext uri="{FF2B5EF4-FFF2-40B4-BE49-F238E27FC236}">
                  <a16:creationId xmlns:a16="http://schemas.microsoft.com/office/drawing/2014/main" id="{1BA0F8DB-AA41-F5B6-AF2B-6CECA814F5A6}"/>
                </a:ext>
              </a:extLst>
            </p:cNvPr>
            <p:cNvSpPr/>
            <p:nvPr/>
          </p:nvSpPr>
          <p:spPr bwMode="ltGray">
            <a:xfrm>
              <a:off x="1320946" y="5357300"/>
              <a:ext cx="612000" cy="612000"/>
            </a:xfrm>
            <a:prstGeom prst="ellipse">
              <a:avLst/>
            </a:prstGeom>
            <a:solidFill>
              <a:srgbClr val="3D9EFF"/>
            </a:solidFill>
            <a:ln w="31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grpSp>
          <p:nvGrpSpPr>
            <p:cNvPr id="54" name="Group 472">
              <a:extLst>
                <a:ext uri="{FF2B5EF4-FFF2-40B4-BE49-F238E27FC236}">
                  <a16:creationId xmlns:a16="http://schemas.microsoft.com/office/drawing/2014/main" id="{9BDC4320-EEA6-4CD3-37A8-033BBEB56413}"/>
                </a:ext>
              </a:extLst>
            </p:cNvPr>
            <p:cNvGrpSpPr/>
            <p:nvPr/>
          </p:nvGrpSpPr>
          <p:grpSpPr>
            <a:xfrm>
              <a:off x="1428690" y="5466562"/>
              <a:ext cx="412437" cy="374026"/>
              <a:chOff x="3429004" y="2687656"/>
              <a:chExt cx="1755790" cy="1592273"/>
            </a:xfrm>
          </p:grpSpPr>
          <p:sp>
            <p:nvSpPr>
              <p:cNvPr id="55" name="Freeform 5">
                <a:extLst>
                  <a:ext uri="{FF2B5EF4-FFF2-40B4-BE49-F238E27FC236}">
                    <a16:creationId xmlns:a16="http://schemas.microsoft.com/office/drawing/2014/main" id="{7DD072DF-3A97-E065-6A55-C53A74C4D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41711" y="2687656"/>
                <a:ext cx="1743083" cy="1592273"/>
              </a:xfrm>
              <a:custGeom>
                <a:avLst/>
                <a:gdLst>
                  <a:gd name="T0" fmla="*/ 215 w 2195"/>
                  <a:gd name="T1" fmla="*/ 1342 h 2005"/>
                  <a:gd name="T2" fmla="*/ 83 w 2195"/>
                  <a:gd name="T3" fmla="*/ 1084 h 2005"/>
                  <a:gd name="T4" fmla="*/ 137 w 2195"/>
                  <a:gd name="T5" fmla="*/ 847 h 2005"/>
                  <a:gd name="T6" fmla="*/ 426 w 2195"/>
                  <a:gd name="T7" fmla="*/ 267 h 2005"/>
                  <a:gd name="T8" fmla="*/ 592 w 2195"/>
                  <a:gd name="T9" fmla="*/ 16 h 2005"/>
                  <a:gd name="T10" fmla="*/ 554 w 2195"/>
                  <a:gd name="T11" fmla="*/ 199 h 2005"/>
                  <a:gd name="T12" fmla="*/ 568 w 2195"/>
                  <a:gd name="T13" fmla="*/ 219 h 2005"/>
                  <a:gd name="T14" fmla="*/ 523 w 2195"/>
                  <a:gd name="T15" fmla="*/ 414 h 2005"/>
                  <a:gd name="T16" fmla="*/ 531 w 2195"/>
                  <a:gd name="T17" fmla="*/ 424 h 2005"/>
                  <a:gd name="T18" fmla="*/ 512 w 2195"/>
                  <a:gd name="T19" fmla="*/ 593 h 2005"/>
                  <a:gd name="T20" fmla="*/ 343 w 2195"/>
                  <a:gd name="T21" fmla="*/ 931 h 2005"/>
                  <a:gd name="T22" fmla="*/ 526 w 2195"/>
                  <a:gd name="T23" fmla="*/ 706 h 2005"/>
                  <a:gd name="T24" fmla="*/ 501 w 2195"/>
                  <a:gd name="T25" fmla="*/ 833 h 2005"/>
                  <a:gd name="T26" fmla="*/ 539 w 2195"/>
                  <a:gd name="T27" fmla="*/ 939 h 2005"/>
                  <a:gd name="T28" fmla="*/ 568 w 2195"/>
                  <a:gd name="T29" fmla="*/ 1059 h 2005"/>
                  <a:gd name="T30" fmla="*/ 747 w 2195"/>
                  <a:gd name="T31" fmla="*/ 1146 h 2005"/>
                  <a:gd name="T32" fmla="*/ 1084 w 2195"/>
                  <a:gd name="T33" fmla="*/ 987 h 2005"/>
                  <a:gd name="T34" fmla="*/ 1401 w 2195"/>
                  <a:gd name="T35" fmla="*/ 558 h 2005"/>
                  <a:gd name="T36" fmla="*/ 1624 w 2195"/>
                  <a:gd name="T37" fmla="*/ 116 h 2005"/>
                  <a:gd name="T38" fmla="*/ 1530 w 2195"/>
                  <a:gd name="T39" fmla="*/ 468 h 2005"/>
                  <a:gd name="T40" fmla="*/ 1499 w 2195"/>
                  <a:gd name="T41" fmla="*/ 689 h 2005"/>
                  <a:gd name="T42" fmla="*/ 1514 w 2195"/>
                  <a:gd name="T43" fmla="*/ 845 h 2005"/>
                  <a:gd name="T44" fmla="*/ 1555 w 2195"/>
                  <a:gd name="T45" fmla="*/ 893 h 2005"/>
                  <a:gd name="T46" fmla="*/ 1605 w 2195"/>
                  <a:gd name="T47" fmla="*/ 911 h 2005"/>
                  <a:gd name="T48" fmla="*/ 1422 w 2195"/>
                  <a:gd name="T49" fmla="*/ 1025 h 2005"/>
                  <a:gd name="T50" fmla="*/ 1908 w 2195"/>
                  <a:gd name="T51" fmla="*/ 879 h 2005"/>
                  <a:gd name="T52" fmla="*/ 2120 w 2195"/>
                  <a:gd name="T53" fmla="*/ 819 h 2005"/>
                  <a:gd name="T54" fmla="*/ 2128 w 2195"/>
                  <a:gd name="T55" fmla="*/ 845 h 2005"/>
                  <a:gd name="T56" fmla="*/ 1801 w 2195"/>
                  <a:gd name="T57" fmla="*/ 992 h 2005"/>
                  <a:gd name="T58" fmla="*/ 1383 w 2195"/>
                  <a:gd name="T59" fmla="*/ 1175 h 2005"/>
                  <a:gd name="T60" fmla="*/ 1061 w 2195"/>
                  <a:gd name="T61" fmla="*/ 1365 h 2005"/>
                  <a:gd name="T62" fmla="*/ 1021 w 2195"/>
                  <a:gd name="T63" fmla="*/ 1532 h 2005"/>
                  <a:gd name="T64" fmla="*/ 1100 w 2195"/>
                  <a:gd name="T65" fmla="*/ 1567 h 2005"/>
                  <a:gd name="T66" fmla="*/ 1194 w 2195"/>
                  <a:gd name="T67" fmla="*/ 1617 h 2005"/>
                  <a:gd name="T68" fmla="*/ 1224 w 2195"/>
                  <a:gd name="T69" fmla="*/ 1655 h 2005"/>
                  <a:gd name="T70" fmla="*/ 1384 w 2195"/>
                  <a:gd name="T71" fmla="*/ 1688 h 2005"/>
                  <a:gd name="T72" fmla="*/ 1380 w 2195"/>
                  <a:gd name="T73" fmla="*/ 1712 h 2005"/>
                  <a:gd name="T74" fmla="*/ 1513 w 2195"/>
                  <a:gd name="T75" fmla="*/ 1698 h 2005"/>
                  <a:gd name="T76" fmla="*/ 1588 w 2195"/>
                  <a:gd name="T77" fmla="*/ 1723 h 2005"/>
                  <a:gd name="T78" fmla="*/ 1685 w 2195"/>
                  <a:gd name="T79" fmla="*/ 1734 h 2005"/>
                  <a:gd name="T80" fmla="*/ 1814 w 2195"/>
                  <a:gd name="T81" fmla="*/ 1770 h 2005"/>
                  <a:gd name="T82" fmla="*/ 1972 w 2195"/>
                  <a:gd name="T83" fmla="*/ 1785 h 2005"/>
                  <a:gd name="T84" fmla="*/ 1947 w 2195"/>
                  <a:gd name="T85" fmla="*/ 1837 h 2005"/>
                  <a:gd name="T86" fmla="*/ 1706 w 2195"/>
                  <a:gd name="T87" fmla="*/ 1909 h 2005"/>
                  <a:gd name="T88" fmla="*/ 1408 w 2195"/>
                  <a:gd name="T89" fmla="*/ 1966 h 2005"/>
                  <a:gd name="T90" fmla="*/ 1112 w 2195"/>
                  <a:gd name="T91" fmla="*/ 2001 h 2005"/>
                  <a:gd name="T92" fmla="*/ 872 w 2195"/>
                  <a:gd name="T93" fmla="*/ 2000 h 2005"/>
                  <a:gd name="T94" fmla="*/ 770 w 2195"/>
                  <a:gd name="T95" fmla="*/ 1971 h 2005"/>
                  <a:gd name="T96" fmla="*/ 653 w 2195"/>
                  <a:gd name="T97" fmla="*/ 1875 h 2005"/>
                  <a:gd name="T98" fmla="*/ 511 w 2195"/>
                  <a:gd name="T99" fmla="*/ 1709 h 2005"/>
                  <a:gd name="T100" fmla="*/ 399 w 2195"/>
                  <a:gd name="T101" fmla="*/ 1661 h 2005"/>
                  <a:gd name="T102" fmla="*/ 363 w 2195"/>
                  <a:gd name="T103" fmla="*/ 1671 h 2005"/>
                  <a:gd name="T104" fmla="*/ 236 w 2195"/>
                  <a:gd name="T105" fmla="*/ 1768 h 2005"/>
                  <a:gd name="T106" fmla="*/ 50 w 2195"/>
                  <a:gd name="T107" fmla="*/ 1735 h 2005"/>
                  <a:gd name="T108" fmla="*/ 2 w 2195"/>
                  <a:gd name="T109" fmla="*/ 1588 h 2005"/>
                  <a:gd name="T110" fmla="*/ 103 w 2195"/>
                  <a:gd name="T111" fmla="*/ 1434 h 20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195" h="2005">
                    <a:moveTo>
                      <a:pt x="140" y="1413"/>
                    </a:moveTo>
                    <a:lnTo>
                      <a:pt x="155" y="1409"/>
                    </a:lnTo>
                    <a:lnTo>
                      <a:pt x="174" y="1403"/>
                    </a:lnTo>
                    <a:lnTo>
                      <a:pt x="191" y="1396"/>
                    </a:lnTo>
                    <a:lnTo>
                      <a:pt x="205" y="1385"/>
                    </a:lnTo>
                    <a:lnTo>
                      <a:pt x="214" y="1367"/>
                    </a:lnTo>
                    <a:lnTo>
                      <a:pt x="215" y="1342"/>
                    </a:lnTo>
                    <a:lnTo>
                      <a:pt x="204" y="1305"/>
                    </a:lnTo>
                    <a:lnTo>
                      <a:pt x="179" y="1257"/>
                    </a:lnTo>
                    <a:lnTo>
                      <a:pt x="154" y="1212"/>
                    </a:lnTo>
                    <a:lnTo>
                      <a:pt x="132" y="1174"/>
                    </a:lnTo>
                    <a:lnTo>
                      <a:pt x="113" y="1139"/>
                    </a:lnTo>
                    <a:lnTo>
                      <a:pt x="95" y="1110"/>
                    </a:lnTo>
                    <a:lnTo>
                      <a:pt x="83" y="1084"/>
                    </a:lnTo>
                    <a:lnTo>
                      <a:pt x="74" y="1060"/>
                    </a:lnTo>
                    <a:lnTo>
                      <a:pt x="68" y="1037"/>
                    </a:lnTo>
                    <a:lnTo>
                      <a:pt x="67" y="1015"/>
                    </a:lnTo>
                    <a:lnTo>
                      <a:pt x="72" y="995"/>
                    </a:lnTo>
                    <a:lnTo>
                      <a:pt x="86" y="960"/>
                    </a:lnTo>
                    <a:lnTo>
                      <a:pt x="108" y="909"/>
                    </a:lnTo>
                    <a:lnTo>
                      <a:pt x="137" y="847"/>
                    </a:lnTo>
                    <a:lnTo>
                      <a:pt x="170" y="774"/>
                    </a:lnTo>
                    <a:lnTo>
                      <a:pt x="208" y="695"/>
                    </a:lnTo>
                    <a:lnTo>
                      <a:pt x="250" y="611"/>
                    </a:lnTo>
                    <a:lnTo>
                      <a:pt x="293" y="523"/>
                    </a:lnTo>
                    <a:lnTo>
                      <a:pt x="337" y="435"/>
                    </a:lnTo>
                    <a:lnTo>
                      <a:pt x="382" y="349"/>
                    </a:lnTo>
                    <a:lnTo>
                      <a:pt x="426" y="267"/>
                    </a:lnTo>
                    <a:lnTo>
                      <a:pt x="466" y="192"/>
                    </a:lnTo>
                    <a:lnTo>
                      <a:pt x="504" y="126"/>
                    </a:lnTo>
                    <a:lnTo>
                      <a:pt x="539" y="69"/>
                    </a:lnTo>
                    <a:lnTo>
                      <a:pt x="566" y="26"/>
                    </a:lnTo>
                    <a:lnTo>
                      <a:pt x="588" y="0"/>
                    </a:lnTo>
                    <a:lnTo>
                      <a:pt x="589" y="5"/>
                    </a:lnTo>
                    <a:lnTo>
                      <a:pt x="592" y="16"/>
                    </a:lnTo>
                    <a:lnTo>
                      <a:pt x="593" y="35"/>
                    </a:lnTo>
                    <a:lnTo>
                      <a:pt x="594" y="59"/>
                    </a:lnTo>
                    <a:lnTo>
                      <a:pt x="592" y="89"/>
                    </a:lnTo>
                    <a:lnTo>
                      <a:pt x="585" y="122"/>
                    </a:lnTo>
                    <a:lnTo>
                      <a:pt x="573" y="159"/>
                    </a:lnTo>
                    <a:lnTo>
                      <a:pt x="554" y="199"/>
                    </a:lnTo>
                    <a:lnTo>
                      <a:pt x="554" y="199"/>
                    </a:lnTo>
                    <a:lnTo>
                      <a:pt x="554" y="199"/>
                    </a:lnTo>
                    <a:lnTo>
                      <a:pt x="554" y="200"/>
                    </a:lnTo>
                    <a:lnTo>
                      <a:pt x="554" y="202"/>
                    </a:lnTo>
                    <a:lnTo>
                      <a:pt x="305" y="662"/>
                    </a:lnTo>
                    <a:lnTo>
                      <a:pt x="313" y="670"/>
                    </a:lnTo>
                    <a:lnTo>
                      <a:pt x="562" y="210"/>
                    </a:lnTo>
                    <a:lnTo>
                      <a:pt x="568" y="219"/>
                    </a:lnTo>
                    <a:lnTo>
                      <a:pt x="572" y="232"/>
                    </a:lnTo>
                    <a:lnTo>
                      <a:pt x="576" y="249"/>
                    </a:lnTo>
                    <a:lnTo>
                      <a:pt x="576" y="270"/>
                    </a:lnTo>
                    <a:lnTo>
                      <a:pt x="571" y="297"/>
                    </a:lnTo>
                    <a:lnTo>
                      <a:pt x="562" y="329"/>
                    </a:lnTo>
                    <a:lnTo>
                      <a:pt x="546" y="369"/>
                    </a:lnTo>
                    <a:lnTo>
                      <a:pt x="523" y="414"/>
                    </a:lnTo>
                    <a:lnTo>
                      <a:pt x="523" y="414"/>
                    </a:lnTo>
                    <a:lnTo>
                      <a:pt x="523" y="414"/>
                    </a:lnTo>
                    <a:lnTo>
                      <a:pt x="523" y="414"/>
                    </a:lnTo>
                    <a:lnTo>
                      <a:pt x="523" y="414"/>
                    </a:lnTo>
                    <a:lnTo>
                      <a:pt x="328" y="778"/>
                    </a:lnTo>
                    <a:lnTo>
                      <a:pt x="336" y="787"/>
                    </a:lnTo>
                    <a:lnTo>
                      <a:pt x="531" y="424"/>
                    </a:lnTo>
                    <a:lnTo>
                      <a:pt x="537" y="434"/>
                    </a:lnTo>
                    <a:lnTo>
                      <a:pt x="541" y="449"/>
                    </a:lnTo>
                    <a:lnTo>
                      <a:pt x="545" y="468"/>
                    </a:lnTo>
                    <a:lnTo>
                      <a:pt x="543" y="491"/>
                    </a:lnTo>
                    <a:lnTo>
                      <a:pt x="539" y="520"/>
                    </a:lnTo>
                    <a:lnTo>
                      <a:pt x="528" y="553"/>
                    </a:lnTo>
                    <a:lnTo>
                      <a:pt x="512" y="593"/>
                    </a:lnTo>
                    <a:lnTo>
                      <a:pt x="487" y="638"/>
                    </a:lnTo>
                    <a:lnTo>
                      <a:pt x="487" y="638"/>
                    </a:lnTo>
                    <a:lnTo>
                      <a:pt x="487" y="638"/>
                    </a:lnTo>
                    <a:lnTo>
                      <a:pt x="487" y="637"/>
                    </a:lnTo>
                    <a:lnTo>
                      <a:pt x="487" y="636"/>
                    </a:lnTo>
                    <a:lnTo>
                      <a:pt x="335" y="923"/>
                    </a:lnTo>
                    <a:lnTo>
                      <a:pt x="343" y="931"/>
                    </a:lnTo>
                    <a:lnTo>
                      <a:pt x="500" y="638"/>
                    </a:lnTo>
                    <a:lnTo>
                      <a:pt x="508" y="640"/>
                    </a:lnTo>
                    <a:lnTo>
                      <a:pt x="516" y="646"/>
                    </a:lnTo>
                    <a:lnTo>
                      <a:pt x="523" y="654"/>
                    </a:lnTo>
                    <a:lnTo>
                      <a:pt x="527" y="667"/>
                    </a:lnTo>
                    <a:lnTo>
                      <a:pt x="528" y="684"/>
                    </a:lnTo>
                    <a:lnTo>
                      <a:pt x="526" y="706"/>
                    </a:lnTo>
                    <a:lnTo>
                      <a:pt x="519" y="735"/>
                    </a:lnTo>
                    <a:lnTo>
                      <a:pt x="507" y="771"/>
                    </a:lnTo>
                    <a:lnTo>
                      <a:pt x="340" y="1078"/>
                    </a:lnTo>
                    <a:lnTo>
                      <a:pt x="350" y="1086"/>
                    </a:lnTo>
                    <a:lnTo>
                      <a:pt x="485" y="833"/>
                    </a:lnTo>
                    <a:lnTo>
                      <a:pt x="493" y="832"/>
                    </a:lnTo>
                    <a:lnTo>
                      <a:pt x="501" y="833"/>
                    </a:lnTo>
                    <a:lnTo>
                      <a:pt x="510" y="835"/>
                    </a:lnTo>
                    <a:lnTo>
                      <a:pt x="518" y="842"/>
                    </a:lnTo>
                    <a:lnTo>
                      <a:pt x="526" y="854"/>
                    </a:lnTo>
                    <a:lnTo>
                      <a:pt x="532" y="870"/>
                    </a:lnTo>
                    <a:lnTo>
                      <a:pt x="537" y="893"/>
                    </a:lnTo>
                    <a:lnTo>
                      <a:pt x="539" y="923"/>
                    </a:lnTo>
                    <a:lnTo>
                      <a:pt x="539" y="939"/>
                    </a:lnTo>
                    <a:lnTo>
                      <a:pt x="540" y="958"/>
                    </a:lnTo>
                    <a:lnTo>
                      <a:pt x="541" y="979"/>
                    </a:lnTo>
                    <a:lnTo>
                      <a:pt x="541" y="1001"/>
                    </a:lnTo>
                    <a:lnTo>
                      <a:pt x="542" y="1011"/>
                    </a:lnTo>
                    <a:lnTo>
                      <a:pt x="547" y="1025"/>
                    </a:lnTo>
                    <a:lnTo>
                      <a:pt x="556" y="1041"/>
                    </a:lnTo>
                    <a:lnTo>
                      <a:pt x="568" y="1059"/>
                    </a:lnTo>
                    <a:lnTo>
                      <a:pt x="584" y="1076"/>
                    </a:lnTo>
                    <a:lnTo>
                      <a:pt x="602" y="1092"/>
                    </a:lnTo>
                    <a:lnTo>
                      <a:pt x="625" y="1108"/>
                    </a:lnTo>
                    <a:lnTo>
                      <a:pt x="651" y="1123"/>
                    </a:lnTo>
                    <a:lnTo>
                      <a:pt x="679" y="1135"/>
                    </a:lnTo>
                    <a:lnTo>
                      <a:pt x="712" y="1143"/>
                    </a:lnTo>
                    <a:lnTo>
                      <a:pt x="747" y="1146"/>
                    </a:lnTo>
                    <a:lnTo>
                      <a:pt x="786" y="1146"/>
                    </a:lnTo>
                    <a:lnTo>
                      <a:pt x="828" y="1139"/>
                    </a:lnTo>
                    <a:lnTo>
                      <a:pt x="873" y="1127"/>
                    </a:lnTo>
                    <a:lnTo>
                      <a:pt x="920" y="1107"/>
                    </a:lnTo>
                    <a:lnTo>
                      <a:pt x="971" y="1079"/>
                    </a:lnTo>
                    <a:lnTo>
                      <a:pt x="1028" y="1036"/>
                    </a:lnTo>
                    <a:lnTo>
                      <a:pt x="1084" y="987"/>
                    </a:lnTo>
                    <a:lnTo>
                      <a:pt x="1135" y="934"/>
                    </a:lnTo>
                    <a:lnTo>
                      <a:pt x="1186" y="878"/>
                    </a:lnTo>
                    <a:lnTo>
                      <a:pt x="1233" y="818"/>
                    </a:lnTo>
                    <a:lnTo>
                      <a:pt x="1278" y="756"/>
                    </a:lnTo>
                    <a:lnTo>
                      <a:pt x="1322" y="691"/>
                    </a:lnTo>
                    <a:lnTo>
                      <a:pt x="1362" y="624"/>
                    </a:lnTo>
                    <a:lnTo>
                      <a:pt x="1401" y="558"/>
                    </a:lnTo>
                    <a:lnTo>
                      <a:pt x="1438" y="491"/>
                    </a:lnTo>
                    <a:lnTo>
                      <a:pt x="1473" y="424"/>
                    </a:lnTo>
                    <a:lnTo>
                      <a:pt x="1506" y="358"/>
                    </a:lnTo>
                    <a:lnTo>
                      <a:pt x="1539" y="294"/>
                    </a:lnTo>
                    <a:lnTo>
                      <a:pt x="1568" y="232"/>
                    </a:lnTo>
                    <a:lnTo>
                      <a:pt x="1597" y="173"/>
                    </a:lnTo>
                    <a:lnTo>
                      <a:pt x="1624" y="116"/>
                    </a:lnTo>
                    <a:lnTo>
                      <a:pt x="1620" y="127"/>
                    </a:lnTo>
                    <a:lnTo>
                      <a:pt x="1612" y="154"/>
                    </a:lnTo>
                    <a:lnTo>
                      <a:pt x="1600" y="198"/>
                    </a:lnTo>
                    <a:lnTo>
                      <a:pt x="1583" y="253"/>
                    </a:lnTo>
                    <a:lnTo>
                      <a:pt x="1566" y="319"/>
                    </a:lnTo>
                    <a:lnTo>
                      <a:pt x="1548" y="392"/>
                    </a:lnTo>
                    <a:lnTo>
                      <a:pt x="1530" y="468"/>
                    </a:lnTo>
                    <a:lnTo>
                      <a:pt x="1515" y="546"/>
                    </a:lnTo>
                    <a:lnTo>
                      <a:pt x="1367" y="826"/>
                    </a:lnTo>
                    <a:lnTo>
                      <a:pt x="1375" y="833"/>
                    </a:lnTo>
                    <a:lnTo>
                      <a:pt x="1511" y="581"/>
                    </a:lnTo>
                    <a:lnTo>
                      <a:pt x="1505" y="617"/>
                    </a:lnTo>
                    <a:lnTo>
                      <a:pt x="1502" y="654"/>
                    </a:lnTo>
                    <a:lnTo>
                      <a:pt x="1499" y="689"/>
                    </a:lnTo>
                    <a:lnTo>
                      <a:pt x="1498" y="723"/>
                    </a:lnTo>
                    <a:lnTo>
                      <a:pt x="1401" y="902"/>
                    </a:lnTo>
                    <a:lnTo>
                      <a:pt x="1410" y="910"/>
                    </a:lnTo>
                    <a:lnTo>
                      <a:pt x="1498" y="746"/>
                    </a:lnTo>
                    <a:lnTo>
                      <a:pt x="1501" y="783"/>
                    </a:lnTo>
                    <a:lnTo>
                      <a:pt x="1506" y="817"/>
                    </a:lnTo>
                    <a:lnTo>
                      <a:pt x="1514" y="845"/>
                    </a:lnTo>
                    <a:lnTo>
                      <a:pt x="1527" y="869"/>
                    </a:lnTo>
                    <a:lnTo>
                      <a:pt x="1530" y="873"/>
                    </a:lnTo>
                    <a:lnTo>
                      <a:pt x="1535" y="878"/>
                    </a:lnTo>
                    <a:lnTo>
                      <a:pt x="1540" y="882"/>
                    </a:lnTo>
                    <a:lnTo>
                      <a:pt x="1544" y="886"/>
                    </a:lnTo>
                    <a:lnTo>
                      <a:pt x="1549" y="889"/>
                    </a:lnTo>
                    <a:lnTo>
                      <a:pt x="1555" y="893"/>
                    </a:lnTo>
                    <a:lnTo>
                      <a:pt x="1559" y="896"/>
                    </a:lnTo>
                    <a:lnTo>
                      <a:pt x="1565" y="900"/>
                    </a:lnTo>
                    <a:lnTo>
                      <a:pt x="1464" y="939"/>
                    </a:lnTo>
                    <a:lnTo>
                      <a:pt x="1464" y="950"/>
                    </a:lnTo>
                    <a:lnTo>
                      <a:pt x="1580" y="904"/>
                    </a:lnTo>
                    <a:lnTo>
                      <a:pt x="1593" y="908"/>
                    </a:lnTo>
                    <a:lnTo>
                      <a:pt x="1605" y="911"/>
                    </a:lnTo>
                    <a:lnTo>
                      <a:pt x="1618" y="915"/>
                    </a:lnTo>
                    <a:lnTo>
                      <a:pt x="1632" y="916"/>
                    </a:lnTo>
                    <a:lnTo>
                      <a:pt x="1646" y="918"/>
                    </a:lnTo>
                    <a:lnTo>
                      <a:pt x="1659" y="918"/>
                    </a:lnTo>
                    <a:lnTo>
                      <a:pt x="1673" y="919"/>
                    </a:lnTo>
                    <a:lnTo>
                      <a:pt x="1687" y="919"/>
                    </a:lnTo>
                    <a:lnTo>
                      <a:pt x="1422" y="1025"/>
                    </a:lnTo>
                    <a:lnTo>
                      <a:pt x="1424" y="1039"/>
                    </a:lnTo>
                    <a:lnTo>
                      <a:pt x="1739" y="911"/>
                    </a:lnTo>
                    <a:lnTo>
                      <a:pt x="1772" y="907"/>
                    </a:lnTo>
                    <a:lnTo>
                      <a:pt x="1806" y="901"/>
                    </a:lnTo>
                    <a:lnTo>
                      <a:pt x="1839" y="895"/>
                    </a:lnTo>
                    <a:lnTo>
                      <a:pt x="1874" y="887"/>
                    </a:lnTo>
                    <a:lnTo>
                      <a:pt x="1908" y="879"/>
                    </a:lnTo>
                    <a:lnTo>
                      <a:pt x="1942" y="870"/>
                    </a:lnTo>
                    <a:lnTo>
                      <a:pt x="1975" y="862"/>
                    </a:lnTo>
                    <a:lnTo>
                      <a:pt x="2007" y="852"/>
                    </a:lnTo>
                    <a:lnTo>
                      <a:pt x="2038" y="843"/>
                    </a:lnTo>
                    <a:lnTo>
                      <a:pt x="2067" y="835"/>
                    </a:lnTo>
                    <a:lnTo>
                      <a:pt x="2095" y="827"/>
                    </a:lnTo>
                    <a:lnTo>
                      <a:pt x="2120" y="819"/>
                    </a:lnTo>
                    <a:lnTo>
                      <a:pt x="2143" y="813"/>
                    </a:lnTo>
                    <a:lnTo>
                      <a:pt x="2164" y="807"/>
                    </a:lnTo>
                    <a:lnTo>
                      <a:pt x="2181" y="804"/>
                    </a:lnTo>
                    <a:lnTo>
                      <a:pt x="2195" y="802"/>
                    </a:lnTo>
                    <a:lnTo>
                      <a:pt x="2180" y="814"/>
                    </a:lnTo>
                    <a:lnTo>
                      <a:pt x="2157" y="829"/>
                    </a:lnTo>
                    <a:lnTo>
                      <a:pt x="2128" y="845"/>
                    </a:lnTo>
                    <a:lnTo>
                      <a:pt x="2095" y="864"/>
                    </a:lnTo>
                    <a:lnTo>
                      <a:pt x="2056" y="882"/>
                    </a:lnTo>
                    <a:lnTo>
                      <a:pt x="2011" y="902"/>
                    </a:lnTo>
                    <a:lnTo>
                      <a:pt x="1964" y="923"/>
                    </a:lnTo>
                    <a:lnTo>
                      <a:pt x="1912" y="946"/>
                    </a:lnTo>
                    <a:lnTo>
                      <a:pt x="1858" y="969"/>
                    </a:lnTo>
                    <a:lnTo>
                      <a:pt x="1801" y="992"/>
                    </a:lnTo>
                    <a:lnTo>
                      <a:pt x="1742" y="1017"/>
                    </a:lnTo>
                    <a:lnTo>
                      <a:pt x="1682" y="1042"/>
                    </a:lnTo>
                    <a:lnTo>
                      <a:pt x="1621" y="1068"/>
                    </a:lnTo>
                    <a:lnTo>
                      <a:pt x="1560" y="1094"/>
                    </a:lnTo>
                    <a:lnTo>
                      <a:pt x="1501" y="1121"/>
                    </a:lnTo>
                    <a:lnTo>
                      <a:pt x="1441" y="1147"/>
                    </a:lnTo>
                    <a:lnTo>
                      <a:pt x="1383" y="1175"/>
                    </a:lnTo>
                    <a:lnTo>
                      <a:pt x="1327" y="1203"/>
                    </a:lnTo>
                    <a:lnTo>
                      <a:pt x="1272" y="1230"/>
                    </a:lnTo>
                    <a:lnTo>
                      <a:pt x="1222" y="1258"/>
                    </a:lnTo>
                    <a:lnTo>
                      <a:pt x="1175" y="1284"/>
                    </a:lnTo>
                    <a:lnTo>
                      <a:pt x="1132" y="1312"/>
                    </a:lnTo>
                    <a:lnTo>
                      <a:pt x="1094" y="1338"/>
                    </a:lnTo>
                    <a:lnTo>
                      <a:pt x="1061" y="1365"/>
                    </a:lnTo>
                    <a:lnTo>
                      <a:pt x="1033" y="1391"/>
                    </a:lnTo>
                    <a:lnTo>
                      <a:pt x="1012" y="1417"/>
                    </a:lnTo>
                    <a:lnTo>
                      <a:pt x="998" y="1441"/>
                    </a:lnTo>
                    <a:lnTo>
                      <a:pt x="991" y="1465"/>
                    </a:lnTo>
                    <a:lnTo>
                      <a:pt x="993" y="1488"/>
                    </a:lnTo>
                    <a:lnTo>
                      <a:pt x="1003" y="1511"/>
                    </a:lnTo>
                    <a:lnTo>
                      <a:pt x="1021" y="1532"/>
                    </a:lnTo>
                    <a:lnTo>
                      <a:pt x="1050" y="1553"/>
                    </a:lnTo>
                    <a:lnTo>
                      <a:pt x="1048" y="1554"/>
                    </a:lnTo>
                    <a:lnTo>
                      <a:pt x="1059" y="1556"/>
                    </a:lnTo>
                    <a:lnTo>
                      <a:pt x="1070" y="1559"/>
                    </a:lnTo>
                    <a:lnTo>
                      <a:pt x="1081" y="1562"/>
                    </a:lnTo>
                    <a:lnTo>
                      <a:pt x="1090" y="1564"/>
                    </a:lnTo>
                    <a:lnTo>
                      <a:pt x="1100" y="1567"/>
                    </a:lnTo>
                    <a:lnTo>
                      <a:pt x="1109" y="1569"/>
                    </a:lnTo>
                    <a:lnTo>
                      <a:pt x="1117" y="1571"/>
                    </a:lnTo>
                    <a:lnTo>
                      <a:pt x="1125" y="1573"/>
                    </a:lnTo>
                    <a:lnTo>
                      <a:pt x="1152" y="1585"/>
                    </a:lnTo>
                    <a:lnTo>
                      <a:pt x="1171" y="1595"/>
                    </a:lnTo>
                    <a:lnTo>
                      <a:pt x="1185" y="1607"/>
                    </a:lnTo>
                    <a:lnTo>
                      <a:pt x="1194" y="1617"/>
                    </a:lnTo>
                    <a:lnTo>
                      <a:pt x="1198" y="1628"/>
                    </a:lnTo>
                    <a:lnTo>
                      <a:pt x="1199" y="1636"/>
                    </a:lnTo>
                    <a:lnTo>
                      <a:pt x="1198" y="1644"/>
                    </a:lnTo>
                    <a:lnTo>
                      <a:pt x="1195" y="1651"/>
                    </a:lnTo>
                    <a:lnTo>
                      <a:pt x="906" y="1716"/>
                    </a:lnTo>
                    <a:lnTo>
                      <a:pt x="906" y="1728"/>
                    </a:lnTo>
                    <a:lnTo>
                      <a:pt x="1224" y="1655"/>
                    </a:lnTo>
                    <a:lnTo>
                      <a:pt x="1274" y="1651"/>
                    </a:lnTo>
                    <a:lnTo>
                      <a:pt x="1312" y="1650"/>
                    </a:lnTo>
                    <a:lnTo>
                      <a:pt x="1339" y="1653"/>
                    </a:lnTo>
                    <a:lnTo>
                      <a:pt x="1360" y="1660"/>
                    </a:lnTo>
                    <a:lnTo>
                      <a:pt x="1374" y="1668"/>
                    </a:lnTo>
                    <a:lnTo>
                      <a:pt x="1381" y="1677"/>
                    </a:lnTo>
                    <a:lnTo>
                      <a:pt x="1384" y="1688"/>
                    </a:lnTo>
                    <a:lnTo>
                      <a:pt x="1385" y="1697"/>
                    </a:lnTo>
                    <a:lnTo>
                      <a:pt x="1059" y="1770"/>
                    </a:lnTo>
                    <a:lnTo>
                      <a:pt x="1059" y="1782"/>
                    </a:lnTo>
                    <a:lnTo>
                      <a:pt x="1382" y="1709"/>
                    </a:lnTo>
                    <a:lnTo>
                      <a:pt x="1382" y="1709"/>
                    </a:lnTo>
                    <a:lnTo>
                      <a:pt x="1381" y="1711"/>
                    </a:lnTo>
                    <a:lnTo>
                      <a:pt x="1380" y="1712"/>
                    </a:lnTo>
                    <a:lnTo>
                      <a:pt x="1380" y="1712"/>
                    </a:lnTo>
                    <a:lnTo>
                      <a:pt x="1407" y="1706"/>
                    </a:lnTo>
                    <a:lnTo>
                      <a:pt x="1433" y="1701"/>
                    </a:lnTo>
                    <a:lnTo>
                      <a:pt x="1456" y="1698"/>
                    </a:lnTo>
                    <a:lnTo>
                      <a:pt x="1477" y="1697"/>
                    </a:lnTo>
                    <a:lnTo>
                      <a:pt x="1496" y="1697"/>
                    </a:lnTo>
                    <a:lnTo>
                      <a:pt x="1513" y="1698"/>
                    </a:lnTo>
                    <a:lnTo>
                      <a:pt x="1528" y="1699"/>
                    </a:lnTo>
                    <a:lnTo>
                      <a:pt x="1542" y="1702"/>
                    </a:lnTo>
                    <a:lnTo>
                      <a:pt x="1553" y="1706"/>
                    </a:lnTo>
                    <a:lnTo>
                      <a:pt x="1564" y="1709"/>
                    </a:lnTo>
                    <a:lnTo>
                      <a:pt x="1573" y="1714"/>
                    </a:lnTo>
                    <a:lnTo>
                      <a:pt x="1581" y="1719"/>
                    </a:lnTo>
                    <a:lnTo>
                      <a:pt x="1588" y="1723"/>
                    </a:lnTo>
                    <a:lnTo>
                      <a:pt x="1593" y="1728"/>
                    </a:lnTo>
                    <a:lnTo>
                      <a:pt x="1597" y="1732"/>
                    </a:lnTo>
                    <a:lnTo>
                      <a:pt x="1601" y="1736"/>
                    </a:lnTo>
                    <a:lnTo>
                      <a:pt x="1238" y="1818"/>
                    </a:lnTo>
                    <a:lnTo>
                      <a:pt x="1238" y="1829"/>
                    </a:lnTo>
                    <a:lnTo>
                      <a:pt x="1643" y="1737"/>
                    </a:lnTo>
                    <a:lnTo>
                      <a:pt x="1685" y="1734"/>
                    </a:lnTo>
                    <a:lnTo>
                      <a:pt x="1719" y="1734"/>
                    </a:lnTo>
                    <a:lnTo>
                      <a:pt x="1747" y="1736"/>
                    </a:lnTo>
                    <a:lnTo>
                      <a:pt x="1770" y="1742"/>
                    </a:lnTo>
                    <a:lnTo>
                      <a:pt x="1786" y="1749"/>
                    </a:lnTo>
                    <a:lnTo>
                      <a:pt x="1799" y="1757"/>
                    </a:lnTo>
                    <a:lnTo>
                      <a:pt x="1808" y="1764"/>
                    </a:lnTo>
                    <a:lnTo>
                      <a:pt x="1814" y="1770"/>
                    </a:lnTo>
                    <a:lnTo>
                      <a:pt x="1393" y="1865"/>
                    </a:lnTo>
                    <a:lnTo>
                      <a:pt x="1393" y="1876"/>
                    </a:lnTo>
                    <a:lnTo>
                      <a:pt x="1841" y="1775"/>
                    </a:lnTo>
                    <a:lnTo>
                      <a:pt x="1881" y="1773"/>
                    </a:lnTo>
                    <a:lnTo>
                      <a:pt x="1915" y="1775"/>
                    </a:lnTo>
                    <a:lnTo>
                      <a:pt x="1946" y="1780"/>
                    </a:lnTo>
                    <a:lnTo>
                      <a:pt x="1972" y="1785"/>
                    </a:lnTo>
                    <a:lnTo>
                      <a:pt x="1992" y="1793"/>
                    </a:lnTo>
                    <a:lnTo>
                      <a:pt x="2007" y="1799"/>
                    </a:lnTo>
                    <a:lnTo>
                      <a:pt x="2016" y="1804"/>
                    </a:lnTo>
                    <a:lnTo>
                      <a:pt x="2020" y="1806"/>
                    </a:lnTo>
                    <a:lnTo>
                      <a:pt x="1998" y="1817"/>
                    </a:lnTo>
                    <a:lnTo>
                      <a:pt x="1974" y="1827"/>
                    </a:lnTo>
                    <a:lnTo>
                      <a:pt x="1947" y="1837"/>
                    </a:lnTo>
                    <a:lnTo>
                      <a:pt x="1919" y="1848"/>
                    </a:lnTo>
                    <a:lnTo>
                      <a:pt x="1886" y="1859"/>
                    </a:lnTo>
                    <a:lnTo>
                      <a:pt x="1854" y="1870"/>
                    </a:lnTo>
                    <a:lnTo>
                      <a:pt x="1818" y="1879"/>
                    </a:lnTo>
                    <a:lnTo>
                      <a:pt x="1783" y="1889"/>
                    </a:lnTo>
                    <a:lnTo>
                      <a:pt x="1745" y="1899"/>
                    </a:lnTo>
                    <a:lnTo>
                      <a:pt x="1706" y="1909"/>
                    </a:lnTo>
                    <a:lnTo>
                      <a:pt x="1665" y="1918"/>
                    </a:lnTo>
                    <a:lnTo>
                      <a:pt x="1624" y="1927"/>
                    </a:lnTo>
                    <a:lnTo>
                      <a:pt x="1581" y="1935"/>
                    </a:lnTo>
                    <a:lnTo>
                      <a:pt x="1539" y="1944"/>
                    </a:lnTo>
                    <a:lnTo>
                      <a:pt x="1496" y="1952"/>
                    </a:lnTo>
                    <a:lnTo>
                      <a:pt x="1452" y="1959"/>
                    </a:lnTo>
                    <a:lnTo>
                      <a:pt x="1408" y="1966"/>
                    </a:lnTo>
                    <a:lnTo>
                      <a:pt x="1365" y="1973"/>
                    </a:lnTo>
                    <a:lnTo>
                      <a:pt x="1321" y="1979"/>
                    </a:lnTo>
                    <a:lnTo>
                      <a:pt x="1278" y="1985"/>
                    </a:lnTo>
                    <a:lnTo>
                      <a:pt x="1236" y="1989"/>
                    </a:lnTo>
                    <a:lnTo>
                      <a:pt x="1193" y="1994"/>
                    </a:lnTo>
                    <a:lnTo>
                      <a:pt x="1152" y="1997"/>
                    </a:lnTo>
                    <a:lnTo>
                      <a:pt x="1112" y="2001"/>
                    </a:lnTo>
                    <a:lnTo>
                      <a:pt x="1073" y="2003"/>
                    </a:lnTo>
                    <a:lnTo>
                      <a:pt x="1035" y="2004"/>
                    </a:lnTo>
                    <a:lnTo>
                      <a:pt x="998" y="2005"/>
                    </a:lnTo>
                    <a:lnTo>
                      <a:pt x="964" y="2005"/>
                    </a:lnTo>
                    <a:lnTo>
                      <a:pt x="932" y="2004"/>
                    </a:lnTo>
                    <a:lnTo>
                      <a:pt x="900" y="2002"/>
                    </a:lnTo>
                    <a:lnTo>
                      <a:pt x="872" y="2000"/>
                    </a:lnTo>
                    <a:lnTo>
                      <a:pt x="845" y="1996"/>
                    </a:lnTo>
                    <a:lnTo>
                      <a:pt x="835" y="1994"/>
                    </a:lnTo>
                    <a:lnTo>
                      <a:pt x="823" y="1992"/>
                    </a:lnTo>
                    <a:lnTo>
                      <a:pt x="811" y="1988"/>
                    </a:lnTo>
                    <a:lnTo>
                      <a:pt x="798" y="1984"/>
                    </a:lnTo>
                    <a:lnTo>
                      <a:pt x="785" y="1978"/>
                    </a:lnTo>
                    <a:lnTo>
                      <a:pt x="770" y="1971"/>
                    </a:lnTo>
                    <a:lnTo>
                      <a:pt x="756" y="1963"/>
                    </a:lnTo>
                    <a:lnTo>
                      <a:pt x="740" y="1954"/>
                    </a:lnTo>
                    <a:lnTo>
                      <a:pt x="724" y="1942"/>
                    </a:lnTo>
                    <a:lnTo>
                      <a:pt x="708" y="1928"/>
                    </a:lnTo>
                    <a:lnTo>
                      <a:pt x="691" y="1913"/>
                    </a:lnTo>
                    <a:lnTo>
                      <a:pt x="672" y="1895"/>
                    </a:lnTo>
                    <a:lnTo>
                      <a:pt x="653" y="1875"/>
                    </a:lnTo>
                    <a:lnTo>
                      <a:pt x="634" y="1852"/>
                    </a:lnTo>
                    <a:lnTo>
                      <a:pt x="614" y="1827"/>
                    </a:lnTo>
                    <a:lnTo>
                      <a:pt x="593" y="1798"/>
                    </a:lnTo>
                    <a:lnTo>
                      <a:pt x="572" y="1770"/>
                    </a:lnTo>
                    <a:lnTo>
                      <a:pt x="551" y="1746"/>
                    </a:lnTo>
                    <a:lnTo>
                      <a:pt x="531" y="1726"/>
                    </a:lnTo>
                    <a:lnTo>
                      <a:pt x="511" y="1709"/>
                    </a:lnTo>
                    <a:lnTo>
                      <a:pt x="492" y="1696"/>
                    </a:lnTo>
                    <a:lnTo>
                      <a:pt x="473" y="1685"/>
                    </a:lnTo>
                    <a:lnTo>
                      <a:pt x="456" y="1676"/>
                    </a:lnTo>
                    <a:lnTo>
                      <a:pt x="440" y="1670"/>
                    </a:lnTo>
                    <a:lnTo>
                      <a:pt x="425" y="1666"/>
                    </a:lnTo>
                    <a:lnTo>
                      <a:pt x="411" y="1663"/>
                    </a:lnTo>
                    <a:lnTo>
                      <a:pt x="399" y="1661"/>
                    </a:lnTo>
                    <a:lnTo>
                      <a:pt x="389" y="1661"/>
                    </a:lnTo>
                    <a:lnTo>
                      <a:pt x="381" y="1661"/>
                    </a:lnTo>
                    <a:lnTo>
                      <a:pt x="375" y="1661"/>
                    </a:lnTo>
                    <a:lnTo>
                      <a:pt x="372" y="1662"/>
                    </a:lnTo>
                    <a:lnTo>
                      <a:pt x="371" y="1662"/>
                    </a:lnTo>
                    <a:lnTo>
                      <a:pt x="368" y="1664"/>
                    </a:lnTo>
                    <a:lnTo>
                      <a:pt x="363" y="1671"/>
                    </a:lnTo>
                    <a:lnTo>
                      <a:pt x="352" y="1682"/>
                    </a:lnTo>
                    <a:lnTo>
                      <a:pt x="340" y="1694"/>
                    </a:lnTo>
                    <a:lnTo>
                      <a:pt x="323" y="1709"/>
                    </a:lnTo>
                    <a:lnTo>
                      <a:pt x="304" y="1726"/>
                    </a:lnTo>
                    <a:lnTo>
                      <a:pt x="283" y="1741"/>
                    </a:lnTo>
                    <a:lnTo>
                      <a:pt x="260" y="1755"/>
                    </a:lnTo>
                    <a:lnTo>
                      <a:pt x="236" y="1768"/>
                    </a:lnTo>
                    <a:lnTo>
                      <a:pt x="209" y="1779"/>
                    </a:lnTo>
                    <a:lnTo>
                      <a:pt x="183" y="1785"/>
                    </a:lnTo>
                    <a:lnTo>
                      <a:pt x="156" y="1788"/>
                    </a:lnTo>
                    <a:lnTo>
                      <a:pt x="129" y="1784"/>
                    </a:lnTo>
                    <a:lnTo>
                      <a:pt x="102" y="1775"/>
                    </a:lnTo>
                    <a:lnTo>
                      <a:pt x="76" y="1759"/>
                    </a:lnTo>
                    <a:lnTo>
                      <a:pt x="50" y="1735"/>
                    </a:lnTo>
                    <a:lnTo>
                      <a:pt x="33" y="1713"/>
                    </a:lnTo>
                    <a:lnTo>
                      <a:pt x="21" y="1692"/>
                    </a:lnTo>
                    <a:lnTo>
                      <a:pt x="10" y="1670"/>
                    </a:lnTo>
                    <a:lnTo>
                      <a:pt x="4" y="1650"/>
                    </a:lnTo>
                    <a:lnTo>
                      <a:pt x="1" y="1629"/>
                    </a:lnTo>
                    <a:lnTo>
                      <a:pt x="0" y="1608"/>
                    </a:lnTo>
                    <a:lnTo>
                      <a:pt x="2" y="1588"/>
                    </a:lnTo>
                    <a:lnTo>
                      <a:pt x="6" y="1569"/>
                    </a:lnTo>
                    <a:lnTo>
                      <a:pt x="17" y="1539"/>
                    </a:lnTo>
                    <a:lnTo>
                      <a:pt x="31" y="1512"/>
                    </a:lnTo>
                    <a:lnTo>
                      <a:pt x="47" y="1488"/>
                    </a:lnTo>
                    <a:lnTo>
                      <a:pt x="64" y="1468"/>
                    </a:lnTo>
                    <a:lnTo>
                      <a:pt x="84" y="1449"/>
                    </a:lnTo>
                    <a:lnTo>
                      <a:pt x="103" y="1434"/>
                    </a:lnTo>
                    <a:lnTo>
                      <a:pt x="122" y="1423"/>
                    </a:lnTo>
                    <a:lnTo>
                      <a:pt x="140" y="1413"/>
                    </a:lnTo>
                    <a:lnTo>
                      <a:pt x="140" y="141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sp>
            <p:nvSpPr>
              <p:cNvPr id="56" name="Freeform 6">
                <a:extLst>
                  <a:ext uri="{FF2B5EF4-FFF2-40B4-BE49-F238E27FC236}">
                    <a16:creationId xmlns:a16="http://schemas.microsoft.com/office/drawing/2014/main" id="{69E0142E-B33B-7FF2-C76D-41D2A7578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9004" y="4064012"/>
                <a:ext cx="66675" cy="79374"/>
              </a:xfrm>
              <a:custGeom>
                <a:avLst/>
                <a:gdLst>
                  <a:gd name="T0" fmla="*/ 28 w 84"/>
                  <a:gd name="T1" fmla="*/ 0 h 99"/>
                  <a:gd name="T2" fmla="*/ 16 w 84"/>
                  <a:gd name="T3" fmla="*/ 30 h 99"/>
                  <a:gd name="T4" fmla="*/ 7 w 84"/>
                  <a:gd name="T5" fmla="*/ 54 h 99"/>
                  <a:gd name="T6" fmla="*/ 2 w 84"/>
                  <a:gd name="T7" fmla="*/ 71 h 99"/>
                  <a:gd name="T8" fmla="*/ 0 w 84"/>
                  <a:gd name="T9" fmla="*/ 84 h 99"/>
                  <a:gd name="T10" fmla="*/ 0 w 84"/>
                  <a:gd name="T11" fmla="*/ 92 h 99"/>
                  <a:gd name="T12" fmla="*/ 1 w 84"/>
                  <a:gd name="T13" fmla="*/ 97 h 99"/>
                  <a:gd name="T14" fmla="*/ 2 w 84"/>
                  <a:gd name="T15" fmla="*/ 99 h 99"/>
                  <a:gd name="T16" fmla="*/ 2 w 84"/>
                  <a:gd name="T17" fmla="*/ 99 h 99"/>
                  <a:gd name="T18" fmla="*/ 11 w 84"/>
                  <a:gd name="T19" fmla="*/ 88 h 99"/>
                  <a:gd name="T20" fmla="*/ 23 w 84"/>
                  <a:gd name="T21" fmla="*/ 82 h 99"/>
                  <a:gd name="T22" fmla="*/ 35 w 84"/>
                  <a:gd name="T23" fmla="*/ 75 h 99"/>
                  <a:gd name="T24" fmla="*/ 50 w 84"/>
                  <a:gd name="T25" fmla="*/ 70 h 99"/>
                  <a:gd name="T26" fmla="*/ 63 w 84"/>
                  <a:gd name="T27" fmla="*/ 67 h 99"/>
                  <a:gd name="T28" fmla="*/ 73 w 84"/>
                  <a:gd name="T29" fmla="*/ 64 h 99"/>
                  <a:gd name="T30" fmla="*/ 81 w 84"/>
                  <a:gd name="T31" fmla="*/ 63 h 99"/>
                  <a:gd name="T32" fmla="*/ 84 w 84"/>
                  <a:gd name="T33" fmla="*/ 63 h 99"/>
                  <a:gd name="T34" fmla="*/ 28 w 84"/>
                  <a:gd name="T35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4" h="99">
                    <a:moveTo>
                      <a:pt x="28" y="0"/>
                    </a:moveTo>
                    <a:lnTo>
                      <a:pt x="16" y="30"/>
                    </a:lnTo>
                    <a:lnTo>
                      <a:pt x="7" y="54"/>
                    </a:lnTo>
                    <a:lnTo>
                      <a:pt x="2" y="71"/>
                    </a:lnTo>
                    <a:lnTo>
                      <a:pt x="0" y="84"/>
                    </a:lnTo>
                    <a:lnTo>
                      <a:pt x="0" y="92"/>
                    </a:lnTo>
                    <a:lnTo>
                      <a:pt x="1" y="97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11" y="88"/>
                    </a:lnTo>
                    <a:lnTo>
                      <a:pt x="23" y="82"/>
                    </a:lnTo>
                    <a:lnTo>
                      <a:pt x="35" y="75"/>
                    </a:lnTo>
                    <a:lnTo>
                      <a:pt x="50" y="70"/>
                    </a:lnTo>
                    <a:lnTo>
                      <a:pt x="63" y="67"/>
                    </a:lnTo>
                    <a:lnTo>
                      <a:pt x="73" y="64"/>
                    </a:lnTo>
                    <a:lnTo>
                      <a:pt x="81" y="63"/>
                    </a:lnTo>
                    <a:lnTo>
                      <a:pt x="84" y="63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  <p:sp>
            <p:nvSpPr>
              <p:cNvPr id="57" name="Freeform 7">
                <a:extLst>
                  <a:ext uri="{FF2B5EF4-FFF2-40B4-BE49-F238E27FC236}">
                    <a16:creationId xmlns:a16="http://schemas.microsoft.com/office/drawing/2014/main" id="{667A9064-09B3-9FAE-A4C0-534608BEB8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4887" y="3976690"/>
                <a:ext cx="50800" cy="50800"/>
              </a:xfrm>
              <a:custGeom>
                <a:avLst/>
                <a:gdLst>
                  <a:gd name="T0" fmla="*/ 31 w 62"/>
                  <a:gd name="T1" fmla="*/ 66 h 66"/>
                  <a:gd name="T2" fmla="*/ 44 w 62"/>
                  <a:gd name="T3" fmla="*/ 63 h 66"/>
                  <a:gd name="T4" fmla="*/ 54 w 62"/>
                  <a:gd name="T5" fmla="*/ 55 h 66"/>
                  <a:gd name="T6" fmla="*/ 60 w 62"/>
                  <a:gd name="T7" fmla="*/ 45 h 66"/>
                  <a:gd name="T8" fmla="*/ 62 w 62"/>
                  <a:gd name="T9" fmla="*/ 32 h 66"/>
                  <a:gd name="T10" fmla="*/ 60 w 62"/>
                  <a:gd name="T11" fmla="*/ 21 h 66"/>
                  <a:gd name="T12" fmla="*/ 54 w 62"/>
                  <a:gd name="T13" fmla="*/ 10 h 66"/>
                  <a:gd name="T14" fmla="*/ 44 w 62"/>
                  <a:gd name="T15" fmla="*/ 2 h 66"/>
                  <a:gd name="T16" fmla="*/ 31 w 62"/>
                  <a:gd name="T17" fmla="*/ 0 h 66"/>
                  <a:gd name="T18" fmla="*/ 18 w 62"/>
                  <a:gd name="T19" fmla="*/ 2 h 66"/>
                  <a:gd name="T20" fmla="*/ 9 w 62"/>
                  <a:gd name="T21" fmla="*/ 10 h 66"/>
                  <a:gd name="T22" fmla="*/ 2 w 62"/>
                  <a:gd name="T23" fmla="*/ 21 h 66"/>
                  <a:gd name="T24" fmla="*/ 0 w 62"/>
                  <a:gd name="T25" fmla="*/ 32 h 66"/>
                  <a:gd name="T26" fmla="*/ 2 w 62"/>
                  <a:gd name="T27" fmla="*/ 45 h 66"/>
                  <a:gd name="T28" fmla="*/ 9 w 62"/>
                  <a:gd name="T29" fmla="*/ 55 h 66"/>
                  <a:gd name="T30" fmla="*/ 18 w 62"/>
                  <a:gd name="T31" fmla="*/ 63 h 66"/>
                  <a:gd name="T32" fmla="*/ 31 w 62"/>
                  <a:gd name="T33" fmla="*/ 66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66">
                    <a:moveTo>
                      <a:pt x="31" y="66"/>
                    </a:moveTo>
                    <a:lnTo>
                      <a:pt x="44" y="63"/>
                    </a:lnTo>
                    <a:lnTo>
                      <a:pt x="54" y="55"/>
                    </a:lnTo>
                    <a:lnTo>
                      <a:pt x="60" y="45"/>
                    </a:lnTo>
                    <a:lnTo>
                      <a:pt x="62" y="32"/>
                    </a:lnTo>
                    <a:lnTo>
                      <a:pt x="60" y="21"/>
                    </a:lnTo>
                    <a:lnTo>
                      <a:pt x="54" y="10"/>
                    </a:lnTo>
                    <a:lnTo>
                      <a:pt x="44" y="2"/>
                    </a:lnTo>
                    <a:lnTo>
                      <a:pt x="31" y="0"/>
                    </a:lnTo>
                    <a:lnTo>
                      <a:pt x="18" y="2"/>
                    </a:lnTo>
                    <a:lnTo>
                      <a:pt x="9" y="10"/>
                    </a:lnTo>
                    <a:lnTo>
                      <a:pt x="2" y="21"/>
                    </a:lnTo>
                    <a:lnTo>
                      <a:pt x="0" y="32"/>
                    </a:lnTo>
                    <a:lnTo>
                      <a:pt x="2" y="45"/>
                    </a:lnTo>
                    <a:lnTo>
                      <a:pt x="9" y="55"/>
                    </a:lnTo>
                    <a:lnTo>
                      <a:pt x="18" y="63"/>
                    </a:lnTo>
                    <a:lnTo>
                      <a:pt x="31" y="6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1350"/>
              </a:p>
            </p:txBody>
          </p:sp>
        </p:grpSp>
      </p:grpSp>
      <p:grpSp>
        <p:nvGrpSpPr>
          <p:cNvPr id="58" name="Group 6304">
            <a:extLst>
              <a:ext uri="{FF2B5EF4-FFF2-40B4-BE49-F238E27FC236}">
                <a16:creationId xmlns:a16="http://schemas.microsoft.com/office/drawing/2014/main" id="{F1E8865F-8288-12A4-9E6F-54B1561AAE26}"/>
              </a:ext>
            </a:extLst>
          </p:cNvPr>
          <p:cNvGrpSpPr/>
          <p:nvPr/>
        </p:nvGrpSpPr>
        <p:grpSpPr>
          <a:xfrm>
            <a:off x="4192728" y="3815003"/>
            <a:ext cx="459652" cy="459000"/>
            <a:chOff x="6722402" y="4690710"/>
            <a:chExt cx="612869" cy="612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59" name="Oval 137">
              <a:extLst>
                <a:ext uri="{FF2B5EF4-FFF2-40B4-BE49-F238E27FC236}">
                  <a16:creationId xmlns:a16="http://schemas.microsoft.com/office/drawing/2014/main" id="{01113682-0D2D-5050-6DA0-22A4B4BD694B}"/>
                </a:ext>
              </a:extLst>
            </p:cNvPr>
            <p:cNvSpPr/>
            <p:nvPr/>
          </p:nvSpPr>
          <p:spPr bwMode="ltGray">
            <a:xfrm>
              <a:off x="6722836" y="4690710"/>
              <a:ext cx="612000" cy="612000"/>
            </a:xfrm>
            <a:prstGeom prst="ellipse">
              <a:avLst/>
            </a:prstGeom>
            <a:solidFill>
              <a:srgbClr val="00468B"/>
            </a:solidFill>
            <a:ln w="3175">
              <a:solidFill>
                <a:srgbClr val="0046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 dirty="0" err="1">
                <a:solidFill>
                  <a:schemeClr val="bg1"/>
                </a:solidFill>
                <a:latin typeface="Georgia" pitchFamily="18" charset="0"/>
              </a:endParaRPr>
            </a:p>
          </p:txBody>
        </p:sp>
        <p:sp>
          <p:nvSpPr>
            <p:cNvPr id="60" name="Freeform 4830">
              <a:extLst>
                <a:ext uri="{FF2B5EF4-FFF2-40B4-BE49-F238E27FC236}">
                  <a16:creationId xmlns:a16="http://schemas.microsoft.com/office/drawing/2014/main" id="{881A34DD-4488-BEE6-ECC9-4090BA1485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22402" y="4753616"/>
              <a:ext cx="612869" cy="490295"/>
            </a:xfrm>
            <a:custGeom>
              <a:avLst/>
              <a:gdLst>
                <a:gd name="T0" fmla="*/ 478 w 500"/>
                <a:gd name="T1" fmla="*/ 164 h 400"/>
                <a:gd name="T2" fmla="*/ 422 w 500"/>
                <a:gd name="T3" fmla="*/ 150 h 400"/>
                <a:gd name="T4" fmla="*/ 374 w 500"/>
                <a:gd name="T5" fmla="*/ 120 h 400"/>
                <a:gd name="T6" fmla="*/ 358 w 500"/>
                <a:gd name="T7" fmla="*/ 106 h 400"/>
                <a:gd name="T8" fmla="*/ 356 w 500"/>
                <a:gd name="T9" fmla="*/ 104 h 400"/>
                <a:gd name="T10" fmla="*/ 260 w 500"/>
                <a:gd name="T11" fmla="*/ 8 h 400"/>
                <a:gd name="T12" fmla="*/ 260 w 500"/>
                <a:gd name="T13" fmla="*/ 6 h 400"/>
                <a:gd name="T14" fmla="*/ 256 w 500"/>
                <a:gd name="T15" fmla="*/ 4 h 400"/>
                <a:gd name="T16" fmla="*/ 256 w 500"/>
                <a:gd name="T17" fmla="*/ 2 h 400"/>
                <a:gd name="T18" fmla="*/ 252 w 500"/>
                <a:gd name="T19" fmla="*/ 0 h 400"/>
                <a:gd name="T20" fmla="*/ 252 w 500"/>
                <a:gd name="T21" fmla="*/ 0 h 400"/>
                <a:gd name="T22" fmla="*/ 248 w 500"/>
                <a:gd name="T23" fmla="*/ 0 h 400"/>
                <a:gd name="T24" fmla="*/ 248 w 500"/>
                <a:gd name="T25" fmla="*/ 0 h 400"/>
                <a:gd name="T26" fmla="*/ 244 w 500"/>
                <a:gd name="T27" fmla="*/ 2 h 400"/>
                <a:gd name="T28" fmla="*/ 244 w 500"/>
                <a:gd name="T29" fmla="*/ 4 h 400"/>
                <a:gd name="T30" fmla="*/ 240 w 500"/>
                <a:gd name="T31" fmla="*/ 6 h 400"/>
                <a:gd name="T32" fmla="*/ 214 w 500"/>
                <a:gd name="T33" fmla="*/ 102 h 400"/>
                <a:gd name="T34" fmla="*/ 144 w 500"/>
                <a:gd name="T35" fmla="*/ 104 h 400"/>
                <a:gd name="T36" fmla="*/ 142 w 500"/>
                <a:gd name="T37" fmla="*/ 106 h 400"/>
                <a:gd name="T38" fmla="*/ 126 w 500"/>
                <a:gd name="T39" fmla="*/ 120 h 400"/>
                <a:gd name="T40" fmla="*/ 78 w 500"/>
                <a:gd name="T41" fmla="*/ 150 h 400"/>
                <a:gd name="T42" fmla="*/ 22 w 500"/>
                <a:gd name="T43" fmla="*/ 164 h 400"/>
                <a:gd name="T44" fmla="*/ 0 w 500"/>
                <a:gd name="T45" fmla="*/ 186 h 400"/>
                <a:gd name="T46" fmla="*/ 0 w 500"/>
                <a:gd name="T47" fmla="*/ 186 h 400"/>
                <a:gd name="T48" fmla="*/ 20 w 500"/>
                <a:gd name="T49" fmla="*/ 184 h 400"/>
                <a:gd name="T50" fmla="*/ 80 w 500"/>
                <a:gd name="T51" fmla="*/ 170 h 400"/>
                <a:gd name="T52" fmla="*/ 134 w 500"/>
                <a:gd name="T53" fmla="*/ 140 h 400"/>
                <a:gd name="T54" fmla="*/ 138 w 500"/>
                <a:gd name="T55" fmla="*/ 388 h 400"/>
                <a:gd name="T56" fmla="*/ 140 w 500"/>
                <a:gd name="T57" fmla="*/ 394 h 400"/>
                <a:gd name="T58" fmla="*/ 146 w 500"/>
                <a:gd name="T59" fmla="*/ 400 h 400"/>
                <a:gd name="T60" fmla="*/ 154 w 500"/>
                <a:gd name="T61" fmla="*/ 398 h 400"/>
                <a:gd name="T62" fmla="*/ 250 w 500"/>
                <a:gd name="T63" fmla="*/ 322 h 400"/>
                <a:gd name="T64" fmla="*/ 342 w 500"/>
                <a:gd name="T65" fmla="*/ 392 h 400"/>
                <a:gd name="T66" fmla="*/ 352 w 500"/>
                <a:gd name="T67" fmla="*/ 400 h 400"/>
                <a:gd name="T68" fmla="*/ 358 w 500"/>
                <a:gd name="T69" fmla="*/ 398 h 400"/>
                <a:gd name="T70" fmla="*/ 362 w 500"/>
                <a:gd name="T71" fmla="*/ 388 h 400"/>
                <a:gd name="T72" fmla="*/ 350 w 500"/>
                <a:gd name="T73" fmla="*/ 126 h 400"/>
                <a:gd name="T74" fmla="*/ 402 w 500"/>
                <a:gd name="T75" fmla="*/ 162 h 400"/>
                <a:gd name="T76" fmla="*/ 458 w 500"/>
                <a:gd name="T77" fmla="*/ 182 h 400"/>
                <a:gd name="T78" fmla="*/ 500 w 500"/>
                <a:gd name="T79" fmla="*/ 186 h 400"/>
                <a:gd name="T80" fmla="*/ 500 w 500"/>
                <a:gd name="T81" fmla="*/ 186 h 400"/>
                <a:gd name="T82" fmla="*/ 498 w 500"/>
                <a:gd name="T83" fmla="*/ 166 h 400"/>
                <a:gd name="T84" fmla="*/ 282 w 500"/>
                <a:gd name="T85" fmla="*/ 166 h 400"/>
                <a:gd name="T86" fmla="*/ 250 w 500"/>
                <a:gd name="T87" fmla="*/ 220 h 400"/>
                <a:gd name="T88" fmla="*/ 280 w 500"/>
                <a:gd name="T89" fmla="*/ 202 h 400"/>
                <a:gd name="T90" fmla="*/ 236 w 500"/>
                <a:gd name="T91" fmla="*/ 102 h 400"/>
                <a:gd name="T92" fmla="*/ 270 w 500"/>
                <a:gd name="T93" fmla="*/ 122 h 400"/>
                <a:gd name="T94" fmla="*/ 224 w 500"/>
                <a:gd name="T95" fmla="*/ 146 h 400"/>
                <a:gd name="T96" fmla="*/ 230 w 500"/>
                <a:gd name="T97" fmla="*/ 172 h 400"/>
                <a:gd name="T98" fmla="*/ 184 w 500"/>
                <a:gd name="T99" fmla="*/ 122 h 400"/>
                <a:gd name="T100" fmla="*/ 184 w 500"/>
                <a:gd name="T101" fmla="*/ 122 h 400"/>
                <a:gd name="T102" fmla="*/ 196 w 500"/>
                <a:gd name="T103" fmla="*/ 250 h 400"/>
                <a:gd name="T104" fmla="*/ 186 w 500"/>
                <a:gd name="T105" fmla="*/ 286 h 400"/>
                <a:gd name="T106" fmla="*/ 200 w 500"/>
                <a:gd name="T107" fmla="*/ 272 h 400"/>
                <a:gd name="T108" fmla="*/ 250 w 500"/>
                <a:gd name="T109" fmla="*/ 300 h 400"/>
                <a:gd name="T110" fmla="*/ 270 w 500"/>
                <a:gd name="T111" fmla="*/ 312 h 400"/>
                <a:gd name="T112" fmla="*/ 304 w 500"/>
                <a:gd name="T113" fmla="*/ 250 h 400"/>
                <a:gd name="T114" fmla="*/ 304 w 500"/>
                <a:gd name="T115" fmla="*/ 250 h 400"/>
                <a:gd name="T116" fmla="*/ 316 w 500"/>
                <a:gd name="T117" fmla="*/ 122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00" h="400">
                  <a:moveTo>
                    <a:pt x="498" y="166"/>
                  </a:moveTo>
                  <a:lnTo>
                    <a:pt x="498" y="166"/>
                  </a:lnTo>
                  <a:lnTo>
                    <a:pt x="478" y="164"/>
                  </a:lnTo>
                  <a:lnTo>
                    <a:pt x="460" y="162"/>
                  </a:lnTo>
                  <a:lnTo>
                    <a:pt x="440" y="156"/>
                  </a:lnTo>
                  <a:lnTo>
                    <a:pt x="422" y="150"/>
                  </a:lnTo>
                  <a:lnTo>
                    <a:pt x="406" y="142"/>
                  </a:lnTo>
                  <a:lnTo>
                    <a:pt x="388" y="130"/>
                  </a:lnTo>
                  <a:lnTo>
                    <a:pt x="374" y="120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8" y="106"/>
                  </a:lnTo>
                  <a:lnTo>
                    <a:pt x="356" y="104"/>
                  </a:lnTo>
                  <a:lnTo>
                    <a:pt x="356" y="104"/>
                  </a:lnTo>
                  <a:lnTo>
                    <a:pt x="352" y="102"/>
                  </a:lnTo>
                  <a:lnTo>
                    <a:pt x="286" y="102"/>
                  </a:lnTo>
                  <a:lnTo>
                    <a:pt x="260" y="8"/>
                  </a:lnTo>
                  <a:lnTo>
                    <a:pt x="260" y="8"/>
                  </a:lnTo>
                  <a:lnTo>
                    <a:pt x="260" y="6"/>
                  </a:lnTo>
                  <a:lnTo>
                    <a:pt x="260" y="6"/>
                  </a:lnTo>
                  <a:lnTo>
                    <a:pt x="258" y="4"/>
                  </a:lnTo>
                  <a:lnTo>
                    <a:pt x="258" y="4"/>
                  </a:lnTo>
                  <a:lnTo>
                    <a:pt x="256" y="4"/>
                  </a:lnTo>
                  <a:lnTo>
                    <a:pt x="256" y="4"/>
                  </a:lnTo>
                  <a:lnTo>
                    <a:pt x="256" y="2"/>
                  </a:lnTo>
                  <a:lnTo>
                    <a:pt x="256" y="2"/>
                  </a:lnTo>
                  <a:lnTo>
                    <a:pt x="254" y="2"/>
                  </a:lnTo>
                  <a:lnTo>
                    <a:pt x="254" y="2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2" y="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6" y="2"/>
                  </a:lnTo>
                  <a:lnTo>
                    <a:pt x="246" y="2"/>
                  </a:lnTo>
                  <a:lnTo>
                    <a:pt x="244" y="2"/>
                  </a:lnTo>
                  <a:lnTo>
                    <a:pt x="244" y="2"/>
                  </a:lnTo>
                  <a:lnTo>
                    <a:pt x="244" y="4"/>
                  </a:lnTo>
                  <a:lnTo>
                    <a:pt x="244" y="4"/>
                  </a:lnTo>
                  <a:lnTo>
                    <a:pt x="242" y="4"/>
                  </a:lnTo>
                  <a:lnTo>
                    <a:pt x="242" y="4"/>
                  </a:lnTo>
                  <a:lnTo>
                    <a:pt x="240" y="6"/>
                  </a:lnTo>
                  <a:lnTo>
                    <a:pt x="240" y="6"/>
                  </a:lnTo>
                  <a:lnTo>
                    <a:pt x="240" y="8"/>
                  </a:lnTo>
                  <a:lnTo>
                    <a:pt x="214" y="102"/>
                  </a:lnTo>
                  <a:lnTo>
                    <a:pt x="148" y="102"/>
                  </a:lnTo>
                  <a:lnTo>
                    <a:pt x="148" y="102"/>
                  </a:lnTo>
                  <a:lnTo>
                    <a:pt x="144" y="104"/>
                  </a:lnTo>
                  <a:lnTo>
                    <a:pt x="144" y="104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42" y="106"/>
                  </a:lnTo>
                  <a:lnTo>
                    <a:pt x="126" y="120"/>
                  </a:lnTo>
                  <a:lnTo>
                    <a:pt x="112" y="130"/>
                  </a:lnTo>
                  <a:lnTo>
                    <a:pt x="94" y="142"/>
                  </a:lnTo>
                  <a:lnTo>
                    <a:pt x="78" y="150"/>
                  </a:lnTo>
                  <a:lnTo>
                    <a:pt x="60" y="156"/>
                  </a:lnTo>
                  <a:lnTo>
                    <a:pt x="40" y="162"/>
                  </a:lnTo>
                  <a:lnTo>
                    <a:pt x="22" y="164"/>
                  </a:lnTo>
                  <a:lnTo>
                    <a:pt x="2" y="166"/>
                  </a:lnTo>
                  <a:lnTo>
                    <a:pt x="2" y="16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20" y="184"/>
                  </a:lnTo>
                  <a:lnTo>
                    <a:pt x="40" y="182"/>
                  </a:lnTo>
                  <a:lnTo>
                    <a:pt x="60" y="176"/>
                  </a:lnTo>
                  <a:lnTo>
                    <a:pt x="80" y="170"/>
                  </a:lnTo>
                  <a:lnTo>
                    <a:pt x="98" y="162"/>
                  </a:lnTo>
                  <a:lnTo>
                    <a:pt x="116" y="152"/>
                  </a:lnTo>
                  <a:lnTo>
                    <a:pt x="134" y="140"/>
                  </a:lnTo>
                  <a:lnTo>
                    <a:pt x="150" y="126"/>
                  </a:lnTo>
                  <a:lnTo>
                    <a:pt x="200" y="156"/>
                  </a:lnTo>
                  <a:lnTo>
                    <a:pt x="138" y="388"/>
                  </a:lnTo>
                  <a:lnTo>
                    <a:pt x="138" y="388"/>
                  </a:lnTo>
                  <a:lnTo>
                    <a:pt x="138" y="392"/>
                  </a:lnTo>
                  <a:lnTo>
                    <a:pt x="140" y="394"/>
                  </a:lnTo>
                  <a:lnTo>
                    <a:pt x="142" y="398"/>
                  </a:lnTo>
                  <a:lnTo>
                    <a:pt x="146" y="400"/>
                  </a:lnTo>
                  <a:lnTo>
                    <a:pt x="146" y="400"/>
                  </a:lnTo>
                  <a:lnTo>
                    <a:pt x="148" y="400"/>
                  </a:lnTo>
                  <a:lnTo>
                    <a:pt x="148" y="400"/>
                  </a:lnTo>
                  <a:lnTo>
                    <a:pt x="154" y="398"/>
                  </a:lnTo>
                  <a:lnTo>
                    <a:pt x="158" y="392"/>
                  </a:lnTo>
                  <a:lnTo>
                    <a:pt x="164" y="372"/>
                  </a:lnTo>
                  <a:lnTo>
                    <a:pt x="250" y="322"/>
                  </a:lnTo>
                  <a:lnTo>
                    <a:pt x="336" y="372"/>
                  </a:lnTo>
                  <a:lnTo>
                    <a:pt x="342" y="392"/>
                  </a:lnTo>
                  <a:lnTo>
                    <a:pt x="342" y="392"/>
                  </a:lnTo>
                  <a:lnTo>
                    <a:pt x="346" y="398"/>
                  </a:lnTo>
                  <a:lnTo>
                    <a:pt x="352" y="400"/>
                  </a:lnTo>
                  <a:lnTo>
                    <a:pt x="352" y="400"/>
                  </a:lnTo>
                  <a:lnTo>
                    <a:pt x="354" y="400"/>
                  </a:lnTo>
                  <a:lnTo>
                    <a:pt x="354" y="400"/>
                  </a:lnTo>
                  <a:lnTo>
                    <a:pt x="358" y="398"/>
                  </a:lnTo>
                  <a:lnTo>
                    <a:pt x="360" y="394"/>
                  </a:lnTo>
                  <a:lnTo>
                    <a:pt x="362" y="392"/>
                  </a:lnTo>
                  <a:lnTo>
                    <a:pt x="362" y="388"/>
                  </a:lnTo>
                  <a:lnTo>
                    <a:pt x="300" y="156"/>
                  </a:lnTo>
                  <a:lnTo>
                    <a:pt x="350" y="126"/>
                  </a:lnTo>
                  <a:lnTo>
                    <a:pt x="350" y="126"/>
                  </a:lnTo>
                  <a:lnTo>
                    <a:pt x="366" y="140"/>
                  </a:lnTo>
                  <a:lnTo>
                    <a:pt x="384" y="152"/>
                  </a:lnTo>
                  <a:lnTo>
                    <a:pt x="402" y="162"/>
                  </a:lnTo>
                  <a:lnTo>
                    <a:pt x="420" y="170"/>
                  </a:lnTo>
                  <a:lnTo>
                    <a:pt x="438" y="176"/>
                  </a:lnTo>
                  <a:lnTo>
                    <a:pt x="458" y="182"/>
                  </a:lnTo>
                  <a:lnTo>
                    <a:pt x="480" y="184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500" y="186"/>
                  </a:lnTo>
                  <a:lnTo>
                    <a:pt x="498" y="166"/>
                  </a:lnTo>
                  <a:lnTo>
                    <a:pt x="498" y="166"/>
                  </a:lnTo>
                  <a:close/>
                  <a:moveTo>
                    <a:pt x="286" y="182"/>
                  </a:moveTo>
                  <a:lnTo>
                    <a:pt x="270" y="172"/>
                  </a:lnTo>
                  <a:lnTo>
                    <a:pt x="282" y="166"/>
                  </a:lnTo>
                  <a:lnTo>
                    <a:pt x="286" y="182"/>
                  </a:lnTo>
                  <a:close/>
                  <a:moveTo>
                    <a:pt x="280" y="202"/>
                  </a:moveTo>
                  <a:lnTo>
                    <a:pt x="250" y="220"/>
                  </a:lnTo>
                  <a:lnTo>
                    <a:pt x="220" y="202"/>
                  </a:lnTo>
                  <a:lnTo>
                    <a:pt x="250" y="184"/>
                  </a:lnTo>
                  <a:lnTo>
                    <a:pt x="280" y="202"/>
                  </a:lnTo>
                  <a:close/>
                  <a:moveTo>
                    <a:pt x="250" y="50"/>
                  </a:moveTo>
                  <a:lnTo>
                    <a:pt x="264" y="102"/>
                  </a:lnTo>
                  <a:lnTo>
                    <a:pt x="236" y="102"/>
                  </a:lnTo>
                  <a:lnTo>
                    <a:pt x="250" y="50"/>
                  </a:lnTo>
                  <a:close/>
                  <a:moveTo>
                    <a:pt x="230" y="122"/>
                  </a:moveTo>
                  <a:lnTo>
                    <a:pt x="270" y="122"/>
                  </a:lnTo>
                  <a:lnTo>
                    <a:pt x="276" y="146"/>
                  </a:lnTo>
                  <a:lnTo>
                    <a:pt x="250" y="162"/>
                  </a:lnTo>
                  <a:lnTo>
                    <a:pt x="224" y="146"/>
                  </a:lnTo>
                  <a:lnTo>
                    <a:pt x="230" y="122"/>
                  </a:lnTo>
                  <a:close/>
                  <a:moveTo>
                    <a:pt x="218" y="166"/>
                  </a:moveTo>
                  <a:lnTo>
                    <a:pt x="230" y="172"/>
                  </a:lnTo>
                  <a:lnTo>
                    <a:pt x="214" y="182"/>
                  </a:lnTo>
                  <a:lnTo>
                    <a:pt x="218" y="166"/>
                  </a:lnTo>
                  <a:close/>
                  <a:moveTo>
                    <a:pt x="184" y="122"/>
                  </a:moveTo>
                  <a:lnTo>
                    <a:pt x="210" y="122"/>
                  </a:lnTo>
                  <a:lnTo>
                    <a:pt x="206" y="136"/>
                  </a:lnTo>
                  <a:lnTo>
                    <a:pt x="184" y="122"/>
                  </a:lnTo>
                  <a:close/>
                  <a:moveTo>
                    <a:pt x="206" y="216"/>
                  </a:moveTo>
                  <a:lnTo>
                    <a:pt x="230" y="232"/>
                  </a:lnTo>
                  <a:lnTo>
                    <a:pt x="196" y="250"/>
                  </a:lnTo>
                  <a:lnTo>
                    <a:pt x="206" y="216"/>
                  </a:lnTo>
                  <a:close/>
                  <a:moveTo>
                    <a:pt x="170" y="346"/>
                  </a:moveTo>
                  <a:lnTo>
                    <a:pt x="186" y="286"/>
                  </a:lnTo>
                  <a:lnTo>
                    <a:pt x="230" y="312"/>
                  </a:lnTo>
                  <a:lnTo>
                    <a:pt x="170" y="346"/>
                  </a:lnTo>
                  <a:close/>
                  <a:moveTo>
                    <a:pt x="200" y="272"/>
                  </a:moveTo>
                  <a:lnTo>
                    <a:pt x="250" y="242"/>
                  </a:lnTo>
                  <a:lnTo>
                    <a:pt x="300" y="272"/>
                  </a:lnTo>
                  <a:lnTo>
                    <a:pt x="250" y="300"/>
                  </a:lnTo>
                  <a:lnTo>
                    <a:pt x="200" y="272"/>
                  </a:lnTo>
                  <a:close/>
                  <a:moveTo>
                    <a:pt x="330" y="346"/>
                  </a:moveTo>
                  <a:lnTo>
                    <a:pt x="270" y="312"/>
                  </a:lnTo>
                  <a:lnTo>
                    <a:pt x="314" y="286"/>
                  </a:lnTo>
                  <a:lnTo>
                    <a:pt x="330" y="346"/>
                  </a:lnTo>
                  <a:close/>
                  <a:moveTo>
                    <a:pt x="304" y="250"/>
                  </a:moveTo>
                  <a:lnTo>
                    <a:pt x="270" y="232"/>
                  </a:lnTo>
                  <a:lnTo>
                    <a:pt x="294" y="216"/>
                  </a:lnTo>
                  <a:lnTo>
                    <a:pt x="304" y="250"/>
                  </a:lnTo>
                  <a:close/>
                  <a:moveTo>
                    <a:pt x="294" y="136"/>
                  </a:moveTo>
                  <a:lnTo>
                    <a:pt x="290" y="122"/>
                  </a:lnTo>
                  <a:lnTo>
                    <a:pt x="316" y="122"/>
                  </a:lnTo>
                  <a:lnTo>
                    <a:pt x="294" y="13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en-GB" sz="1350"/>
            </a:p>
          </p:txBody>
        </p:sp>
      </p:grpSp>
      <p:sp>
        <p:nvSpPr>
          <p:cNvPr id="73" name="Triángulo isósceles 72">
            <a:extLst>
              <a:ext uri="{FF2B5EF4-FFF2-40B4-BE49-F238E27FC236}">
                <a16:creationId xmlns:a16="http://schemas.microsoft.com/office/drawing/2014/main" id="{EBB917FC-3044-5818-1E60-8CE51D139953}"/>
              </a:ext>
            </a:extLst>
          </p:cNvPr>
          <p:cNvSpPr/>
          <p:nvPr/>
        </p:nvSpPr>
        <p:spPr>
          <a:xfrm rot="5400000">
            <a:off x="3255481" y="2937222"/>
            <a:ext cx="623534" cy="155653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</p:spTree>
    <p:extLst>
      <p:ext uri="{BB962C8B-B14F-4D97-AF65-F5344CB8AC3E}">
        <p14:creationId xmlns:p14="http://schemas.microsoft.com/office/powerpoint/2010/main" val="160618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B7409B-46FB-4FAA-1FB7-63DBEAB21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427" y="1034106"/>
            <a:ext cx="7073147" cy="512572"/>
          </a:xfrm>
        </p:spPr>
        <p:txBody>
          <a:bodyPr/>
          <a:lstStyle/>
          <a:p>
            <a:pPr algn="ctr"/>
            <a:r>
              <a:rPr lang="es-E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DIAs negativas por comunidad autónoma</a:t>
            </a:r>
          </a:p>
        </p:txBody>
      </p:sp>
      <p:graphicFrame>
        <p:nvGraphicFramePr>
          <p:cNvPr id="6" name="Marcador de contenido 7">
            <a:extLst>
              <a:ext uri="{FF2B5EF4-FFF2-40B4-BE49-F238E27FC236}">
                <a16:creationId xmlns:a16="http://schemas.microsoft.com/office/drawing/2014/main" id="{BCE0B5A0-FB40-2043-24B5-94A8D3D363C8}"/>
              </a:ext>
            </a:extLst>
          </p:cNvPr>
          <p:cNvGraphicFramePr>
            <a:graphicFrameLocks/>
          </p:cNvGraphicFramePr>
          <p:nvPr/>
        </p:nvGraphicFramePr>
        <p:xfrm>
          <a:off x="982980" y="1802964"/>
          <a:ext cx="2994660" cy="2062164"/>
        </p:xfrm>
        <a:graphic>
          <a:graphicData uri="http://schemas.openxmlformats.org/drawingml/2006/table">
            <a:tbl>
              <a:tblPr/>
              <a:tblGrid>
                <a:gridCol w="1090363">
                  <a:extLst>
                    <a:ext uri="{9D8B030D-6E8A-4147-A177-3AD203B41FA5}">
                      <a16:colId xmlns:a16="http://schemas.microsoft.com/office/drawing/2014/main" val="3499122201"/>
                    </a:ext>
                  </a:extLst>
                </a:gridCol>
                <a:gridCol w="1904297">
                  <a:extLst>
                    <a:ext uri="{9D8B030D-6E8A-4147-A177-3AD203B41FA5}">
                      <a16:colId xmlns:a16="http://schemas.microsoft.com/office/drawing/2014/main" val="1230121820"/>
                    </a:ext>
                  </a:extLst>
                </a:gridCol>
              </a:tblGrid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CCAA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Parques con DIA negativa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5922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Galicia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4997693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Navarra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1745978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Castilla y León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712543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Aragón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974625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Andalucía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651180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Cantabria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5251614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Cataluña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124703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Rioja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035568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Canarias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279210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Extremadura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6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CE4D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C6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1502934"/>
                  </a:ext>
                </a:extLst>
              </a:tr>
              <a:tr h="171847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C6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>
                      <a:noFill/>
                    </a:lnR>
                    <a:lnT w="25400" cap="flat" cmpd="dbl" algn="ctr">
                      <a:solidFill>
                        <a:srgbClr val="C6591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899550"/>
                  </a:ext>
                </a:extLst>
              </a:tr>
            </a:tbl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E4C5DE90-9605-DE5E-5841-F25758FEFF1E}"/>
              </a:ext>
            </a:extLst>
          </p:cNvPr>
          <p:cNvGraphicFramePr>
            <a:graphicFrameLocks/>
          </p:cNvGraphicFramePr>
          <p:nvPr/>
        </p:nvGraphicFramePr>
        <p:xfrm>
          <a:off x="548640" y="3938587"/>
          <a:ext cx="3429000" cy="2062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Marcador de contenido 12">
            <a:extLst>
              <a:ext uri="{FF2B5EF4-FFF2-40B4-BE49-F238E27FC236}">
                <a16:creationId xmlns:a16="http://schemas.microsoft.com/office/drawing/2014/main" id="{1FBE214B-1439-E574-ECF5-26C78268480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361" y="1802964"/>
          <a:ext cx="3139440" cy="3764649"/>
        </p:xfrm>
        <a:graphic>
          <a:graphicData uri="http://schemas.openxmlformats.org/drawingml/2006/table">
            <a:tbl>
              <a:tblPr/>
              <a:tblGrid>
                <a:gridCol w="323798">
                  <a:extLst>
                    <a:ext uri="{9D8B030D-6E8A-4147-A177-3AD203B41FA5}">
                      <a16:colId xmlns:a16="http://schemas.microsoft.com/office/drawing/2014/main" val="468731000"/>
                    </a:ext>
                  </a:extLst>
                </a:gridCol>
                <a:gridCol w="1548603">
                  <a:extLst>
                    <a:ext uri="{9D8B030D-6E8A-4147-A177-3AD203B41FA5}">
                      <a16:colId xmlns:a16="http://schemas.microsoft.com/office/drawing/2014/main" val="18044566"/>
                    </a:ext>
                  </a:extLst>
                </a:gridCol>
                <a:gridCol w="1267039">
                  <a:extLst>
                    <a:ext uri="{9D8B030D-6E8A-4147-A177-3AD203B41FA5}">
                      <a16:colId xmlns:a16="http://schemas.microsoft.com/office/drawing/2014/main" val="61358978"/>
                    </a:ext>
                  </a:extLst>
                </a:gridCol>
              </a:tblGrid>
              <a:tr h="179269">
                <a:tc>
                  <a:txBody>
                    <a:bodyPr/>
                    <a:lstStyle/>
                    <a:p>
                      <a:pPr algn="l" fontAlgn="b"/>
                      <a:endParaRPr lang="es-E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Especie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Cuenta de Especie 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302462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Milano real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801810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Aguilucho cenizo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77042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Alimoche común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1006056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Buitre leonado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8825665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Águila real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0443004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Aguilucho pálido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892653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Cernícalo primilla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51023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Ganga ortega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130305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Sisón común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316803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Águila perdicera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570266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águila calzada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4454311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Ganga ibérica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4594431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milano negro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282859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Busardo ratonero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9883932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Búho real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531852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Agachadiza Común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446518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Buitre Negro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4535879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Cigüeña blanca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1490145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Cigüeña Negra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5055290"/>
                  </a:ext>
                </a:extLst>
              </a:tr>
              <a:tr h="179269"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20º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Halcón Peregrino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4763" marR="4763" marT="476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4249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8941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253DE-D943-D315-2020-9E63E4D78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4BB4291-4D05-BAB0-9909-1F22F1FB7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55C44E-A72F-C214-B85C-4A7C1023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68" y="304976"/>
            <a:ext cx="8946264" cy="498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98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Aves volando en formación">
            <a:extLst>
              <a:ext uri="{FF2B5EF4-FFF2-40B4-BE49-F238E27FC236}">
                <a16:creationId xmlns:a16="http://schemas.microsoft.com/office/drawing/2014/main" id="{47BD35A0-FB20-1B55-95F0-73312C3B0E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9" r="41280" b="-2"/>
          <a:stretch/>
        </p:blipFill>
        <p:spPr>
          <a:xfrm>
            <a:off x="1" y="1"/>
            <a:ext cx="3493008" cy="685800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12A569-3945-4D80-783E-AF72A492F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3253" y="838395"/>
            <a:ext cx="4688333" cy="785237"/>
          </a:xfrm>
        </p:spPr>
        <p:txBody>
          <a:bodyPr anchor="b">
            <a:normAutofit/>
          </a:bodyPr>
          <a:lstStyle/>
          <a:p>
            <a:r>
              <a:rPr lang="es-ES" sz="4050" dirty="0"/>
              <a:t>Aves en peligro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F29677-52D1-FE43-589A-2AD2D05BB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3321" y="1696720"/>
            <a:ext cx="4688333" cy="38033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650" dirty="0"/>
              <a:t>TOP 10 Aves mencionadas/</a:t>
            </a:r>
            <a:r>
              <a:rPr lang="es-ES" sz="1650" dirty="0" err="1"/>
              <a:t>analizads</a:t>
            </a:r>
            <a:r>
              <a:rPr lang="es-ES" sz="1650" dirty="0"/>
              <a:t> en </a:t>
            </a:r>
            <a:r>
              <a:rPr lang="es-ES" sz="1650" dirty="0" err="1"/>
              <a:t>DIAs</a:t>
            </a:r>
            <a:r>
              <a:rPr lang="es-ES" sz="1650" dirty="0"/>
              <a:t> negativas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7DCB5545-0D82-A775-C495-DAA13C57CE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1140718"/>
              </p:ext>
            </p:extLst>
          </p:nvPr>
        </p:nvGraphicFramePr>
        <p:xfrm>
          <a:off x="3849538" y="2336800"/>
          <a:ext cx="5111582" cy="3609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6">
            <a:extLst>
              <a:ext uri="{FF2B5EF4-FFF2-40B4-BE49-F238E27FC236}">
                <a16:creationId xmlns:a16="http://schemas.microsoft.com/office/drawing/2014/main" id="{340AE608-9546-A60E-99CB-10AE6F6AF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7035" y="5391188"/>
            <a:ext cx="279655" cy="2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E11C11-015F-F5BB-0F6D-F4C875C2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95757" y="4830218"/>
            <a:ext cx="279655" cy="2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C633FEE-96AC-7301-7C3D-DC017E47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253" y="4555588"/>
            <a:ext cx="279655" cy="2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995EBBD-EEC8-A545-681B-3E7964C86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60902" y="4253656"/>
            <a:ext cx="277202" cy="2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3A4DB1D-07DE-821B-BA7F-8F02DD813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3120" y="3941296"/>
            <a:ext cx="279655" cy="2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C261C69B-4DEF-98FF-5699-DE8228544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2955" y="3665057"/>
            <a:ext cx="279655" cy="2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FD6FDDC-922F-5892-AE40-682688F7D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1445" y="3393606"/>
            <a:ext cx="279655" cy="2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4AB46BA5-8844-8930-B9C9-E896C726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16447" y="3115824"/>
            <a:ext cx="279655" cy="23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6BCB38A4-56CA-95E4-8CF1-867ACCE3F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62040" y="2790794"/>
            <a:ext cx="279655" cy="23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174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64867112-ACA9-A2B5-51C8-1424B41699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3664429"/>
              </p:ext>
            </p:extLst>
          </p:nvPr>
        </p:nvGraphicFramePr>
        <p:xfrm>
          <a:off x="0" y="762000"/>
          <a:ext cx="9144000" cy="52387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1734318533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1044274722"/>
                    </a:ext>
                  </a:extLst>
                </a:gridCol>
              </a:tblGrid>
              <a:tr h="1047750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31399596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244836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760472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40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9432190"/>
                  </a:ext>
                </a:extLst>
              </a:tr>
              <a:tr h="1047750"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ES" sz="1400" dirty="0"/>
                    </a:p>
                  </a:txBody>
                  <a:tcPr marL="68580" marR="68580"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63960620"/>
                  </a:ext>
                </a:extLst>
              </a:tr>
            </a:tbl>
          </a:graphicData>
        </a:graphic>
      </p:graphicFrame>
      <p:pic>
        <p:nvPicPr>
          <p:cNvPr id="11" name="Picture 2" descr="Alimoche común">
            <a:extLst>
              <a:ext uri="{FF2B5EF4-FFF2-40B4-BE49-F238E27FC236}">
                <a16:creationId xmlns:a16="http://schemas.microsoft.com/office/drawing/2014/main" id="{08DE88C4-B311-D137-7375-EC1A435B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4075" y="1963394"/>
            <a:ext cx="1315297" cy="9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VU - Vulnerable">
            <a:extLst>
              <a:ext uri="{FF2B5EF4-FFF2-40B4-BE49-F238E27FC236}">
                <a16:creationId xmlns:a16="http://schemas.microsoft.com/office/drawing/2014/main" id="{CBE550CA-BFBC-4888-14B0-4E5A3F5CF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26" y="1953799"/>
            <a:ext cx="519176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id="{07C41615-8B9E-BC39-6360-8D554F80F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53" y="1892838"/>
            <a:ext cx="1600200" cy="994552"/>
          </a:xfrm>
          <a:noFill/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2700" b="0" dirty="0">
                <a:solidFill>
                  <a:schemeClr val="tx1"/>
                </a:solidFill>
              </a:rPr>
              <a:t>Alimoche común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050F9724-67B0-C85B-3618-0DFC7EFD7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797" y="1969631"/>
            <a:ext cx="1314540" cy="9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4ED22F2E-2C77-DA5C-B96B-10DF1011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9070" y="1960558"/>
            <a:ext cx="519176" cy="42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B4F3AAAB-0919-243A-A666-474D2E5EFBC5}"/>
              </a:ext>
            </a:extLst>
          </p:cNvPr>
          <p:cNvSpPr txBox="1">
            <a:spLocks/>
          </p:cNvSpPr>
          <p:nvPr/>
        </p:nvSpPr>
        <p:spPr>
          <a:xfrm>
            <a:off x="4660297" y="1899075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Buitre leonado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CF76B616-2E6C-27EA-62FF-76D0A0DBE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42803" y="912569"/>
            <a:ext cx="1315297" cy="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VU - Vulnerable">
            <a:extLst>
              <a:ext uri="{FF2B5EF4-FFF2-40B4-BE49-F238E27FC236}">
                <a16:creationId xmlns:a16="http://schemas.microsoft.com/office/drawing/2014/main" id="{6FA46D56-1467-DF84-85C3-822D2E32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454" y="902972"/>
            <a:ext cx="519176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F39A8E84-0FF3-8174-91A5-4F7DEA728720}"/>
              </a:ext>
            </a:extLst>
          </p:cNvPr>
          <p:cNvSpPr txBox="1">
            <a:spLocks/>
          </p:cNvSpPr>
          <p:nvPr/>
        </p:nvSpPr>
        <p:spPr>
          <a:xfrm>
            <a:off x="4678680" y="842011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Aguilucho cenizo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C6F0BBCB-FC36-2420-49B6-70EDC859B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79188" y="3998666"/>
            <a:ext cx="1313765" cy="92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VU - Vulnerable">
            <a:extLst>
              <a:ext uri="{FF2B5EF4-FFF2-40B4-BE49-F238E27FC236}">
                <a16:creationId xmlns:a16="http://schemas.microsoft.com/office/drawing/2014/main" id="{6A1AEE4D-A186-4CA6-66DC-A3C8C39B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074" y="3989071"/>
            <a:ext cx="519176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ítulo 1">
            <a:extLst>
              <a:ext uri="{FF2B5EF4-FFF2-40B4-BE49-F238E27FC236}">
                <a16:creationId xmlns:a16="http://schemas.microsoft.com/office/drawing/2014/main" id="{DFB584FB-DDBD-581F-0EDA-7797C4B4EC41}"/>
              </a:ext>
            </a:extLst>
          </p:cNvPr>
          <p:cNvSpPr txBox="1">
            <a:spLocks/>
          </p:cNvSpPr>
          <p:nvPr/>
        </p:nvSpPr>
        <p:spPr>
          <a:xfrm>
            <a:off x="114300" y="3928110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Cernícalo primilla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85012723-BD4D-1F58-DCA5-4BB25699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96925" y="4006009"/>
            <a:ext cx="1315297" cy="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A5FB34AC-CEFA-7FA7-7779-594DF8F54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71576" y="3998002"/>
            <a:ext cx="519176" cy="4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ítulo 1">
            <a:extLst>
              <a:ext uri="{FF2B5EF4-FFF2-40B4-BE49-F238E27FC236}">
                <a16:creationId xmlns:a16="http://schemas.microsoft.com/office/drawing/2014/main" id="{6E6A7EDF-4D32-DF2B-337D-61C2F8109EC4}"/>
              </a:ext>
            </a:extLst>
          </p:cNvPr>
          <p:cNvSpPr txBox="1">
            <a:spLocks/>
          </p:cNvSpPr>
          <p:nvPr/>
        </p:nvSpPr>
        <p:spPr>
          <a:xfrm>
            <a:off x="4632803" y="3935451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Ganga ortega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647C330E-8DA9-8307-87C4-9CB9E4F17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2174" y="927973"/>
            <a:ext cx="1315297" cy="92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C87E7CBA-C2A6-0CD8-2C08-FAAB2F31C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7657" y="918211"/>
            <a:ext cx="517511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4017DFAA-6040-A553-E100-3ABA7F819C57}"/>
              </a:ext>
            </a:extLst>
          </p:cNvPr>
          <p:cNvSpPr txBox="1">
            <a:spLocks/>
          </p:cNvSpPr>
          <p:nvPr/>
        </p:nvSpPr>
        <p:spPr>
          <a:xfrm>
            <a:off x="68051" y="857250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Milano Real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AA763D62-212C-AFDA-4045-2CAB3E1F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2174" y="2934690"/>
            <a:ext cx="1315297" cy="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277C3DFB-88C9-D531-2CD6-1DC3F6FF8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06825" y="2925265"/>
            <a:ext cx="519176" cy="42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ítulo 1">
            <a:extLst>
              <a:ext uri="{FF2B5EF4-FFF2-40B4-BE49-F238E27FC236}">
                <a16:creationId xmlns:a16="http://schemas.microsoft.com/office/drawing/2014/main" id="{30888DA9-E25A-B353-22D6-3B0DD641D8AF}"/>
              </a:ext>
            </a:extLst>
          </p:cNvPr>
          <p:cNvSpPr txBox="1">
            <a:spLocks/>
          </p:cNvSpPr>
          <p:nvPr/>
        </p:nvSpPr>
        <p:spPr>
          <a:xfrm>
            <a:off x="68051" y="2864133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Águila real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AA3360D4-6C84-C2CB-791F-396705D57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59353" y="5059896"/>
            <a:ext cx="1315297" cy="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VU - Vulnerable">
            <a:extLst>
              <a:ext uri="{FF2B5EF4-FFF2-40B4-BE49-F238E27FC236}">
                <a16:creationId xmlns:a16="http://schemas.microsoft.com/office/drawing/2014/main" id="{DA4365E1-6422-0D80-4DF6-D12EA3AD2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003" y="5050298"/>
            <a:ext cx="519176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ítulo 1">
            <a:extLst>
              <a:ext uri="{FF2B5EF4-FFF2-40B4-BE49-F238E27FC236}">
                <a16:creationId xmlns:a16="http://schemas.microsoft.com/office/drawing/2014/main" id="{04D598FD-B2E8-AA4B-676A-E749883E0C97}"/>
              </a:ext>
            </a:extLst>
          </p:cNvPr>
          <p:cNvSpPr txBox="1">
            <a:spLocks/>
          </p:cNvSpPr>
          <p:nvPr/>
        </p:nvSpPr>
        <p:spPr>
          <a:xfrm>
            <a:off x="4595230" y="4989338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Águila perdicera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1B49858C-792E-8DD2-4AD9-0AF6367FA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10470" y="3002926"/>
            <a:ext cx="1313765" cy="92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>
            <a:extLst>
              <a:ext uri="{FF2B5EF4-FFF2-40B4-BE49-F238E27FC236}">
                <a16:creationId xmlns:a16="http://schemas.microsoft.com/office/drawing/2014/main" id="{C1502BC7-8016-C554-27C9-8445D5C2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18394" y="2992685"/>
            <a:ext cx="517984" cy="42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ítulo 1">
            <a:extLst>
              <a:ext uri="{FF2B5EF4-FFF2-40B4-BE49-F238E27FC236}">
                <a16:creationId xmlns:a16="http://schemas.microsoft.com/office/drawing/2014/main" id="{E8969C65-A74B-76CC-DF39-DF5C5D3F5B14}"/>
              </a:ext>
            </a:extLst>
          </p:cNvPr>
          <p:cNvSpPr txBox="1">
            <a:spLocks/>
          </p:cNvSpPr>
          <p:nvPr/>
        </p:nvSpPr>
        <p:spPr>
          <a:xfrm>
            <a:off x="4679024" y="2931725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Aguilucho pálido</a:t>
            </a:r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CE4A71F1-5CF5-7C19-A870-70D2D5454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4742" y="5017801"/>
            <a:ext cx="1315297" cy="92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EF4688A4-F748-0324-E46E-C80AB620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9393" y="5009794"/>
            <a:ext cx="519176" cy="42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ítulo 1">
            <a:extLst>
              <a:ext uri="{FF2B5EF4-FFF2-40B4-BE49-F238E27FC236}">
                <a16:creationId xmlns:a16="http://schemas.microsoft.com/office/drawing/2014/main" id="{853B2F74-86F3-2C76-24FC-A6DA4A6A4639}"/>
              </a:ext>
            </a:extLst>
          </p:cNvPr>
          <p:cNvSpPr txBox="1">
            <a:spLocks/>
          </p:cNvSpPr>
          <p:nvPr/>
        </p:nvSpPr>
        <p:spPr>
          <a:xfrm>
            <a:off x="60620" y="4947243"/>
            <a:ext cx="1600200" cy="994552"/>
          </a:xfrm>
          <a:prstGeom prst="rect">
            <a:avLst/>
          </a:prstGeom>
          <a:noFill/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700" dirty="0"/>
              <a:t>Sisón común</a:t>
            </a:r>
          </a:p>
        </p:txBody>
      </p:sp>
    </p:spTree>
    <p:extLst>
      <p:ext uri="{BB962C8B-B14F-4D97-AF65-F5344CB8AC3E}">
        <p14:creationId xmlns:p14="http://schemas.microsoft.com/office/powerpoint/2010/main" val="1388862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ano real">
            <a:extLst>
              <a:ext uri="{FF2B5EF4-FFF2-40B4-BE49-F238E27FC236}">
                <a16:creationId xmlns:a16="http://schemas.microsoft.com/office/drawing/2014/main" id="{17AED39D-BE47-4AB2-A00C-E35BFD213A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281" y="1020549"/>
            <a:ext cx="6724574" cy="472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N - En Peligro">
            <a:extLst>
              <a:ext uri="{FF2B5EF4-FFF2-40B4-BE49-F238E27FC236}">
                <a16:creationId xmlns:a16="http://schemas.microsoft.com/office/drawing/2014/main" id="{FE4E7CA5-BE22-F33F-C83D-3917B8FA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403" y="235963"/>
            <a:ext cx="954580" cy="7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10" name="Gráfico 9">
                <a:extLst>
                  <a:ext uri="{FF2B5EF4-FFF2-40B4-BE49-F238E27FC236}">
                    <a16:creationId xmlns:a16="http://schemas.microsoft.com/office/drawing/2014/main" id="{CC2AC1ED-A2DA-1D2A-370F-7DD5AC8465B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06222874"/>
                  </p:ext>
                </p:extLst>
              </p:nvPr>
            </p:nvGraphicFramePr>
            <p:xfrm>
              <a:off x="2959101" y="3622015"/>
              <a:ext cx="6224602" cy="472401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10" name="Gráfico 9">
                <a:extLst>
                  <a:ext uri="{FF2B5EF4-FFF2-40B4-BE49-F238E27FC236}">
                    <a16:creationId xmlns:a16="http://schemas.microsoft.com/office/drawing/2014/main" id="{CC2AC1ED-A2DA-1D2A-370F-7DD5AC8465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59101" y="3622015"/>
                <a:ext cx="6224602" cy="472401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266C40EC-58AA-7D10-C66A-9A81F9373000}"/>
              </a:ext>
            </a:extLst>
          </p:cNvPr>
          <p:cNvSpPr txBox="1"/>
          <p:nvPr/>
        </p:nvSpPr>
        <p:spPr>
          <a:xfrm>
            <a:off x="5913534" y="1385818"/>
            <a:ext cx="2849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La población en la península aumenta en la parte norte central y decae en el sur e islas, debido al cambio climático.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A47F96F-3CE5-8A8B-7EA4-E4C9882B2AFC}"/>
              </a:ext>
            </a:extLst>
          </p:cNvPr>
          <p:cNvSpPr txBox="1">
            <a:spLocks/>
          </p:cNvSpPr>
          <p:nvPr/>
        </p:nvSpPr>
        <p:spPr>
          <a:xfrm>
            <a:off x="538066" y="653679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1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Milano Real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9AA220-7871-340E-61C9-27BDEDFB5ED6}"/>
              </a:ext>
            </a:extLst>
          </p:cNvPr>
          <p:cNvSpPr txBox="1"/>
          <p:nvPr/>
        </p:nvSpPr>
        <p:spPr>
          <a:xfrm>
            <a:off x="5367771" y="3235985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2166513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guilucho cenizo">
            <a:extLst>
              <a:ext uri="{FF2B5EF4-FFF2-40B4-BE49-F238E27FC236}">
                <a16:creationId xmlns:a16="http://schemas.microsoft.com/office/drawing/2014/main" id="{5B26D114-8A7C-B6E4-0123-A24143051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2342" y="1389255"/>
            <a:ext cx="5807102" cy="407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22CA878-BBED-36AB-CF48-818D5BC8A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865" y="613410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2400" dirty="0">
                <a:solidFill>
                  <a:schemeClr val="bg1"/>
                </a:solidFill>
              </a:rPr>
              <a:t>Aguilucho</a:t>
            </a:r>
            <a:r>
              <a:rPr lang="en-US" sz="2400" dirty="0">
                <a:solidFill>
                  <a:schemeClr val="bg1"/>
                </a:solidFill>
              </a:rPr>
              <a:t> cenizo</a:t>
            </a:r>
          </a:p>
        </p:txBody>
      </p:sp>
      <p:pic>
        <p:nvPicPr>
          <p:cNvPr id="4" name="Picture 4" descr="VU - Vulnerable">
            <a:extLst>
              <a:ext uri="{FF2B5EF4-FFF2-40B4-BE49-F238E27FC236}">
                <a16:creationId xmlns:a16="http://schemas.microsoft.com/office/drawing/2014/main" id="{D9FAAAB7-3099-1854-9348-E043F1E9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7971" y="218840"/>
            <a:ext cx="960120" cy="7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9" name="Gráfico 8">
                <a:extLst>
                  <a:ext uri="{FF2B5EF4-FFF2-40B4-BE49-F238E27FC236}">
                    <a16:creationId xmlns:a16="http://schemas.microsoft.com/office/drawing/2014/main" id="{4F50549E-F227-EB5D-382F-F3254C50BB8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0502966"/>
                  </p:ext>
                </p:extLst>
              </p:nvPr>
            </p:nvGraphicFramePr>
            <p:xfrm>
              <a:off x="2519424" y="4337018"/>
              <a:ext cx="6777824" cy="407948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9" name="Gráfico 8">
                <a:extLst>
                  <a:ext uri="{FF2B5EF4-FFF2-40B4-BE49-F238E27FC236}">
                    <a16:creationId xmlns:a16="http://schemas.microsoft.com/office/drawing/2014/main" id="{4F50549E-F227-EB5D-382F-F3254C50BB8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9424" y="4337018"/>
                <a:ext cx="6777824" cy="4079489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04E9D8DD-6E99-8CC1-64C2-39034D9561D2}"/>
              </a:ext>
            </a:extLst>
          </p:cNvPr>
          <p:cNvSpPr txBox="1"/>
          <p:nvPr/>
        </p:nvSpPr>
        <p:spPr>
          <a:xfrm>
            <a:off x="6204375" y="1195171"/>
            <a:ext cx="28507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España es el país europeo con mayor población.</a:t>
            </a:r>
          </a:p>
          <a:p>
            <a:r>
              <a:rPr lang="es-ES" sz="1600" dirty="0"/>
              <a:t>Además, en ciertas comunidades está catalogado con mayor restricción: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Peligro de extinción en Navarra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4E68A04-3C74-193B-D568-4C85A53FBEC3}"/>
              </a:ext>
            </a:extLst>
          </p:cNvPr>
          <p:cNvSpPr txBox="1"/>
          <p:nvPr/>
        </p:nvSpPr>
        <p:spPr>
          <a:xfrm>
            <a:off x="5080001" y="3967686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2103417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imoche común">
            <a:extLst>
              <a:ext uri="{FF2B5EF4-FFF2-40B4-BE49-F238E27FC236}">
                <a16:creationId xmlns:a16="http://schemas.microsoft.com/office/drawing/2014/main" id="{46AB405C-DE89-10C5-57BD-BE90AE669B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440" y="1757581"/>
            <a:ext cx="5707154" cy="400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BC2100E-7A74-84FD-B50D-303AA1723B13}"/>
              </a:ext>
            </a:extLst>
          </p:cNvPr>
          <p:cNvSpPr txBox="1">
            <a:spLocks/>
          </p:cNvSpPr>
          <p:nvPr/>
        </p:nvSpPr>
        <p:spPr>
          <a:xfrm>
            <a:off x="479511" y="986474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1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>
                <a:solidFill>
                  <a:srgbClr val="FFFFFF"/>
                </a:solidFill>
              </a:rPr>
              <a:t>Alimoche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s-ES" sz="2400" dirty="0">
                <a:solidFill>
                  <a:srgbClr val="FFFFFF"/>
                </a:solidFill>
              </a:rPr>
              <a:t>común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030" name="Picture 6" descr="VU - Vulnerable">
            <a:extLst>
              <a:ext uri="{FF2B5EF4-FFF2-40B4-BE49-F238E27FC236}">
                <a16:creationId xmlns:a16="http://schemas.microsoft.com/office/drawing/2014/main" id="{C8899FDD-2A25-D8B0-00C7-35212ABFF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374" y="221502"/>
            <a:ext cx="954580" cy="78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B70B1A87-6AB5-24A5-997C-30CC509E71C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79735995"/>
                  </p:ext>
                </p:extLst>
              </p:nvPr>
            </p:nvGraphicFramePr>
            <p:xfrm>
              <a:off x="2655665" y="3001894"/>
              <a:ext cx="6488335" cy="472648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5" name="Gráfico 4">
                <a:extLst>
                  <a:ext uri="{FF2B5EF4-FFF2-40B4-BE49-F238E27FC236}">
                    <a16:creationId xmlns:a16="http://schemas.microsoft.com/office/drawing/2014/main" id="{B70B1A87-6AB5-24A5-997C-30CC509E71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55665" y="3001894"/>
                <a:ext cx="6488335" cy="472648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40195AE5-436F-4FB5-07AE-223EFEA26528}"/>
              </a:ext>
            </a:extLst>
          </p:cNvPr>
          <p:cNvSpPr txBox="1"/>
          <p:nvPr/>
        </p:nvSpPr>
        <p:spPr>
          <a:xfrm>
            <a:off x="3961488" y="378461"/>
            <a:ext cx="35442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La mayor población se encuentra en Castilla y León</a:t>
            </a:r>
          </a:p>
          <a:p>
            <a:r>
              <a:rPr lang="es-ES" sz="1600" dirty="0"/>
              <a:t>La población va en </a:t>
            </a:r>
            <a:r>
              <a:rPr lang="es-ES" sz="1600" b="1" dirty="0"/>
              <a:t>ligero aumento</a:t>
            </a:r>
            <a:r>
              <a:rPr lang="es-ES" sz="1600" dirty="0"/>
              <a:t>.</a:t>
            </a:r>
          </a:p>
          <a:p>
            <a:r>
              <a:rPr lang="es-ES" sz="1600" dirty="0"/>
              <a:t>Además, en ciertas comunidades está catalogado con mayor restricción: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ACC3159-BCA8-6C61-865D-C8C85188CCB7}"/>
              </a:ext>
            </a:extLst>
          </p:cNvPr>
          <p:cNvSpPr txBox="1"/>
          <p:nvPr/>
        </p:nvSpPr>
        <p:spPr>
          <a:xfrm>
            <a:off x="6149741" y="1642010"/>
            <a:ext cx="2711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En </a:t>
            </a:r>
            <a:r>
              <a:rPr lang="es-ES" sz="1600" b="1" dirty="0"/>
              <a:t>peligro de extinción </a:t>
            </a:r>
            <a:r>
              <a:rPr lang="es-ES" sz="1600" dirty="0"/>
              <a:t>en Andalucía y Madrid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b="1" dirty="0"/>
              <a:t>Extinto</a:t>
            </a:r>
            <a:r>
              <a:rPr lang="es-ES" sz="1600" dirty="0"/>
              <a:t> en Murcia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E64D23D-C286-E158-A3AE-18D3A1CCF090}"/>
              </a:ext>
            </a:extLst>
          </p:cNvPr>
          <p:cNvSpPr txBox="1"/>
          <p:nvPr/>
        </p:nvSpPr>
        <p:spPr>
          <a:xfrm>
            <a:off x="5461001" y="2662836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163537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49E74F9-9DAE-4204-C1B9-7DACD6937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69438" y="674370"/>
            <a:ext cx="5374562" cy="3871234"/>
          </a:xfrm>
          <a:prstGeom prst="rect">
            <a:avLst/>
          </a:prstGeom>
        </p:spPr>
      </p:pic>
      <p:pic>
        <p:nvPicPr>
          <p:cNvPr id="5" name="Picture 2" descr="LC - Preocupación Menor">
            <a:extLst>
              <a:ext uri="{FF2B5EF4-FFF2-40B4-BE49-F238E27FC236}">
                <a16:creationId xmlns:a16="http://schemas.microsoft.com/office/drawing/2014/main" id="{98D39362-4A08-93F4-8C90-807FB308D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76" y="278131"/>
            <a:ext cx="964184" cy="7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7" name="Gráfico 6">
                <a:extLst>
                  <a:ext uri="{FF2B5EF4-FFF2-40B4-BE49-F238E27FC236}">
                    <a16:creationId xmlns:a16="http://schemas.microsoft.com/office/drawing/2014/main" id="{21E32A64-E0D8-2D42-B0ED-A85833D4C7C4}"/>
                  </a:ext>
                </a:extLst>
              </p:cNvPr>
              <p:cNvGraphicFramePr/>
              <p:nvPr/>
            </p:nvGraphicFramePr>
            <p:xfrm>
              <a:off x="-3218260" y="3535942"/>
              <a:ext cx="7790260" cy="424727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21E32A64-E0D8-2D42-B0ED-A85833D4C7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3218260" y="3535942"/>
                <a:ext cx="7790260" cy="424727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619DFF14-CBE6-D041-2E32-7EC8ACEA2C0D}"/>
              </a:ext>
            </a:extLst>
          </p:cNvPr>
          <p:cNvSpPr txBox="1"/>
          <p:nvPr/>
        </p:nvSpPr>
        <p:spPr>
          <a:xfrm>
            <a:off x="3312323" y="3813345"/>
            <a:ext cx="26185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Está catalogado como </a:t>
            </a:r>
            <a:r>
              <a:rPr lang="es-ES" sz="1350" b="1" dirty="0"/>
              <a:t>preocupación menor </a:t>
            </a:r>
            <a:r>
              <a:rPr lang="es-ES" sz="1350" dirty="0"/>
              <a:t>por su gran población en el territorio Español.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b="1" dirty="0"/>
              <a:t>No</a:t>
            </a:r>
            <a:r>
              <a:rPr lang="es-ES" sz="1350" dirty="0"/>
              <a:t> se encuentra dentro del </a:t>
            </a:r>
            <a:r>
              <a:rPr lang="es-ES" sz="1350" b="1" dirty="0"/>
              <a:t>libro rojo de las aves de España </a:t>
            </a:r>
            <a:r>
              <a:rPr lang="es-ES" sz="1350" dirty="0"/>
              <a:t>de 2021.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350" dirty="0"/>
              <a:t>Pero, es la especie con </a:t>
            </a:r>
            <a:r>
              <a:rPr lang="es-ES" sz="1350" b="1" dirty="0"/>
              <a:t>mayor mortandad por colisión </a:t>
            </a:r>
            <a:r>
              <a:rPr lang="es-ES" sz="1350" dirty="0"/>
              <a:t>con aerogeneradores.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ADFAE9E-0C4C-8E9E-A222-742A74C8980D}"/>
              </a:ext>
            </a:extLst>
          </p:cNvPr>
          <p:cNvSpPr txBox="1">
            <a:spLocks/>
          </p:cNvSpPr>
          <p:nvPr/>
        </p:nvSpPr>
        <p:spPr>
          <a:xfrm>
            <a:off x="805180" y="857251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1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>
                <a:solidFill>
                  <a:srgbClr val="FFFFFF"/>
                </a:solidFill>
              </a:rPr>
              <a:t>Buitre leonado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1DC0581-5FDD-41AA-B1A7-666E609C69D1}"/>
              </a:ext>
            </a:extLst>
          </p:cNvPr>
          <p:cNvSpPr txBox="1"/>
          <p:nvPr/>
        </p:nvSpPr>
        <p:spPr>
          <a:xfrm>
            <a:off x="154107" y="3166610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3678750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9E01-224F-0D2D-4560-A728915A7E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612254"/>
            <a:ext cx="7772400" cy="1752599"/>
          </a:xfrm>
        </p:spPr>
        <p:txBody>
          <a:bodyPr>
            <a:normAutofit fontScale="90000"/>
          </a:bodyPr>
          <a:lstStyle/>
          <a:p>
            <a:r>
              <a:rPr lang="es-ES" sz="3000" dirty="0">
                <a:solidFill>
                  <a:schemeClr val="bg1"/>
                </a:solidFill>
              </a:rPr>
              <a:t>Aragón – </a:t>
            </a:r>
            <a:br>
              <a:rPr lang="es-ES" sz="3000" dirty="0">
                <a:solidFill>
                  <a:schemeClr val="bg1"/>
                </a:solidFill>
              </a:rPr>
            </a:br>
            <a:br>
              <a:rPr lang="es-ES" sz="3000" dirty="0">
                <a:solidFill>
                  <a:schemeClr val="bg1"/>
                </a:solidFill>
              </a:rPr>
            </a:b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 DE LA DIRECCIÓN GENERAL DE MEDIO NATURAL Y GESTIÓN FORESTAL POR LA QUE SE APRUEBA EL PROTOCOLO TÉCNICO PARA EL SEGUIMIENTO DE LA MORTANDAD DE FAUNA EN PARQUES</a:t>
            </a:r>
            <a:b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EÓLICOS E INSTALACIONES ANEXAS.</a:t>
            </a:r>
            <a:br>
              <a:rPr lang="es-ES" sz="22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3000" dirty="0">
              <a:solidFill>
                <a:schemeClr val="bg1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BCE2EA-F888-B6B7-3C71-0F2212651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12877" y="4787972"/>
            <a:ext cx="6400800" cy="17526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GT de Medio Ambiente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595CA0-62B3-4ACF-938F-77AD8449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</a:t>
            </a:r>
            <a:endParaRPr kumimoji="0" lang="es-ES" sz="3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 descr="logo-blanco.png">
            <a:extLst>
              <a:ext uri="{FF2B5EF4-FFF2-40B4-BE49-F238E27FC236}">
                <a16:creationId xmlns:a16="http://schemas.microsoft.com/office/drawing/2014/main" id="{5731410F-C698-15A5-9057-0A920E0F6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3728"/>
            <a:ext cx="1155842" cy="57792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A2C5F6-9B7F-B5AA-1E49-94DBF75AC4AD}"/>
              </a:ext>
            </a:extLst>
          </p:cNvPr>
          <p:cNvCxnSpPr>
            <a:cxnSpLocks/>
          </p:cNvCxnSpPr>
          <p:nvPr/>
        </p:nvCxnSpPr>
        <p:spPr>
          <a:xfrm>
            <a:off x="471055" y="1793985"/>
            <a:ext cx="1155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888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Águila real">
            <a:extLst>
              <a:ext uri="{FF2B5EF4-FFF2-40B4-BE49-F238E27FC236}">
                <a16:creationId xmlns:a16="http://schemas.microsoft.com/office/drawing/2014/main" id="{625DDADC-8FD4-7B95-011A-E38B5A259D7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2719" y="1561296"/>
            <a:ext cx="5580945" cy="39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505A65-142C-81A9-D02B-1473244D2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82" y="949635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</a:rPr>
              <a:t>Águila</a:t>
            </a:r>
            <a:r>
              <a:rPr lang="en-US" sz="3200" dirty="0">
                <a:solidFill>
                  <a:schemeClr val="bg1"/>
                </a:solidFill>
              </a:rPr>
              <a:t> real</a:t>
            </a:r>
          </a:p>
        </p:txBody>
      </p:sp>
      <p:pic>
        <p:nvPicPr>
          <p:cNvPr id="4" name="Picture 4" descr="NT - Casi Amenazado">
            <a:extLst>
              <a:ext uri="{FF2B5EF4-FFF2-40B4-BE49-F238E27FC236}">
                <a16:creationId xmlns:a16="http://schemas.microsoft.com/office/drawing/2014/main" id="{CE29916A-8E29-533C-6D42-85F0B943F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640" y="186690"/>
            <a:ext cx="945641" cy="777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450637DA-0C7C-9AF0-0CCC-03E773DF89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99940178"/>
                  </p:ext>
                </p:extLst>
              </p:nvPr>
            </p:nvGraphicFramePr>
            <p:xfrm>
              <a:off x="2781300" y="3038424"/>
              <a:ext cx="6697394" cy="503140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450637DA-0C7C-9AF0-0CCC-03E773DF89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81300" y="3038424"/>
                <a:ext cx="6697394" cy="503140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5D56D20A-26C9-00CA-A8E8-CE0D25336A3B}"/>
              </a:ext>
            </a:extLst>
          </p:cNvPr>
          <p:cNvSpPr txBox="1"/>
          <p:nvPr/>
        </p:nvSpPr>
        <p:spPr>
          <a:xfrm>
            <a:off x="5916504" y="1103324"/>
            <a:ext cx="2617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Pertenece a la categoría de </a:t>
            </a:r>
            <a:r>
              <a:rPr lang="es-ES" sz="1600" b="1" dirty="0"/>
              <a:t>casi amenazado</a:t>
            </a:r>
            <a:r>
              <a:rPr lang="es-ES" sz="1600" dirty="0"/>
              <a:t>.</a:t>
            </a:r>
          </a:p>
          <a:p>
            <a:r>
              <a:rPr lang="es-ES" sz="1600" dirty="0"/>
              <a:t>Puede medir 230 cm de envergadura</a:t>
            </a:r>
          </a:p>
          <a:p>
            <a:r>
              <a:rPr lang="es-ES" sz="1600" dirty="0"/>
              <a:t>Fácil de identificar.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5B6215-E6A2-70DD-B7ED-F035A3958FE4}"/>
              </a:ext>
            </a:extLst>
          </p:cNvPr>
          <p:cNvSpPr txBox="1"/>
          <p:nvPr/>
        </p:nvSpPr>
        <p:spPr>
          <a:xfrm>
            <a:off x="5427069" y="2669092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4084018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B26D114-8A7C-B6E4-0123-A24143051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 flipH="1">
            <a:off x="1439095" y="1820731"/>
            <a:ext cx="5342658" cy="37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9FAAAB7-3099-1854-9348-E043F1E91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49849" y="207010"/>
            <a:ext cx="960119" cy="78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2A3DF8AB-5BD7-A0B3-D6B4-20FEFFACED45}"/>
                  </a:ext>
                </a:extLst>
              </p:cNvPr>
              <p:cNvGraphicFramePr/>
              <p:nvPr/>
            </p:nvGraphicFramePr>
            <p:xfrm>
              <a:off x="3162395" y="3429000"/>
              <a:ext cx="5953125" cy="461459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2A3DF8AB-5BD7-A0B3-D6B4-20FEFFACED4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62395" y="3429000"/>
                <a:ext cx="5953125" cy="4614597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11ACD88C-49B7-3E87-6B82-708A136EB29B}"/>
              </a:ext>
            </a:extLst>
          </p:cNvPr>
          <p:cNvSpPr txBox="1"/>
          <p:nvPr/>
        </p:nvSpPr>
        <p:spPr>
          <a:xfrm>
            <a:off x="5598240" y="1315325"/>
            <a:ext cx="3164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Está presente en el </a:t>
            </a:r>
            <a:r>
              <a:rPr lang="es-ES" sz="1600" b="1" dirty="0"/>
              <a:t>Norte</a:t>
            </a:r>
            <a:r>
              <a:rPr lang="es-ES" sz="1600" dirty="0"/>
              <a:t> de la península.</a:t>
            </a:r>
          </a:p>
          <a:p>
            <a:r>
              <a:rPr lang="es-ES" sz="1600" dirty="0"/>
              <a:t>Está catalogada como en peligro por su </a:t>
            </a:r>
            <a:r>
              <a:rPr lang="es-ES" sz="1600" b="1" dirty="0"/>
              <a:t>pequeña población</a:t>
            </a:r>
            <a:r>
              <a:rPr lang="es-ES" sz="1600" dirty="0"/>
              <a:t>.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8DE464C-D029-0656-6BB8-3CDE9CF1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930" y="1128705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Aguilucho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pálido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82EADB-5E2E-0198-5593-DD4B92F77E69}"/>
              </a:ext>
            </a:extLst>
          </p:cNvPr>
          <p:cNvSpPr txBox="1"/>
          <p:nvPr/>
        </p:nvSpPr>
        <p:spPr>
          <a:xfrm>
            <a:off x="5408514" y="3046994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2765425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ernícalo primilla">
            <a:extLst>
              <a:ext uri="{FF2B5EF4-FFF2-40B4-BE49-F238E27FC236}">
                <a16:creationId xmlns:a16="http://schemas.microsoft.com/office/drawing/2014/main" id="{39F87B6A-E332-F868-A34A-D267E224F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1233" y="1351812"/>
            <a:ext cx="5510653" cy="3871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U - Vulnerable">
            <a:extLst>
              <a:ext uri="{FF2B5EF4-FFF2-40B4-BE49-F238E27FC236}">
                <a16:creationId xmlns:a16="http://schemas.microsoft.com/office/drawing/2014/main" id="{50EC049D-8BDA-0F06-06BA-4C079000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138" y="187635"/>
            <a:ext cx="89001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6" name="Gráfico 5">
                <a:extLst>
                  <a:ext uri="{FF2B5EF4-FFF2-40B4-BE49-F238E27FC236}">
                    <a16:creationId xmlns:a16="http://schemas.microsoft.com/office/drawing/2014/main" id="{243E635C-EF5C-C874-60E4-9E5A6A87A9A4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91642108"/>
                  </p:ext>
                </p:extLst>
              </p:nvPr>
            </p:nvGraphicFramePr>
            <p:xfrm>
              <a:off x="-2241136" y="4280064"/>
              <a:ext cx="7881938" cy="471606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6" name="Gráfico 5">
                <a:extLst>
                  <a:ext uri="{FF2B5EF4-FFF2-40B4-BE49-F238E27FC236}">
                    <a16:creationId xmlns:a16="http://schemas.microsoft.com/office/drawing/2014/main" id="{243E635C-EF5C-C874-60E4-9E5A6A87A9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241136" y="4280064"/>
                <a:ext cx="7881938" cy="471606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D166460E-97CA-B56C-BF10-9465975014F2}"/>
              </a:ext>
            </a:extLst>
          </p:cNvPr>
          <p:cNvSpPr txBox="1"/>
          <p:nvPr/>
        </p:nvSpPr>
        <p:spPr>
          <a:xfrm>
            <a:off x="6184900" y="1142262"/>
            <a:ext cx="27752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El mayor número de población lo tiene Castilla-La mancha seguida por Andalucía.</a:t>
            </a:r>
          </a:p>
          <a:p>
            <a:r>
              <a:rPr lang="es-ES" sz="1600" dirty="0"/>
              <a:t>Se encuentra en categoría </a:t>
            </a:r>
            <a:r>
              <a:rPr lang="es-ES" sz="1600" b="1" dirty="0"/>
              <a:t>vulnerable</a:t>
            </a:r>
            <a:r>
              <a:rPr lang="es-ES" sz="1600" dirty="0"/>
              <a:t> porque está </a:t>
            </a:r>
            <a:r>
              <a:rPr lang="es-ES" sz="1600" b="1" dirty="0"/>
              <a:t>disminuyendo su población</a:t>
            </a:r>
            <a:r>
              <a:rPr lang="es-ES" sz="1600" dirty="0"/>
              <a:t>.</a:t>
            </a:r>
          </a:p>
          <a:p>
            <a:r>
              <a:rPr lang="es-ES" sz="1600" dirty="0"/>
              <a:t>Además, en ciertas comunidades está catalogado con mayor restricción: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En </a:t>
            </a:r>
            <a:r>
              <a:rPr lang="es-ES" sz="1600" b="1" dirty="0"/>
              <a:t>peligro de extinción</a:t>
            </a:r>
            <a:r>
              <a:rPr lang="es-ES" sz="1600" dirty="0"/>
              <a:t> en Madrid Y Murcia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En protección especial en Andalucía</a:t>
            </a:r>
          </a:p>
          <a:p>
            <a:endParaRPr lang="es-ES" sz="1600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555D834-1112-B040-168E-A0D11AE49038}"/>
              </a:ext>
            </a:extLst>
          </p:cNvPr>
          <p:cNvSpPr txBox="1">
            <a:spLocks/>
          </p:cNvSpPr>
          <p:nvPr/>
        </p:nvSpPr>
        <p:spPr>
          <a:xfrm>
            <a:off x="524930" y="1128705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rgbClr val="0071CE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dirty="0">
                <a:solidFill>
                  <a:srgbClr val="FFFFFF"/>
                </a:solidFill>
              </a:rPr>
              <a:t>Cernícalo primilla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8B7E263-86C6-D91E-6608-7DA209731A61}"/>
              </a:ext>
            </a:extLst>
          </p:cNvPr>
          <p:cNvSpPr txBox="1"/>
          <p:nvPr/>
        </p:nvSpPr>
        <p:spPr>
          <a:xfrm>
            <a:off x="750681" y="3975264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3090789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N - En Peligro">
            <a:extLst>
              <a:ext uri="{FF2B5EF4-FFF2-40B4-BE49-F238E27FC236}">
                <a16:creationId xmlns:a16="http://schemas.microsoft.com/office/drawing/2014/main" id="{002173BD-A6D5-6886-2A3E-03B509569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779" y="204469"/>
            <a:ext cx="880746" cy="7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anga ortega">
            <a:extLst>
              <a:ext uri="{FF2B5EF4-FFF2-40B4-BE49-F238E27FC236}">
                <a16:creationId xmlns:a16="http://schemas.microsoft.com/office/drawing/2014/main" id="{AAA28D8F-9423-F004-CCF6-6AD15C45B3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56155" y="2226170"/>
            <a:ext cx="4861452" cy="341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6B8F67A-6705-9956-1C32-5503C0452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644" y="1216659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3200" dirty="0">
                <a:solidFill>
                  <a:srgbClr val="FFFFFF"/>
                </a:solidFill>
              </a:rPr>
              <a:t>Ganga ortega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Gráfico 7">
                <a:extLst>
                  <a:ext uri="{FF2B5EF4-FFF2-40B4-BE49-F238E27FC236}">
                    <a16:creationId xmlns:a16="http://schemas.microsoft.com/office/drawing/2014/main" id="{E8D20E11-65E4-327D-7294-52D957C81B50}"/>
                  </a:ext>
                </a:extLst>
              </p:cNvPr>
              <p:cNvGraphicFramePr/>
              <p:nvPr/>
            </p:nvGraphicFramePr>
            <p:xfrm>
              <a:off x="3286881" y="3889879"/>
              <a:ext cx="6625590" cy="393316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E8D20E11-65E4-327D-7294-52D957C81B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86881" y="3889879"/>
                <a:ext cx="6625590" cy="3933164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4204799E-585C-1A5F-1AF8-AD64C5107C03}"/>
              </a:ext>
            </a:extLst>
          </p:cNvPr>
          <p:cNvSpPr txBox="1"/>
          <p:nvPr/>
        </p:nvSpPr>
        <p:spPr>
          <a:xfrm>
            <a:off x="6035533" y="1020450"/>
            <a:ext cx="248782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Se encuentra en la categoría de en peligro por su </a:t>
            </a:r>
            <a:r>
              <a:rPr lang="es-ES" sz="1600" b="1" dirty="0"/>
              <a:t>gran declive.</a:t>
            </a:r>
          </a:p>
          <a:p>
            <a:r>
              <a:rPr lang="es-ES" sz="1600" dirty="0"/>
              <a:t>Además, en ciertas comunidades está catalogado como: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Sensible a la alteración de su hábitat en Navarra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4C01EA5-D625-5467-D865-F5210310788A}"/>
              </a:ext>
            </a:extLst>
          </p:cNvPr>
          <p:cNvSpPr txBox="1"/>
          <p:nvPr/>
        </p:nvSpPr>
        <p:spPr>
          <a:xfrm>
            <a:off x="5507338" y="3526323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3702981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Sisón común">
            <a:extLst>
              <a:ext uri="{FF2B5EF4-FFF2-40B4-BE49-F238E27FC236}">
                <a16:creationId xmlns:a16="http://schemas.microsoft.com/office/drawing/2014/main" id="{0BEDA9BB-ED17-BE6A-3B5D-782B667ABE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557" y="1696255"/>
            <a:ext cx="5264399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N - En Peligro">
            <a:extLst>
              <a:ext uri="{FF2B5EF4-FFF2-40B4-BE49-F238E27FC236}">
                <a16:creationId xmlns:a16="http://schemas.microsoft.com/office/drawing/2014/main" id="{16A78AE7-6F39-383B-CA81-CBD5EE49A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262" y="102623"/>
            <a:ext cx="877654" cy="7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DDD3145-2DC4-90F2-0119-C84E31179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880" y="944606"/>
            <a:ext cx="2064266" cy="2031956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Sisón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s-ES" sz="2800" dirty="0">
                <a:solidFill>
                  <a:schemeClr val="bg1"/>
                </a:solidFill>
              </a:rPr>
              <a:t>común</a:t>
            </a:r>
          </a:p>
        </p:txBody>
      </p:sp>
      <mc:AlternateContent xmlns:mc="http://schemas.openxmlformats.org/markup-compatibility/2006">
        <mc:Choice xmlns:cx4="http://schemas.microsoft.com/office/drawing/2016/5/10/chartex" Requires="cx4">
          <p:graphicFrame>
            <p:nvGraphicFramePr>
              <p:cNvPr id="7" name="Gráfico 6">
                <a:extLst>
                  <a:ext uri="{FF2B5EF4-FFF2-40B4-BE49-F238E27FC236}">
                    <a16:creationId xmlns:a16="http://schemas.microsoft.com/office/drawing/2014/main" id="{DAD18400-820E-99F7-AE70-FE9F4F7A965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06062381"/>
                  </p:ext>
                </p:extLst>
              </p:nvPr>
            </p:nvGraphicFramePr>
            <p:xfrm>
              <a:off x="2448560" y="2716234"/>
              <a:ext cx="6872974" cy="567008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7" name="Gráfico 6">
                <a:extLst>
                  <a:ext uri="{FF2B5EF4-FFF2-40B4-BE49-F238E27FC236}">
                    <a16:creationId xmlns:a16="http://schemas.microsoft.com/office/drawing/2014/main" id="{DAD18400-820E-99F7-AE70-FE9F4F7A965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8560" y="2716234"/>
                <a:ext cx="6872974" cy="567008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D624E85D-7BDC-AF3D-E508-9B60DDF72E5D}"/>
              </a:ext>
            </a:extLst>
          </p:cNvPr>
          <p:cNvSpPr txBox="1"/>
          <p:nvPr/>
        </p:nvSpPr>
        <p:spPr>
          <a:xfrm>
            <a:off x="5193506" y="1193314"/>
            <a:ext cx="3233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Se considera en peligro por el decrecimiento no solo en población sino también en </a:t>
            </a:r>
            <a:r>
              <a:rPr lang="es-ES" sz="1600" b="1" dirty="0"/>
              <a:t>área de ocupación</a:t>
            </a:r>
            <a:r>
              <a:rPr lang="es-ES" sz="1600" dirty="0"/>
              <a:t>.</a:t>
            </a:r>
          </a:p>
          <a:p>
            <a:endParaRPr lang="es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19A65CE-542C-B7FA-5159-D0A31C086FF4}"/>
              </a:ext>
            </a:extLst>
          </p:cNvPr>
          <p:cNvSpPr txBox="1"/>
          <p:nvPr/>
        </p:nvSpPr>
        <p:spPr>
          <a:xfrm>
            <a:off x="5333902" y="2346902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2137761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Águila perdicera">
            <a:extLst>
              <a:ext uri="{FF2B5EF4-FFF2-40B4-BE49-F238E27FC236}">
                <a16:creationId xmlns:a16="http://schemas.microsoft.com/office/drawing/2014/main" id="{11CB0AAE-1ECF-5FE5-3A71-ABACFC1AE0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21" y="2032577"/>
            <a:ext cx="5264399" cy="3698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VU - Vulnerable">
            <a:extLst>
              <a:ext uri="{FF2B5EF4-FFF2-40B4-BE49-F238E27FC236}">
                <a16:creationId xmlns:a16="http://schemas.microsoft.com/office/drawing/2014/main" id="{1C5425A7-74E7-9A69-8058-C656F80D0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40" y="155198"/>
            <a:ext cx="906780" cy="745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DC9D5E0-6AC4-B1A8-765D-51AC6B9EA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57" y="1554207"/>
            <a:ext cx="2064266" cy="2031956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68580" tIns="34290" rIns="68580" bIns="34290" rtlCol="0" anchor="ctr">
            <a:normAutofit/>
          </a:bodyPr>
          <a:lstStyle/>
          <a:p>
            <a:pPr algn="ctr"/>
            <a:r>
              <a:rPr lang="es-ES" sz="1950">
                <a:solidFill>
                  <a:srgbClr val="FFFFFF"/>
                </a:solidFill>
              </a:rPr>
              <a:t>Águila perdicera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8" name="Gráfico 7">
                <a:extLst>
                  <a:ext uri="{FF2B5EF4-FFF2-40B4-BE49-F238E27FC236}">
                    <a16:creationId xmlns:a16="http://schemas.microsoft.com/office/drawing/2014/main" id="{24AB4347-E7E1-DAB9-188A-62C52130928E}"/>
                  </a:ext>
                </a:extLst>
              </p:cNvPr>
              <p:cNvGraphicFramePr/>
              <p:nvPr/>
            </p:nvGraphicFramePr>
            <p:xfrm>
              <a:off x="3024386" y="3586163"/>
              <a:ext cx="6772984" cy="460414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Gráfico 7">
                <a:extLst>
                  <a:ext uri="{FF2B5EF4-FFF2-40B4-BE49-F238E27FC236}">
                    <a16:creationId xmlns:a16="http://schemas.microsoft.com/office/drawing/2014/main" id="{24AB4347-E7E1-DAB9-188A-62C5213092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24386" y="3586163"/>
                <a:ext cx="6772984" cy="4604148"/>
              </a:xfrm>
              <a:prstGeom prst="rect">
                <a:avLst/>
              </a:prstGeom>
            </p:spPr>
          </p:pic>
        </mc:Fallback>
      </mc:AlternateContent>
      <p:sp>
        <p:nvSpPr>
          <p:cNvPr id="3" name="CuadroTexto 2">
            <a:extLst>
              <a:ext uri="{FF2B5EF4-FFF2-40B4-BE49-F238E27FC236}">
                <a16:creationId xmlns:a16="http://schemas.microsoft.com/office/drawing/2014/main" id="{BF715170-F0BE-5660-9DBC-394B222A7295}"/>
              </a:ext>
            </a:extLst>
          </p:cNvPr>
          <p:cNvSpPr txBox="1"/>
          <p:nvPr/>
        </p:nvSpPr>
        <p:spPr>
          <a:xfrm>
            <a:off x="2679700" y="702215"/>
            <a:ext cx="3193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Catalogada como vulnerable por su potencial declive.</a:t>
            </a:r>
          </a:p>
          <a:p>
            <a:r>
              <a:rPr lang="es-ES" sz="1600" dirty="0"/>
              <a:t>La principal causa es la Caza seguida de la depredación por águila real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442675-1EE7-7392-817C-5CC64FFD3467}"/>
              </a:ext>
            </a:extLst>
          </p:cNvPr>
          <p:cNvSpPr txBox="1"/>
          <p:nvPr/>
        </p:nvSpPr>
        <p:spPr>
          <a:xfrm>
            <a:off x="6281923" y="1269782"/>
            <a:ext cx="24810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Además, en las Comunidades Autónomas está catalogada: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dirty="0"/>
              <a:t>En </a:t>
            </a:r>
            <a:r>
              <a:rPr lang="es-ES" sz="1600" b="1" dirty="0"/>
              <a:t>Peligro de extinción </a:t>
            </a:r>
            <a:r>
              <a:rPr lang="es-ES" sz="1600" dirty="0"/>
              <a:t>en Aragón y Navarra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ES" sz="1600" b="1" dirty="0"/>
              <a:t>Extinta</a:t>
            </a:r>
            <a:r>
              <a:rPr lang="es-ES" sz="1600" dirty="0"/>
              <a:t> en Cantabria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FED54D-0101-8FA4-5FB5-E0F5805CC1F6}"/>
              </a:ext>
            </a:extLst>
          </p:cNvPr>
          <p:cNvSpPr txBox="1"/>
          <p:nvPr/>
        </p:nvSpPr>
        <p:spPr>
          <a:xfrm>
            <a:off x="5401108" y="3146329"/>
            <a:ext cx="3544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latin typeface="Bahnschrift Condensed" panose="020B0502040204020203" pitchFamily="34" charset="0"/>
              </a:rPr>
              <a:t>DIAs negativas en las que mencionan el ave</a:t>
            </a:r>
          </a:p>
        </p:txBody>
      </p:sp>
    </p:spTree>
    <p:extLst>
      <p:ext uri="{BB962C8B-B14F-4D97-AF65-F5344CB8AC3E}">
        <p14:creationId xmlns:p14="http://schemas.microsoft.com/office/powerpoint/2010/main" val="5587087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336BF-089A-D237-7A1C-39B8A9DF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Conclusión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3A94C8-83EA-BB0C-9626-FF3780C440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Especial atención a las aves en peligro con población en declive:</a:t>
            </a:r>
          </a:p>
          <a:p>
            <a:pPr lvl="1"/>
            <a:r>
              <a:rPr lang="es-ES" dirty="0"/>
              <a:t>Milano real, Aguilucho pálido, Ganga Ortega y Sisón común</a:t>
            </a:r>
          </a:p>
          <a:p>
            <a:endParaRPr lang="es-E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711C9F6-A175-E482-BD32-B4D6CAD30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60253" y="3858164"/>
            <a:ext cx="1618197" cy="113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15935EB-8A6C-652E-A2A2-0CFB009E6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3868" y="3858164"/>
            <a:ext cx="1616312" cy="113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39454CB-4979-DC90-A1D6-C4C874833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20847" y="3858164"/>
            <a:ext cx="1618197" cy="11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F56697B5-EF99-A400-D750-B8FD13484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89103" y="3856878"/>
            <a:ext cx="1618197" cy="113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295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9E01-224F-0D2D-4560-A728915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sz="1800" b="1" i="0" u="none" strike="noStrike" baseline="0" dirty="0">
                <a:latin typeface="Arial" panose="020B0604020202020204" pitchFamily="34" charset="0"/>
              </a:rPr>
              <a:t>RESOLUCIÓN DE LA DIRECCIÓN GENERAL DE MEDIO NATURAL Y GESTIÓN</a:t>
            </a:r>
            <a:br>
              <a:rPr lang="es-ES" sz="1800" b="1" i="0" u="none" strike="noStrike" baseline="0" dirty="0">
                <a:latin typeface="Arial" panose="020B0604020202020204" pitchFamily="34" charset="0"/>
              </a:rPr>
            </a:br>
            <a:r>
              <a:rPr lang="es-ES" sz="1800" b="1" i="0" u="none" strike="noStrike" baseline="0" dirty="0">
                <a:latin typeface="Arial" panose="020B0604020202020204" pitchFamily="34" charset="0"/>
              </a:rPr>
              <a:t>FORESTAL POR LA QUE SE APRUEBA EL PROTOCOLO TÉCNICO PARA EL</a:t>
            </a:r>
            <a:br>
              <a:rPr lang="es-ES" sz="1800" b="1" i="0" u="none" strike="noStrike" baseline="0" dirty="0">
                <a:latin typeface="Arial" panose="020B0604020202020204" pitchFamily="34" charset="0"/>
              </a:rPr>
            </a:br>
            <a:r>
              <a:rPr lang="es-ES" sz="1800" b="1" i="0" u="none" strike="noStrike" baseline="0" dirty="0">
                <a:latin typeface="Arial" panose="020B0604020202020204" pitchFamily="34" charset="0"/>
              </a:rPr>
              <a:t>SEGUIMIENTO DE LA MORTANDAD DE FAUNA EN PARQUES EÓLICOS E</a:t>
            </a:r>
            <a:br>
              <a:rPr lang="es-ES" sz="1800" b="1" i="0" u="none" strike="noStrike" baseline="0" dirty="0">
                <a:latin typeface="Arial" panose="020B0604020202020204" pitchFamily="34" charset="0"/>
              </a:rPr>
            </a:br>
            <a:r>
              <a:rPr lang="es-ES" sz="1800" b="1" i="0" u="none" strike="noStrike" baseline="0" dirty="0">
                <a:latin typeface="Arial" panose="020B0604020202020204" pitchFamily="34" charset="0"/>
              </a:rPr>
              <a:t>INSTALACIONES ANEXAS (Aragón)</a:t>
            </a:r>
            <a:endParaRPr lang="es-ES" sz="3000" dirty="0">
              <a:solidFill>
                <a:schemeClr val="tx2"/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BCE2EA-F888-B6B7-3C71-0F22126515D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886200"/>
            <a:ext cx="6400800" cy="1752600"/>
          </a:xfrm>
        </p:spPr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GT de Medio Ambiente</a:t>
            </a:r>
          </a:p>
        </p:txBody>
      </p:sp>
      <p:pic>
        <p:nvPicPr>
          <p:cNvPr id="6" name="Imagen 5" descr="logo-blanco.png">
            <a:extLst>
              <a:ext uri="{FF2B5EF4-FFF2-40B4-BE49-F238E27FC236}">
                <a16:creationId xmlns:a16="http://schemas.microsoft.com/office/drawing/2014/main" id="{5731410F-C698-15A5-9057-0A920E0F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3728"/>
            <a:ext cx="1155842" cy="57792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A2C5F6-9B7F-B5AA-1E49-94DBF75AC4AD}"/>
              </a:ext>
            </a:extLst>
          </p:cNvPr>
          <p:cNvCxnSpPr>
            <a:cxnSpLocks/>
          </p:cNvCxnSpPr>
          <p:nvPr/>
        </p:nvCxnSpPr>
        <p:spPr>
          <a:xfrm>
            <a:off x="471055" y="1793985"/>
            <a:ext cx="1155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>
            <a:extLst>
              <a:ext uri="{FF2B5EF4-FFF2-40B4-BE49-F238E27FC236}">
                <a16:creationId xmlns:a16="http://schemas.microsoft.com/office/drawing/2014/main" id="{E0FF0456-3ABE-272D-9AE0-19738D107B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22" t="18095" r="23394"/>
          <a:stretch/>
        </p:blipFill>
        <p:spPr>
          <a:xfrm>
            <a:off x="4651695" y="1424867"/>
            <a:ext cx="3120705" cy="44987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F55D5FB-0B06-B563-6AA3-5EDCB82721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009" t="18095" r="24862"/>
          <a:stretch/>
        </p:blipFill>
        <p:spPr>
          <a:xfrm>
            <a:off x="542477" y="1556347"/>
            <a:ext cx="3322326" cy="42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36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9E01-224F-0D2D-4560-A728915A7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ES" sz="3000" dirty="0">
                <a:solidFill>
                  <a:schemeClr val="bg1"/>
                </a:solidFill>
              </a:rPr>
              <a:t>CLM</a:t>
            </a:r>
            <a:br>
              <a:rPr lang="es-ES" sz="3000" dirty="0">
                <a:solidFill>
                  <a:schemeClr val="bg1"/>
                </a:solidFill>
              </a:rPr>
            </a:br>
            <a:br>
              <a:rPr lang="es-E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s-ES" sz="2200" b="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2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Borrador de Decreto de la Consejería de Desarrollo Sostenible, por la que se aprueba el plan de recuperación del águila imperial ibérica (</a:t>
            </a:r>
            <a:r>
              <a:rPr lang="es-ES" sz="2200" b="1" i="1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Aquila </a:t>
            </a:r>
            <a:r>
              <a:rPr lang="es-ES" sz="2200" b="1" i="1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adalberti</a:t>
            </a:r>
            <a:r>
              <a:rPr lang="es-ES" sz="22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en Castilla-La Mancha. </a:t>
            </a:r>
            <a:endParaRPr lang="es-ES" sz="2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BCE2EA-F888-B6B7-3C71-0F22126515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>
                <a:solidFill>
                  <a:schemeClr val="bg1"/>
                </a:solidFill>
              </a:rPr>
              <a:t>GT de Medio Ambiente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5595CA0-62B3-4ACF-938F-77AD844939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8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Lorem Ipsum Dolor</a:t>
            </a:r>
            <a:endParaRPr kumimoji="0" lang="es-ES" sz="38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Imagen 5" descr="logo-blanco.png">
            <a:extLst>
              <a:ext uri="{FF2B5EF4-FFF2-40B4-BE49-F238E27FC236}">
                <a16:creationId xmlns:a16="http://schemas.microsoft.com/office/drawing/2014/main" id="{5731410F-C698-15A5-9057-0A920E0F67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3728"/>
            <a:ext cx="1155842" cy="57792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A2C5F6-9B7F-B5AA-1E49-94DBF75AC4AD}"/>
              </a:ext>
            </a:extLst>
          </p:cNvPr>
          <p:cNvCxnSpPr>
            <a:cxnSpLocks/>
          </p:cNvCxnSpPr>
          <p:nvPr/>
        </p:nvCxnSpPr>
        <p:spPr>
          <a:xfrm>
            <a:off x="471055" y="1793985"/>
            <a:ext cx="1155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041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99E01-224F-0D2D-4560-A728915A7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235066"/>
            <a:ext cx="8411077" cy="995413"/>
          </a:xfrm>
        </p:spPr>
        <p:txBody>
          <a:bodyPr>
            <a:noAutofit/>
          </a:bodyPr>
          <a:lstStyle/>
          <a:p>
            <a:r>
              <a:rPr lang="es-ES" sz="2400" dirty="0">
                <a:solidFill>
                  <a:schemeClr val="accent1"/>
                </a:solidFill>
              </a:rPr>
              <a:t>Borrador de Decreto de la Consejería de Desarrollo Sostenible, por la que se aprueba el plan de recuperación del águila imperial ibérica (</a:t>
            </a:r>
            <a:r>
              <a:rPr lang="es-ES" sz="2400" i="1" dirty="0">
                <a:solidFill>
                  <a:schemeClr val="accent1"/>
                </a:solidFill>
              </a:rPr>
              <a:t>Aquila </a:t>
            </a:r>
            <a:r>
              <a:rPr lang="es-ES" sz="2400" i="1" dirty="0" err="1">
                <a:solidFill>
                  <a:schemeClr val="accent1"/>
                </a:solidFill>
              </a:rPr>
              <a:t>adalberti</a:t>
            </a:r>
            <a:r>
              <a:rPr lang="es-ES" sz="2400" dirty="0">
                <a:solidFill>
                  <a:schemeClr val="accent1"/>
                </a:solidFill>
              </a:rPr>
              <a:t>) en Castilla-La Mancha.</a:t>
            </a:r>
          </a:p>
        </p:txBody>
      </p:sp>
      <p:pic>
        <p:nvPicPr>
          <p:cNvPr id="6" name="Imagen 5" descr="logo-blanco.png">
            <a:extLst>
              <a:ext uri="{FF2B5EF4-FFF2-40B4-BE49-F238E27FC236}">
                <a16:creationId xmlns:a16="http://schemas.microsoft.com/office/drawing/2014/main" id="{5731410F-C698-15A5-9057-0A920E0F67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193728"/>
            <a:ext cx="1155842" cy="577922"/>
          </a:xfrm>
          <a:prstGeom prst="rect">
            <a:avLst/>
          </a:prstGeom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3FA2C5F6-9B7F-B5AA-1E49-94DBF75AC4AD}"/>
              </a:ext>
            </a:extLst>
          </p:cNvPr>
          <p:cNvCxnSpPr>
            <a:cxnSpLocks/>
          </p:cNvCxnSpPr>
          <p:nvPr/>
        </p:nvCxnSpPr>
        <p:spPr>
          <a:xfrm>
            <a:off x="471055" y="1793985"/>
            <a:ext cx="115584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D6933DA1-2DC5-4F03-DA7D-A18075C209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72" t="12741" r="22385" b="2639"/>
          <a:stretch/>
        </p:blipFill>
        <p:spPr>
          <a:xfrm>
            <a:off x="554134" y="1468072"/>
            <a:ext cx="3805950" cy="53899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FD847E-A567-4C82-C169-8098C6133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7017" y="1590524"/>
            <a:ext cx="4340728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64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88F2CC-74CE-4A61-AFA7-42F41F3C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226" y="118350"/>
            <a:ext cx="8229600" cy="995413"/>
          </a:xfrm>
        </p:spPr>
        <p:txBody>
          <a:bodyPr/>
          <a:lstStyle/>
          <a:p>
            <a:r>
              <a:rPr lang="es-ES" dirty="0"/>
              <a:t>Situación actual del águila imperial ibérica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619E390-FA43-D81D-5279-2BDAD29700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13" t="27181" r="11132" b="11732"/>
          <a:stretch/>
        </p:blipFill>
        <p:spPr>
          <a:xfrm>
            <a:off x="46031" y="1113763"/>
            <a:ext cx="4603991" cy="267981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4C5DF05-FEA8-77D0-3882-E3F2C7E64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40" t="28779" r="11603" b="16055"/>
          <a:stretch/>
        </p:blipFill>
        <p:spPr>
          <a:xfrm>
            <a:off x="46031" y="4047386"/>
            <a:ext cx="4942936" cy="267981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A0502B-35C9-3351-A1E0-54F9E39A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422" y="1694437"/>
            <a:ext cx="4834547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669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43E8C2-D55A-3826-17AC-DDBD743EB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86" y="274638"/>
            <a:ext cx="8836813" cy="995413"/>
          </a:xfrm>
        </p:spPr>
        <p:txBody>
          <a:bodyPr>
            <a:normAutofit fontScale="90000"/>
          </a:bodyPr>
          <a:lstStyle/>
          <a:p>
            <a:r>
              <a:rPr lang="es-ES" dirty="0"/>
              <a:t>Según el MITECO ya hay 821  parejas reproductoras (2022)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D4C3C53-6F79-BA11-99D1-CF2D139D47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830" t="42975" r="8113"/>
          <a:stretch/>
        </p:blipFill>
        <p:spPr>
          <a:xfrm>
            <a:off x="3682568" y="2361640"/>
            <a:ext cx="5437336" cy="27891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9E79D0-1E32-D181-E46C-30EC4B678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86" y="1484851"/>
            <a:ext cx="3375382" cy="50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34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79613C8C-1DA4-AD47-0230-957011C0E3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661" t="27713" r="13679" b="20433"/>
          <a:stretch/>
        </p:blipFill>
        <p:spPr>
          <a:xfrm>
            <a:off x="2972770" y="1828799"/>
            <a:ext cx="6171229" cy="335567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DE383DB-EAC3-C2CA-5635-04A9A434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Posible situación futura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4D5002A-53BB-EF64-DC10-808C3B7FD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472" t="44939" r="13962" b="1432"/>
          <a:stretch/>
        </p:blipFill>
        <p:spPr>
          <a:xfrm>
            <a:off x="0" y="2126411"/>
            <a:ext cx="4252823" cy="2396180"/>
          </a:xfrm>
          <a:prstGeom prst="rect">
            <a:avLst/>
          </a:prstGeom>
        </p:spPr>
      </p:pic>
      <p:sp>
        <p:nvSpPr>
          <p:cNvPr id="8" name="Flecha: a la derecha 7">
            <a:extLst>
              <a:ext uri="{FF2B5EF4-FFF2-40B4-BE49-F238E27FC236}">
                <a16:creationId xmlns:a16="http://schemas.microsoft.com/office/drawing/2014/main" id="{8E1DCB1D-FB77-0082-09CA-39D71B32CC8C}"/>
              </a:ext>
            </a:extLst>
          </p:cNvPr>
          <p:cNvSpPr/>
          <p:nvPr/>
        </p:nvSpPr>
        <p:spPr>
          <a:xfrm>
            <a:off x="4002657" y="2820838"/>
            <a:ext cx="638354" cy="608162"/>
          </a:xfrm>
          <a:prstGeom prst="right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rgbClr val="00B050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0035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DB0D26-4ED0-12C0-4046-00CA62C6B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Criterios de vulnerabilidad (Libro Rojo 2021)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C26E9B5-C8F1-BCB2-8CE7-25EAF064C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42" t="22031" r="16321" b="1786"/>
          <a:stretch/>
        </p:blipFill>
        <p:spPr>
          <a:xfrm>
            <a:off x="-94891" y="1500995"/>
            <a:ext cx="4862705" cy="38560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83023E0-0784-91B2-3C2F-0C8120F611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96" t="16171" r="15566"/>
          <a:stretch/>
        </p:blipFill>
        <p:spPr>
          <a:xfrm>
            <a:off x="4767814" y="1485765"/>
            <a:ext cx="4454030" cy="388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37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r 3">
      <a:dk1>
        <a:sysClr val="windowText" lastClr="000000"/>
      </a:dk1>
      <a:lt1>
        <a:sysClr val="window" lastClr="FFFFFF"/>
      </a:lt1>
      <a:dk2>
        <a:srgbClr val="005DBA"/>
      </a:dk2>
      <a:lt2>
        <a:srgbClr val="EEECE1"/>
      </a:lt2>
      <a:accent1>
        <a:srgbClr val="528EC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1C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ema de Office">
  <a:themeElements>
    <a:clrScheme name="Personalizar 3">
      <a:dk1>
        <a:sysClr val="windowText" lastClr="000000"/>
      </a:dk1>
      <a:lt1>
        <a:sysClr val="window" lastClr="FFFFFF"/>
      </a:lt1>
      <a:dk2>
        <a:srgbClr val="005DBA"/>
      </a:dk2>
      <a:lt2>
        <a:srgbClr val="EEECE1"/>
      </a:lt2>
      <a:accent1>
        <a:srgbClr val="528EC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1CE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13283</TotalTime>
  <Words>1103</Words>
  <Application>Microsoft Office PowerPoint</Application>
  <PresentationFormat>Presentación en pantalla (4:3)</PresentationFormat>
  <Paragraphs>200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26</vt:i4>
      </vt:variant>
    </vt:vector>
  </HeadingPairs>
  <TitlesOfParts>
    <vt:vector size="32" baseType="lpstr">
      <vt:lpstr>Arial</vt:lpstr>
      <vt:lpstr>Bahnschrift Condensed</vt:lpstr>
      <vt:lpstr>Calibri</vt:lpstr>
      <vt:lpstr>Georgia</vt:lpstr>
      <vt:lpstr>Tema de Office</vt:lpstr>
      <vt:lpstr>1_Tema de Office</vt:lpstr>
      <vt:lpstr>Presentación de PowerPoint</vt:lpstr>
      <vt:lpstr>Aragón –   RESOLUCIÓN DE LA DIRECCIÓN GENERAL DE MEDIO NATURAL Y GESTIÓN FORESTAL POR LA QUE SE APRUEBA EL PROTOCOLO TÉCNICO PARA EL SEGUIMIENTO DE LA MORTANDAD DE FAUNA EN PARQUES EÓLICOS E INSTALACIONES ANEXAS.  </vt:lpstr>
      <vt:lpstr>RESOLUCIÓN DE LA DIRECCIÓN GENERAL DE MEDIO NATURAL Y GESTIÓN FORESTAL POR LA QUE SE APRUEBA EL PROTOCOLO TÉCNICO PARA EL SEGUIMIENTO DE LA MORTANDAD DE FAUNA EN PARQUES EÓLICOS E INSTALACIONES ANEXAS (Aragón)</vt:lpstr>
      <vt:lpstr>CLM   Borrador de Decreto de la Consejería de Desarrollo Sostenible, por la que se aprueba el plan de recuperación del águila imperial ibérica (Aquila adalberti) en Castilla-La Mancha. </vt:lpstr>
      <vt:lpstr>Borrador de Decreto de la Consejería de Desarrollo Sostenible, por la que se aprueba el plan de recuperación del águila imperial ibérica (Aquila adalberti) en Castilla-La Mancha.</vt:lpstr>
      <vt:lpstr>Situación actual del águila imperial ibérica</vt:lpstr>
      <vt:lpstr>Según el MITECO ya hay 821  parejas reproductoras (2022)</vt:lpstr>
      <vt:lpstr>Posible situación futura</vt:lpstr>
      <vt:lpstr>Criterios de vulnerabilidad (Libro Rojo 2021)</vt:lpstr>
      <vt:lpstr>Análisis de las causas de Declaración Negativa de Impacto Ambiental en parques eólicos – Estudio de las aves que aparecen en las DIAs negativas</vt:lpstr>
      <vt:lpstr>Conclusiones del análisis (Nov 2022) ¿Qué factores influyen en mayor medida para la obtención de una DIA?</vt:lpstr>
      <vt:lpstr>DIAs negativas por comunidad autónoma</vt:lpstr>
      <vt:lpstr>Presentación de PowerPoint</vt:lpstr>
      <vt:lpstr>Aves en peligro</vt:lpstr>
      <vt:lpstr>Alimoche común</vt:lpstr>
      <vt:lpstr>Presentación de PowerPoint</vt:lpstr>
      <vt:lpstr>Aguilucho cenizo</vt:lpstr>
      <vt:lpstr>Presentación de PowerPoint</vt:lpstr>
      <vt:lpstr>Presentación de PowerPoint</vt:lpstr>
      <vt:lpstr>Águila real</vt:lpstr>
      <vt:lpstr>Aguilucho pálido</vt:lpstr>
      <vt:lpstr>Presentación de PowerPoint</vt:lpstr>
      <vt:lpstr>Ganga ortega</vt:lpstr>
      <vt:lpstr>Sisón común</vt:lpstr>
      <vt:lpstr>Águila perdicera</vt:lpstr>
      <vt:lpstr>Conclusión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V. Márquez</dc:creator>
  <cp:lastModifiedBy>Enrique del Olmo Gancedo</cp:lastModifiedBy>
  <cp:revision>510</cp:revision>
  <cp:lastPrinted>2023-09-19T09:30:09Z</cp:lastPrinted>
  <dcterms:created xsi:type="dcterms:W3CDTF">2020-03-18T12:29:43Z</dcterms:created>
  <dcterms:modified xsi:type="dcterms:W3CDTF">2023-11-21T11:53:11Z</dcterms:modified>
</cp:coreProperties>
</file>