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1" r:id="rId4"/>
  </p:sldMasterIdLst>
  <p:notesMasterIdLst>
    <p:notesMasterId r:id="rId24"/>
  </p:notesMasterIdLst>
  <p:handoutMasterIdLst>
    <p:handoutMasterId r:id="rId25"/>
  </p:handoutMasterIdLst>
  <p:sldIdLst>
    <p:sldId id="256" r:id="rId5"/>
    <p:sldId id="284" r:id="rId6"/>
    <p:sldId id="288" r:id="rId7"/>
    <p:sldId id="286" r:id="rId8"/>
    <p:sldId id="269" r:id="rId9"/>
    <p:sldId id="270" r:id="rId10"/>
    <p:sldId id="266" r:id="rId11"/>
    <p:sldId id="267" r:id="rId12"/>
    <p:sldId id="273" r:id="rId13"/>
    <p:sldId id="274" r:id="rId14"/>
    <p:sldId id="275" r:id="rId15"/>
    <p:sldId id="276" r:id="rId16"/>
    <p:sldId id="280" r:id="rId17"/>
    <p:sldId id="277" r:id="rId18"/>
    <p:sldId id="281" r:id="rId19"/>
    <p:sldId id="289" r:id="rId20"/>
    <p:sldId id="290" r:id="rId21"/>
    <p:sldId id="278" r:id="rId22"/>
    <p:sldId id="263" r:id="rId23"/>
  </p:sldIdLst>
  <p:sldSz cx="17337088" cy="9752013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5460" userDrawn="1">
          <p15:clr>
            <a:srgbClr val="A4A3A4"/>
          </p15:clr>
        </p15:guide>
        <p15:guide id="2" orient="horz" pos="30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83"/>
    <a:srgbClr val="FFFFFF"/>
    <a:srgbClr val="0F2E85"/>
    <a:srgbClr val="F47929"/>
    <a:srgbClr val="4FBAB5"/>
    <a:srgbClr val="5BADD0"/>
    <a:srgbClr val="AACD58"/>
    <a:srgbClr val="249EBB"/>
    <a:srgbClr val="22A1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2" autoAdjust="0"/>
    <p:restoredTop sz="92674" autoAdjust="0"/>
  </p:normalViewPr>
  <p:slideViewPr>
    <p:cSldViewPr snapToGrid="0" snapToObjects="1">
      <p:cViewPr varScale="1">
        <p:scale>
          <a:sx n="75" d="100"/>
          <a:sy n="75" d="100"/>
        </p:scale>
        <p:origin x="822" y="66"/>
      </p:cViewPr>
      <p:guideLst>
        <p:guide pos="5460"/>
        <p:guide orient="horz" pos="307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772"/>
    </p:cViewPr>
  </p:sorterViewPr>
  <p:notesViewPr>
    <p:cSldViewPr snapToGrid="0" snapToObjects="1" showGuides="1">
      <p:cViewPr varScale="1">
        <p:scale>
          <a:sx n="105" d="100"/>
          <a:sy n="105" d="100"/>
        </p:scale>
        <p:origin x="4360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ana Santos" userId="c2dc3400-7238-49b5-87dc-518f941aba72" providerId="ADAL" clId="{55DABB93-FE06-45BB-A524-820AAA6BD6F0}"/>
    <pc:docChg chg="undo redo custSel addSld delSld modSld">
      <pc:chgData name="Joana Santos" userId="c2dc3400-7238-49b5-87dc-518f941aba72" providerId="ADAL" clId="{55DABB93-FE06-45BB-A524-820AAA6BD6F0}" dt="2024-03-11T10:08:51.817" v="981" actId="47"/>
      <pc:docMkLst>
        <pc:docMk/>
      </pc:docMkLst>
      <pc:sldChg chg="addSp delSp modSp mod">
        <pc:chgData name="Joana Santos" userId="c2dc3400-7238-49b5-87dc-518f941aba72" providerId="ADAL" clId="{55DABB93-FE06-45BB-A524-820AAA6BD6F0}" dt="2024-03-04T14:20:42.560" v="161" actId="1038"/>
        <pc:sldMkLst>
          <pc:docMk/>
          <pc:sldMk cId="4204549108" sldId="266"/>
        </pc:sldMkLst>
        <pc:spChg chg="add del mod">
          <ac:chgData name="Joana Santos" userId="c2dc3400-7238-49b5-87dc-518f941aba72" providerId="ADAL" clId="{55DABB93-FE06-45BB-A524-820AAA6BD6F0}" dt="2024-03-04T14:19:32.503" v="129" actId="478"/>
          <ac:spMkLst>
            <pc:docMk/>
            <pc:sldMk cId="4204549108" sldId="266"/>
            <ac:spMk id="3" creationId="{8E203059-818E-4BA9-9CE9-444122F2F84A}"/>
          </ac:spMkLst>
        </pc:spChg>
        <pc:spChg chg="mod">
          <ac:chgData name="Joana Santos" userId="c2dc3400-7238-49b5-87dc-518f941aba72" providerId="ADAL" clId="{55DABB93-FE06-45BB-A524-820AAA6BD6F0}" dt="2024-03-04T14:20:42.560" v="161" actId="1038"/>
          <ac:spMkLst>
            <pc:docMk/>
            <pc:sldMk cId="4204549108" sldId="266"/>
            <ac:spMk id="10" creationId="{00000000-0000-0000-0000-000000000000}"/>
          </ac:spMkLst>
        </pc:spChg>
        <pc:picChg chg="del">
          <ac:chgData name="Joana Santos" userId="c2dc3400-7238-49b5-87dc-518f941aba72" providerId="ADAL" clId="{55DABB93-FE06-45BB-A524-820AAA6BD6F0}" dt="2024-03-04T14:20:32.816" v="136" actId="478"/>
          <ac:picMkLst>
            <pc:docMk/>
            <pc:sldMk cId="4204549108" sldId="266"/>
            <ac:picMk id="2" creationId="{30B12106-96F3-4D02-B51A-CADB525EFD86}"/>
          </ac:picMkLst>
        </pc:picChg>
        <pc:picChg chg="add del">
          <ac:chgData name="Joana Santos" userId="c2dc3400-7238-49b5-87dc-518f941aba72" providerId="ADAL" clId="{55DABB93-FE06-45BB-A524-820AAA6BD6F0}" dt="2024-03-04T14:20:04.314" v="131" actId="478"/>
          <ac:picMkLst>
            <pc:docMk/>
            <pc:sldMk cId="4204549108" sldId="266"/>
            <ac:picMk id="4" creationId="{2F786B0E-1DA4-4E38-B766-A6A8CACBE7EF}"/>
          </ac:picMkLst>
        </pc:picChg>
        <pc:picChg chg="mod ord">
          <ac:chgData name="Joana Santos" userId="c2dc3400-7238-49b5-87dc-518f941aba72" providerId="ADAL" clId="{55DABB93-FE06-45BB-A524-820AAA6BD6F0}" dt="2024-03-04T14:20:35.205" v="137" actId="1076"/>
          <ac:picMkLst>
            <pc:docMk/>
            <pc:sldMk cId="4204549108" sldId="266"/>
            <ac:picMk id="5" creationId="{4E74A05D-C834-4009-ADC1-B93D96DD597C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50:52.137" v="763" actId="478"/>
        <pc:sldMkLst>
          <pc:docMk/>
          <pc:sldMk cId="2705824108" sldId="267"/>
        </pc:sldMkLst>
        <pc:spChg chg="mod">
          <ac:chgData name="Joana Santos" userId="c2dc3400-7238-49b5-87dc-518f941aba72" providerId="ADAL" clId="{55DABB93-FE06-45BB-A524-820AAA6BD6F0}" dt="2024-03-04T14:21:33.871" v="171" actId="1036"/>
          <ac:spMkLst>
            <pc:docMk/>
            <pc:sldMk cId="2705824108" sldId="267"/>
            <ac:spMk id="8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4T14:21:41.031" v="191" actId="1037"/>
          <ac:spMkLst>
            <pc:docMk/>
            <pc:sldMk cId="2705824108" sldId="267"/>
            <ac:spMk id="13" creationId="{00000000-0000-0000-0000-000000000000}"/>
          </ac:spMkLst>
        </pc:spChg>
        <pc:picChg chg="add del mod ord">
          <ac:chgData name="Joana Santos" userId="c2dc3400-7238-49b5-87dc-518f941aba72" providerId="ADAL" clId="{55DABB93-FE06-45BB-A524-820AAA6BD6F0}" dt="2024-03-05T11:50:52.137" v="763" actId="478"/>
          <ac:picMkLst>
            <pc:docMk/>
            <pc:sldMk cId="2705824108" sldId="267"/>
            <ac:picMk id="2" creationId="{67506528-690A-46D4-8245-33639E5740EE}"/>
          </ac:picMkLst>
        </pc:picChg>
        <pc:picChg chg="del">
          <ac:chgData name="Joana Santos" userId="c2dc3400-7238-49b5-87dc-518f941aba72" providerId="ADAL" clId="{55DABB93-FE06-45BB-A524-820AAA6BD6F0}" dt="2024-03-04T14:21:23.279" v="166" actId="478"/>
          <ac:picMkLst>
            <pc:docMk/>
            <pc:sldMk cId="2705824108" sldId="267"/>
            <ac:picMk id="3" creationId="{42FF0B32-9DDF-4B05-BBB4-4DAEB53C0E5A}"/>
          </ac:picMkLst>
        </pc:picChg>
        <pc:picChg chg="add mod ord">
          <ac:chgData name="Joana Santos" userId="c2dc3400-7238-49b5-87dc-518f941aba72" providerId="ADAL" clId="{55DABB93-FE06-45BB-A524-820AAA6BD6F0}" dt="2024-03-05T11:50:51.067" v="762" actId="167"/>
          <ac:picMkLst>
            <pc:docMk/>
            <pc:sldMk cId="2705824108" sldId="267"/>
            <ac:picMk id="3" creationId="{663B6178-462B-4563-98DB-3B8FC3047C7F}"/>
          </ac:picMkLst>
        </pc:picChg>
      </pc:sldChg>
      <pc:sldChg chg="addSp delSp modSp mod">
        <pc:chgData name="Joana Santos" userId="c2dc3400-7238-49b5-87dc-518f941aba72" providerId="ADAL" clId="{55DABB93-FE06-45BB-A524-820AAA6BD6F0}" dt="2024-03-04T12:05:03.398" v="75" actId="478"/>
        <pc:sldMkLst>
          <pc:docMk/>
          <pc:sldMk cId="2316393359" sldId="269"/>
        </pc:sldMkLst>
        <pc:picChg chg="add mod ord">
          <ac:chgData name="Joana Santos" userId="c2dc3400-7238-49b5-87dc-518f941aba72" providerId="ADAL" clId="{55DABB93-FE06-45BB-A524-820AAA6BD6F0}" dt="2024-03-04T12:05:02.879" v="74" actId="167"/>
          <ac:picMkLst>
            <pc:docMk/>
            <pc:sldMk cId="2316393359" sldId="269"/>
            <ac:picMk id="2" creationId="{648CB30F-DA54-43D5-AB83-CBEF4797C0A7}"/>
          </ac:picMkLst>
        </pc:picChg>
        <pc:picChg chg="del">
          <ac:chgData name="Joana Santos" userId="c2dc3400-7238-49b5-87dc-518f941aba72" providerId="ADAL" clId="{55DABB93-FE06-45BB-A524-820AAA6BD6F0}" dt="2024-03-04T12:05:03.398" v="75" actId="478"/>
          <ac:picMkLst>
            <pc:docMk/>
            <pc:sldMk cId="2316393359" sldId="269"/>
            <ac:picMk id="3" creationId="{6C9AF0C6-C371-4BA2-8760-406ED2E9A801}"/>
          </ac:picMkLst>
        </pc:picChg>
      </pc:sldChg>
      <pc:sldChg chg="addSp delSp modSp mod">
        <pc:chgData name="Joana Santos" userId="c2dc3400-7238-49b5-87dc-518f941aba72" providerId="ADAL" clId="{55DABB93-FE06-45BB-A524-820AAA6BD6F0}" dt="2024-03-04T12:06:28.309" v="118" actId="1035"/>
        <pc:sldMkLst>
          <pc:docMk/>
          <pc:sldMk cId="3393636360" sldId="270"/>
        </pc:sldMkLst>
        <pc:spChg chg="mod">
          <ac:chgData name="Joana Santos" userId="c2dc3400-7238-49b5-87dc-518f941aba72" providerId="ADAL" clId="{55DABB93-FE06-45BB-A524-820AAA6BD6F0}" dt="2024-03-04T12:06:28.309" v="118" actId="1035"/>
          <ac:spMkLst>
            <pc:docMk/>
            <pc:sldMk cId="3393636360" sldId="270"/>
            <ac:spMk id="8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4T12:06:23.013" v="108" actId="1035"/>
          <ac:spMkLst>
            <pc:docMk/>
            <pc:sldMk cId="3393636360" sldId="270"/>
            <ac:spMk id="9" creationId="{00000000-0000-0000-0000-000000000000}"/>
          </ac:spMkLst>
        </pc:spChg>
        <pc:graphicFrameChg chg="add mod ord">
          <ac:chgData name="Joana Santos" userId="c2dc3400-7238-49b5-87dc-518f941aba72" providerId="ADAL" clId="{55DABB93-FE06-45BB-A524-820AAA6BD6F0}" dt="2024-03-04T12:06:13.707" v="90" actId="1038"/>
          <ac:graphicFrameMkLst>
            <pc:docMk/>
            <pc:sldMk cId="3393636360" sldId="270"/>
            <ac:graphicFrameMk id="3" creationId="{5730782C-2241-4AAD-8193-E49EBC97F2E8}"/>
          </ac:graphicFrameMkLst>
        </pc:graphicFrameChg>
        <pc:picChg chg="del">
          <ac:chgData name="Joana Santos" userId="c2dc3400-7238-49b5-87dc-518f941aba72" providerId="ADAL" clId="{55DABB93-FE06-45BB-A524-820AAA6BD6F0}" dt="2024-03-04T12:06:10.342" v="82" actId="478"/>
          <ac:picMkLst>
            <pc:docMk/>
            <pc:sldMk cId="3393636360" sldId="270"/>
            <ac:picMk id="2" creationId="{A153B2C9-988E-4A66-8A02-48C00C8481F5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15:16.645" v="733" actId="478"/>
        <pc:sldMkLst>
          <pc:docMk/>
          <pc:sldMk cId="981558682" sldId="273"/>
        </pc:sldMkLst>
        <pc:picChg chg="add del mod ord">
          <ac:chgData name="Joana Santos" userId="c2dc3400-7238-49b5-87dc-518f941aba72" providerId="ADAL" clId="{55DABB93-FE06-45BB-A524-820AAA6BD6F0}" dt="2024-03-05T11:15:16.645" v="733" actId="478"/>
          <ac:picMkLst>
            <pc:docMk/>
            <pc:sldMk cId="981558682" sldId="273"/>
            <ac:picMk id="2" creationId="{CBD46867-2FFF-4752-8D96-ABBDBE538F18}"/>
          </ac:picMkLst>
        </pc:picChg>
        <pc:picChg chg="add mod ord">
          <ac:chgData name="Joana Santos" userId="c2dc3400-7238-49b5-87dc-518f941aba72" providerId="ADAL" clId="{55DABB93-FE06-45BB-A524-820AAA6BD6F0}" dt="2024-03-05T11:15:14.739" v="732" actId="167"/>
          <ac:picMkLst>
            <pc:docMk/>
            <pc:sldMk cId="981558682" sldId="273"/>
            <ac:picMk id="3" creationId="{0A675AD6-8803-49C3-B1A9-D9A2A9D24C07}"/>
          </ac:picMkLst>
        </pc:picChg>
        <pc:picChg chg="del">
          <ac:chgData name="Joana Santos" userId="c2dc3400-7238-49b5-87dc-518f941aba72" providerId="ADAL" clId="{55DABB93-FE06-45BB-A524-820AAA6BD6F0}" dt="2024-03-04T14:22:40.796" v="197" actId="478"/>
          <ac:picMkLst>
            <pc:docMk/>
            <pc:sldMk cId="981558682" sldId="273"/>
            <ac:picMk id="3" creationId="{A03786B0-ED28-454A-A1A6-CE1BE994AD2D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16:03.996" v="738" actId="478"/>
        <pc:sldMkLst>
          <pc:docMk/>
          <pc:sldMk cId="4034175425" sldId="274"/>
        </pc:sldMkLst>
        <pc:picChg chg="add del mod ord">
          <ac:chgData name="Joana Santos" userId="c2dc3400-7238-49b5-87dc-518f941aba72" providerId="ADAL" clId="{55DABB93-FE06-45BB-A524-820AAA6BD6F0}" dt="2024-03-04T14:24:39.453" v="239" actId="478"/>
          <ac:picMkLst>
            <pc:docMk/>
            <pc:sldMk cId="4034175425" sldId="274"/>
            <ac:picMk id="2" creationId="{DDA25275-EC27-46EE-B1CD-C9386BA8069B}"/>
          </ac:picMkLst>
        </pc:picChg>
        <pc:picChg chg="add del mod ord">
          <ac:chgData name="Joana Santos" userId="c2dc3400-7238-49b5-87dc-518f941aba72" providerId="ADAL" clId="{55DABB93-FE06-45BB-A524-820AAA6BD6F0}" dt="2024-03-05T11:16:03.996" v="738" actId="478"/>
          <ac:picMkLst>
            <pc:docMk/>
            <pc:sldMk cId="4034175425" sldId="274"/>
            <ac:picMk id="2" creationId="{E546655F-3DD7-4A46-AAFC-577C57017CC3}"/>
          </ac:picMkLst>
        </pc:picChg>
        <pc:picChg chg="add mod ord">
          <ac:chgData name="Joana Santos" userId="c2dc3400-7238-49b5-87dc-518f941aba72" providerId="ADAL" clId="{55DABB93-FE06-45BB-A524-820AAA6BD6F0}" dt="2024-03-05T11:16:02.580" v="737" actId="167"/>
          <ac:picMkLst>
            <pc:docMk/>
            <pc:sldMk cId="4034175425" sldId="274"/>
            <ac:picMk id="5" creationId="{4DF77AAD-1CD6-4F2D-BB12-0B2DFEC1BA83}"/>
          </ac:picMkLst>
        </pc:picChg>
        <pc:picChg chg="del">
          <ac:chgData name="Joana Santos" userId="c2dc3400-7238-49b5-87dc-518f941aba72" providerId="ADAL" clId="{55DABB93-FE06-45BB-A524-820AAA6BD6F0}" dt="2024-03-04T14:24:11.557" v="232" actId="478"/>
          <ac:picMkLst>
            <pc:docMk/>
            <pc:sldMk cId="4034175425" sldId="274"/>
            <ac:picMk id="5" creationId="{CC104AFB-9290-4FF5-833E-148D1C3503BF}"/>
          </ac:picMkLst>
        </pc:picChg>
        <pc:picChg chg="add del mod ord">
          <ac:chgData name="Joana Santos" userId="c2dc3400-7238-49b5-87dc-518f941aba72" providerId="ADAL" clId="{55DABB93-FE06-45BB-A524-820AAA6BD6F0}" dt="2024-03-05T09:21:35.681" v="727" actId="478"/>
          <ac:picMkLst>
            <pc:docMk/>
            <pc:sldMk cId="4034175425" sldId="274"/>
            <ac:picMk id="6" creationId="{E0037C74-8642-4644-99A9-7CC00F5D6478}"/>
          </ac:picMkLst>
        </pc:picChg>
      </pc:sldChg>
      <pc:sldChg chg="addSp delSp modSp mod">
        <pc:chgData name="Joana Santos" userId="c2dc3400-7238-49b5-87dc-518f941aba72" providerId="ADAL" clId="{55DABB93-FE06-45BB-A524-820AAA6BD6F0}" dt="2024-03-06T10:54:37.299" v="959" actId="478"/>
        <pc:sldMkLst>
          <pc:docMk/>
          <pc:sldMk cId="476287645" sldId="275"/>
        </pc:sldMkLst>
        <pc:picChg chg="add del mod ord">
          <ac:chgData name="Joana Santos" userId="c2dc3400-7238-49b5-87dc-518f941aba72" providerId="ADAL" clId="{55DABB93-FE06-45BB-A524-820AAA6BD6F0}" dt="2024-03-05T11:17:07.795" v="743" actId="478"/>
          <ac:picMkLst>
            <pc:docMk/>
            <pc:sldMk cId="476287645" sldId="275"/>
            <ac:picMk id="2" creationId="{07A6549A-D126-4A69-9411-4F7F530C2AE4}"/>
          </ac:picMkLst>
        </pc:picChg>
        <pc:picChg chg="add mod ord">
          <ac:chgData name="Joana Santos" userId="c2dc3400-7238-49b5-87dc-518f941aba72" providerId="ADAL" clId="{55DABB93-FE06-45BB-A524-820AAA6BD6F0}" dt="2024-03-06T10:54:36.454" v="958" actId="167"/>
          <ac:picMkLst>
            <pc:docMk/>
            <pc:sldMk cId="476287645" sldId="275"/>
            <ac:picMk id="2" creationId="{55591F1F-E607-41DB-A3F7-F99B5B6E6AF9}"/>
          </ac:picMkLst>
        </pc:picChg>
        <pc:picChg chg="add del mod ord">
          <ac:chgData name="Joana Santos" userId="c2dc3400-7238-49b5-87dc-518f941aba72" providerId="ADAL" clId="{55DABB93-FE06-45BB-A524-820AAA6BD6F0}" dt="2024-03-05T11:17:45.529" v="748" actId="478"/>
          <ac:picMkLst>
            <pc:docMk/>
            <pc:sldMk cId="476287645" sldId="275"/>
            <ac:picMk id="3" creationId="{0F9AA387-BDE7-4F87-91E8-6690D3B8F6FA}"/>
          </ac:picMkLst>
        </pc:picChg>
        <pc:picChg chg="del">
          <ac:chgData name="Joana Santos" userId="c2dc3400-7238-49b5-87dc-518f941aba72" providerId="ADAL" clId="{55DABB93-FE06-45BB-A524-820AAA6BD6F0}" dt="2024-03-04T14:25:27.285" v="254" actId="478"/>
          <ac:picMkLst>
            <pc:docMk/>
            <pc:sldMk cId="476287645" sldId="275"/>
            <ac:picMk id="5" creationId="{40819054-754E-468E-B196-BBA1E1F137DA}"/>
          </ac:picMkLst>
        </pc:picChg>
        <pc:picChg chg="add mod ord">
          <ac:chgData name="Joana Santos" userId="c2dc3400-7238-49b5-87dc-518f941aba72" providerId="ADAL" clId="{55DABB93-FE06-45BB-A524-820AAA6BD6F0}" dt="2024-03-05T11:17:05.134" v="742" actId="167"/>
          <ac:picMkLst>
            <pc:docMk/>
            <pc:sldMk cId="476287645" sldId="275"/>
            <ac:picMk id="5" creationId="{723C824A-BE5B-4BAA-A18E-F97E4531300B}"/>
          </ac:picMkLst>
        </pc:picChg>
        <pc:picChg chg="add del">
          <ac:chgData name="Joana Santos" userId="c2dc3400-7238-49b5-87dc-518f941aba72" providerId="ADAL" clId="{55DABB93-FE06-45BB-A524-820AAA6BD6F0}" dt="2024-03-04T14:25:59.570" v="262" actId="478"/>
          <ac:picMkLst>
            <pc:docMk/>
            <pc:sldMk cId="476287645" sldId="275"/>
            <ac:picMk id="6" creationId="{5C5D7ED3-2C2E-472F-9AC5-500000C136B1}"/>
          </ac:picMkLst>
        </pc:picChg>
        <pc:picChg chg="add del mod ord">
          <ac:chgData name="Joana Santos" userId="c2dc3400-7238-49b5-87dc-518f941aba72" providerId="ADAL" clId="{55DABB93-FE06-45BB-A524-820AAA6BD6F0}" dt="2024-03-06T10:54:37.299" v="959" actId="478"/>
          <ac:picMkLst>
            <pc:docMk/>
            <pc:sldMk cId="476287645" sldId="275"/>
            <ac:picMk id="6" creationId="{D027A66B-B190-4742-B104-38EDB56A0617}"/>
          </ac:picMkLst>
        </pc:picChg>
      </pc:sldChg>
      <pc:sldChg chg="addSp delSp modSp mod addAnim delAnim">
        <pc:chgData name="Joana Santos" userId="c2dc3400-7238-49b5-87dc-518f941aba72" providerId="ADAL" clId="{55DABB93-FE06-45BB-A524-820AAA6BD6F0}" dt="2024-03-05T11:52:53.344" v="813" actId="1035"/>
        <pc:sldMkLst>
          <pc:docMk/>
          <pc:sldMk cId="1814305498" sldId="276"/>
        </pc:sldMkLst>
        <pc:spChg chg="add del mod">
          <ac:chgData name="Joana Santos" userId="c2dc3400-7238-49b5-87dc-518f941aba72" providerId="ADAL" clId="{55DABB93-FE06-45BB-A524-820AAA6BD6F0}" dt="2024-03-05T11:52:48.113" v="797" actId="1035"/>
          <ac:spMkLst>
            <pc:docMk/>
            <pc:sldMk cId="1814305498" sldId="276"/>
            <ac:spMk id="7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11:52:53.344" v="813" actId="1035"/>
          <ac:spMkLst>
            <pc:docMk/>
            <pc:sldMk cId="1814305498" sldId="276"/>
            <ac:spMk id="8" creationId="{00000000-0000-0000-0000-000000000000}"/>
          </ac:spMkLst>
        </pc:spChg>
        <pc:picChg chg="del">
          <ac:chgData name="Joana Santos" userId="c2dc3400-7238-49b5-87dc-518f941aba72" providerId="ADAL" clId="{55DABB93-FE06-45BB-A524-820AAA6BD6F0}" dt="2024-03-04T14:30:46.660" v="274" actId="478"/>
          <ac:picMkLst>
            <pc:docMk/>
            <pc:sldMk cId="1814305498" sldId="276"/>
            <ac:picMk id="2" creationId="{3A50F923-EC26-4285-BAFB-99403BFE5B24}"/>
          </ac:picMkLst>
        </pc:picChg>
        <pc:picChg chg="add del mod ord">
          <ac:chgData name="Joana Santos" userId="c2dc3400-7238-49b5-87dc-518f941aba72" providerId="ADAL" clId="{55DABB93-FE06-45BB-A524-820AAA6BD6F0}" dt="2024-03-05T11:52:32.632" v="769" actId="478"/>
          <ac:picMkLst>
            <pc:docMk/>
            <pc:sldMk cId="1814305498" sldId="276"/>
            <ac:picMk id="2" creationId="{9DE7051D-6554-4DFE-B1C1-033AFEA3BDD5}"/>
          </ac:picMkLst>
        </pc:picChg>
        <pc:picChg chg="add del mod ord">
          <ac:chgData name="Joana Santos" userId="c2dc3400-7238-49b5-87dc-518f941aba72" providerId="ADAL" clId="{55DABB93-FE06-45BB-A524-820AAA6BD6F0}" dt="2024-03-04T14:31:24.284" v="281" actId="478"/>
          <ac:picMkLst>
            <pc:docMk/>
            <pc:sldMk cId="1814305498" sldId="276"/>
            <ac:picMk id="3" creationId="{4D094279-BD4E-4287-9A0A-774F60469514}"/>
          </ac:picMkLst>
        </pc:picChg>
        <pc:picChg chg="add mod ord">
          <ac:chgData name="Joana Santos" userId="c2dc3400-7238-49b5-87dc-518f941aba72" providerId="ADAL" clId="{55DABB93-FE06-45BB-A524-820AAA6BD6F0}" dt="2024-03-05T11:52:36.496" v="780" actId="1036"/>
          <ac:picMkLst>
            <pc:docMk/>
            <pc:sldMk cId="1814305498" sldId="276"/>
            <ac:picMk id="3" creationId="{823083B9-8E42-437D-82CF-EF2C024A615F}"/>
          </ac:picMkLst>
        </pc:picChg>
        <pc:picChg chg="add del mod ord">
          <ac:chgData name="Joana Santos" userId="c2dc3400-7238-49b5-87dc-518f941aba72" providerId="ADAL" clId="{55DABB93-FE06-45BB-A524-820AAA6BD6F0}" dt="2024-03-05T11:18:19.843" v="753" actId="478"/>
          <ac:picMkLst>
            <pc:docMk/>
            <pc:sldMk cId="1814305498" sldId="276"/>
            <ac:picMk id="4" creationId="{36F8D9EF-B91E-49E1-A501-16339EFEEABD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55:44.017" v="867" actId="478"/>
        <pc:sldMkLst>
          <pc:docMk/>
          <pc:sldMk cId="2316010131" sldId="277"/>
        </pc:sldMkLst>
        <pc:spChg chg="mod">
          <ac:chgData name="Joana Santos" userId="c2dc3400-7238-49b5-87dc-518f941aba72" providerId="ADAL" clId="{55DABB93-FE06-45BB-A524-820AAA6BD6F0}" dt="2024-03-05T11:54:14.072" v="851" actId="1038"/>
          <ac:spMkLst>
            <pc:docMk/>
            <pc:sldMk cId="2316010131" sldId="277"/>
            <ac:spMk id="7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11:54:14.072" v="851" actId="1038"/>
          <ac:spMkLst>
            <pc:docMk/>
            <pc:sldMk cId="2316010131" sldId="277"/>
            <ac:spMk id="8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11:54:14.072" v="851" actId="1038"/>
          <ac:spMkLst>
            <pc:docMk/>
            <pc:sldMk cId="2316010131" sldId="277"/>
            <ac:spMk id="9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11:54:14.072" v="851" actId="1038"/>
          <ac:spMkLst>
            <pc:docMk/>
            <pc:sldMk cId="2316010131" sldId="277"/>
            <ac:spMk id="10" creationId="{00000000-0000-0000-0000-000000000000}"/>
          </ac:spMkLst>
        </pc:spChg>
        <pc:picChg chg="add del mod ord">
          <ac:chgData name="Joana Santos" userId="c2dc3400-7238-49b5-87dc-518f941aba72" providerId="ADAL" clId="{55DABB93-FE06-45BB-A524-820AAA6BD6F0}" dt="2024-03-05T11:54:01.385" v="829" actId="478"/>
          <ac:picMkLst>
            <pc:docMk/>
            <pc:sldMk cId="2316010131" sldId="277"/>
            <ac:picMk id="2" creationId="{4ED3DBCF-5540-48E0-9BDE-E6FDB6E64F6E}"/>
          </ac:picMkLst>
        </pc:picChg>
        <pc:picChg chg="del">
          <ac:chgData name="Joana Santos" userId="c2dc3400-7238-49b5-87dc-518f941aba72" providerId="ADAL" clId="{55DABB93-FE06-45BB-A524-820AAA6BD6F0}" dt="2024-03-04T14:37:29.637" v="359" actId="478"/>
          <ac:picMkLst>
            <pc:docMk/>
            <pc:sldMk cId="2316010131" sldId="277"/>
            <ac:picMk id="3" creationId="{82A27FAE-C8DB-41B4-A7CC-F2FDE32714A0}"/>
          </ac:picMkLst>
        </pc:picChg>
        <pc:picChg chg="add del mod ord">
          <ac:chgData name="Joana Santos" userId="c2dc3400-7238-49b5-87dc-518f941aba72" providerId="ADAL" clId="{55DABB93-FE06-45BB-A524-820AAA6BD6F0}" dt="2024-03-05T11:55:44.017" v="867" actId="478"/>
          <ac:picMkLst>
            <pc:docMk/>
            <pc:sldMk cId="2316010131" sldId="277"/>
            <ac:picMk id="3" creationId="{986D6D9F-3E86-4C81-B1DB-9D8216930F3A}"/>
          </ac:picMkLst>
        </pc:picChg>
        <pc:picChg chg="add mod ord">
          <ac:chgData name="Joana Santos" userId="c2dc3400-7238-49b5-87dc-518f941aba72" providerId="ADAL" clId="{55DABB93-FE06-45BB-A524-820AAA6BD6F0}" dt="2024-03-05T11:55:43.077" v="866" actId="167"/>
          <ac:picMkLst>
            <pc:docMk/>
            <pc:sldMk cId="2316010131" sldId="277"/>
            <ac:picMk id="4" creationId="{9E56E4D9-FCFD-4CF6-B133-44052CC2DB96}"/>
          </ac:picMkLst>
        </pc:picChg>
      </pc:sldChg>
      <pc:sldChg chg="addSp delSp modSp mod">
        <pc:chgData name="Joana Santos" userId="c2dc3400-7238-49b5-87dc-518f941aba72" providerId="ADAL" clId="{55DABB93-FE06-45BB-A524-820AAA6BD6F0}" dt="2024-03-07T08:27:39.429" v="979" actId="478"/>
        <pc:sldMkLst>
          <pc:docMk/>
          <pc:sldMk cId="1810729145" sldId="278"/>
        </pc:sldMkLst>
        <pc:spChg chg="mod">
          <ac:chgData name="Joana Santos" userId="c2dc3400-7238-49b5-87dc-518f941aba72" providerId="ADAL" clId="{55DABB93-FE06-45BB-A524-820AAA6BD6F0}" dt="2024-03-04T14:47:22.414" v="708" actId="1035"/>
          <ac:spMkLst>
            <pc:docMk/>
            <pc:sldMk cId="1810729145" sldId="278"/>
            <ac:spMk id="8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4T14:47:19.111" v="705" actId="1036"/>
          <ac:spMkLst>
            <pc:docMk/>
            <pc:sldMk cId="1810729145" sldId="278"/>
            <ac:spMk id="9" creationId="{00000000-0000-0000-0000-000000000000}"/>
          </ac:spMkLst>
        </pc:spChg>
        <pc:picChg chg="add del mod ord">
          <ac:chgData name="Joana Santos" userId="c2dc3400-7238-49b5-87dc-518f941aba72" providerId="ADAL" clId="{55DABB93-FE06-45BB-A524-820AAA6BD6F0}" dt="2024-03-05T12:37:04.153" v="952" actId="478"/>
          <ac:picMkLst>
            <pc:docMk/>
            <pc:sldMk cId="1810729145" sldId="278"/>
            <ac:picMk id="2" creationId="{29ACFF7A-6345-4F2B-9608-AA62D4DEB1C1}"/>
          </ac:picMkLst>
        </pc:picChg>
        <pc:picChg chg="del">
          <ac:chgData name="Joana Santos" userId="c2dc3400-7238-49b5-87dc-518f941aba72" providerId="ADAL" clId="{55DABB93-FE06-45BB-A524-820AAA6BD6F0}" dt="2024-03-04T14:47:08.360" v="693" actId="478"/>
          <ac:picMkLst>
            <pc:docMk/>
            <pc:sldMk cId="1810729145" sldId="278"/>
            <ac:picMk id="2" creationId="{58482E40-6539-45A5-97A8-E49572FE0788}"/>
          </ac:picMkLst>
        </pc:picChg>
        <pc:picChg chg="add mod ord">
          <ac:chgData name="Joana Santos" userId="c2dc3400-7238-49b5-87dc-518f941aba72" providerId="ADAL" clId="{55DABB93-FE06-45BB-A524-820AAA6BD6F0}" dt="2024-03-07T08:27:31.152" v="976" actId="167"/>
          <ac:picMkLst>
            <pc:docMk/>
            <pc:sldMk cId="1810729145" sldId="278"/>
            <ac:picMk id="2" creationId="{B79555E8-3382-4370-AD68-29050E2A548C}"/>
          </ac:picMkLst>
        </pc:picChg>
        <pc:picChg chg="add del mod">
          <ac:chgData name="Joana Santos" userId="c2dc3400-7238-49b5-87dc-518f941aba72" providerId="ADAL" clId="{55DABB93-FE06-45BB-A524-820AAA6BD6F0}" dt="2024-03-05T12:36:39.233" v="947" actId="478"/>
          <ac:picMkLst>
            <pc:docMk/>
            <pc:sldMk cId="1810729145" sldId="278"/>
            <ac:picMk id="3" creationId="{06226BE1-2D08-478F-9FCB-57CBF4E1F43F}"/>
          </ac:picMkLst>
        </pc:picChg>
        <pc:picChg chg="add del mod ord">
          <ac:chgData name="Joana Santos" userId="c2dc3400-7238-49b5-87dc-518f941aba72" providerId="ADAL" clId="{55DABB93-FE06-45BB-A524-820AAA6BD6F0}" dt="2024-03-05T11:58:31.143" v="941" actId="478"/>
          <ac:picMkLst>
            <pc:docMk/>
            <pc:sldMk cId="1810729145" sldId="278"/>
            <ac:picMk id="3" creationId="{7D2EA4D1-032F-42ED-8683-013F3A8E789A}"/>
          </ac:picMkLst>
        </pc:picChg>
        <pc:picChg chg="add del mod ord">
          <ac:chgData name="Joana Santos" userId="c2dc3400-7238-49b5-87dc-518f941aba72" providerId="ADAL" clId="{55DABB93-FE06-45BB-A524-820AAA6BD6F0}" dt="2024-03-07T08:27:39.429" v="979" actId="478"/>
          <ac:picMkLst>
            <pc:docMk/>
            <pc:sldMk cId="1810729145" sldId="278"/>
            <ac:picMk id="4" creationId="{1F0B906A-AD97-44C1-BD0C-2CBA92606148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53:33.352" v="823" actId="1038"/>
        <pc:sldMkLst>
          <pc:docMk/>
          <pc:sldMk cId="3753359861" sldId="280"/>
        </pc:sldMkLst>
        <pc:picChg chg="del">
          <ac:chgData name="Joana Santos" userId="c2dc3400-7238-49b5-87dc-518f941aba72" providerId="ADAL" clId="{55DABB93-FE06-45BB-A524-820AAA6BD6F0}" dt="2024-03-04T14:33:06.770" v="347" actId="478"/>
          <ac:picMkLst>
            <pc:docMk/>
            <pc:sldMk cId="3753359861" sldId="280"/>
            <ac:picMk id="2" creationId="{BA05E682-17A7-4052-8C41-6A3652B55C77}"/>
          </ac:picMkLst>
        </pc:picChg>
        <pc:picChg chg="add del mod ord">
          <ac:chgData name="Joana Santos" userId="c2dc3400-7238-49b5-87dc-518f941aba72" providerId="ADAL" clId="{55DABB93-FE06-45BB-A524-820AAA6BD6F0}" dt="2024-03-05T11:53:30.776" v="818" actId="478"/>
          <ac:picMkLst>
            <pc:docMk/>
            <pc:sldMk cId="3753359861" sldId="280"/>
            <ac:picMk id="2" creationId="{C6B0AAE5-F0A1-4D1B-830D-C820623BB2F6}"/>
          </ac:picMkLst>
        </pc:picChg>
        <pc:picChg chg="add del mod ord">
          <ac:chgData name="Joana Santos" userId="c2dc3400-7238-49b5-87dc-518f941aba72" providerId="ADAL" clId="{55DABB93-FE06-45BB-A524-820AAA6BD6F0}" dt="2024-03-04T14:35:23.960" v="354" actId="478"/>
          <ac:picMkLst>
            <pc:docMk/>
            <pc:sldMk cId="3753359861" sldId="280"/>
            <ac:picMk id="3" creationId="{10CF6557-5094-4201-8597-1F724115D8A0}"/>
          </ac:picMkLst>
        </pc:picChg>
        <pc:picChg chg="add mod ord">
          <ac:chgData name="Joana Santos" userId="c2dc3400-7238-49b5-87dc-518f941aba72" providerId="ADAL" clId="{55DABB93-FE06-45BB-A524-820AAA6BD6F0}" dt="2024-03-05T11:53:33.352" v="823" actId="1038"/>
          <ac:picMkLst>
            <pc:docMk/>
            <pc:sldMk cId="3753359861" sldId="280"/>
            <ac:picMk id="3" creationId="{F0F0AB44-2346-4B68-8FBF-0E95522EA388}"/>
          </ac:picMkLst>
        </pc:picChg>
        <pc:picChg chg="add del mod ord">
          <ac:chgData name="Joana Santos" userId="c2dc3400-7238-49b5-87dc-518f941aba72" providerId="ADAL" clId="{55DABB93-FE06-45BB-A524-820AAA6BD6F0}" dt="2024-03-05T11:18:50.522" v="758" actId="478"/>
          <ac:picMkLst>
            <pc:docMk/>
            <pc:sldMk cId="3753359861" sldId="280"/>
            <ac:picMk id="4" creationId="{B2EBD641-CC08-4D2D-83E3-49807A4DA6C7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56:10.439" v="872" actId="478"/>
        <pc:sldMkLst>
          <pc:docMk/>
          <pc:sldMk cId="360107696" sldId="281"/>
        </pc:sldMkLst>
        <pc:picChg chg="del">
          <ac:chgData name="Joana Santos" userId="c2dc3400-7238-49b5-87dc-518f941aba72" providerId="ADAL" clId="{55DABB93-FE06-45BB-A524-820AAA6BD6F0}" dt="2024-03-04T14:39:08.214" v="480" actId="478"/>
          <ac:picMkLst>
            <pc:docMk/>
            <pc:sldMk cId="360107696" sldId="281"/>
            <ac:picMk id="2" creationId="{5F0C3484-3A16-4AA4-A1A6-73EEBFFC2DF1}"/>
          </ac:picMkLst>
        </pc:picChg>
        <pc:picChg chg="add del mod ord">
          <ac:chgData name="Joana Santos" userId="c2dc3400-7238-49b5-87dc-518f941aba72" providerId="ADAL" clId="{55DABB93-FE06-45BB-A524-820AAA6BD6F0}" dt="2024-03-05T11:56:10.439" v="872" actId="478"/>
          <ac:picMkLst>
            <pc:docMk/>
            <pc:sldMk cId="360107696" sldId="281"/>
            <ac:picMk id="2" creationId="{65750FAD-420E-4F2F-BFCF-7D626716021C}"/>
          </ac:picMkLst>
        </pc:picChg>
        <pc:picChg chg="add del mod ord">
          <ac:chgData name="Joana Santos" userId="c2dc3400-7238-49b5-87dc-518f941aba72" providerId="ADAL" clId="{55DABB93-FE06-45BB-A524-820AAA6BD6F0}" dt="2024-03-04T14:44:53.565" v="670" actId="478"/>
          <ac:picMkLst>
            <pc:docMk/>
            <pc:sldMk cId="360107696" sldId="281"/>
            <ac:picMk id="3" creationId="{4B555231-45AF-460F-8F11-2806272A7D67}"/>
          </ac:picMkLst>
        </pc:picChg>
        <pc:picChg chg="add mod ord">
          <ac:chgData name="Joana Santos" userId="c2dc3400-7238-49b5-87dc-518f941aba72" providerId="ADAL" clId="{55DABB93-FE06-45BB-A524-820AAA6BD6F0}" dt="2024-03-05T11:56:09.570" v="871" actId="167"/>
          <ac:picMkLst>
            <pc:docMk/>
            <pc:sldMk cId="360107696" sldId="281"/>
            <ac:picMk id="3" creationId="{FE7EE6C6-8C14-44E2-984E-6DAC4D61B459}"/>
          </ac:picMkLst>
        </pc:picChg>
        <pc:picChg chg="add del mod ord">
          <ac:chgData name="Joana Santos" userId="c2dc3400-7238-49b5-87dc-518f941aba72" providerId="ADAL" clId="{55DABB93-FE06-45BB-A524-820AAA6BD6F0}" dt="2024-03-05T11:54:44.344" v="862" actId="478"/>
          <ac:picMkLst>
            <pc:docMk/>
            <pc:sldMk cId="360107696" sldId="281"/>
            <ac:picMk id="4" creationId="{6E8CC78E-047A-440B-97BB-A1612B4F18E2}"/>
          </ac:picMkLst>
        </pc:picChg>
        <pc:picChg chg="add del mod">
          <ac:chgData name="Joana Santos" userId="c2dc3400-7238-49b5-87dc-518f941aba72" providerId="ADAL" clId="{55DABB93-FE06-45BB-A524-820AAA6BD6F0}" dt="2024-03-04T14:39:33.714" v="509" actId="478"/>
          <ac:picMkLst>
            <pc:docMk/>
            <pc:sldMk cId="360107696" sldId="281"/>
            <ac:picMk id="7" creationId="{FD9C2CC0-D162-47A7-A32C-D462841990B9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08:37:02.670" v="713" actId="478"/>
        <pc:sldMkLst>
          <pc:docMk/>
          <pc:sldMk cId="3463838672" sldId="284"/>
        </pc:sldMkLst>
        <pc:picChg chg="add del mod ord">
          <ac:chgData name="Joana Santos" userId="c2dc3400-7238-49b5-87dc-518f941aba72" providerId="ADAL" clId="{55DABB93-FE06-45BB-A524-820AAA6BD6F0}" dt="2024-03-05T08:37:02.670" v="713" actId="478"/>
          <ac:picMkLst>
            <pc:docMk/>
            <pc:sldMk cId="3463838672" sldId="284"/>
            <ac:picMk id="2" creationId="{3822AA8A-E6AB-4D7A-A368-C899C872B770}"/>
          </ac:picMkLst>
        </pc:picChg>
        <pc:picChg chg="add mod ord">
          <ac:chgData name="Joana Santos" userId="c2dc3400-7238-49b5-87dc-518f941aba72" providerId="ADAL" clId="{55DABB93-FE06-45BB-A524-820AAA6BD6F0}" dt="2024-03-05T08:37:02.117" v="712" actId="167"/>
          <ac:picMkLst>
            <pc:docMk/>
            <pc:sldMk cId="3463838672" sldId="284"/>
            <ac:picMk id="3" creationId="{8BD17E43-C95F-49D1-9582-CA004D3D24DE}"/>
          </ac:picMkLst>
        </pc:picChg>
        <pc:picChg chg="del">
          <ac:chgData name="Joana Santos" userId="c2dc3400-7238-49b5-87dc-518f941aba72" providerId="ADAL" clId="{55DABB93-FE06-45BB-A524-820AAA6BD6F0}" dt="2024-03-04T11:38:56.707" v="4" actId="478"/>
          <ac:picMkLst>
            <pc:docMk/>
            <pc:sldMk cId="3463838672" sldId="284"/>
            <ac:picMk id="3" creationId="{9E07A20F-0E54-4825-A604-24B16BB5EE31}"/>
          </ac:picMkLst>
        </pc:picChg>
      </pc:sldChg>
      <pc:sldChg chg="addSp delSp modSp mod">
        <pc:chgData name="Joana Santos" userId="c2dc3400-7238-49b5-87dc-518f941aba72" providerId="ADAL" clId="{55DABB93-FE06-45BB-A524-820AAA6BD6F0}" dt="2024-03-04T12:02:50.390" v="70" actId="1035"/>
        <pc:sldMkLst>
          <pc:docMk/>
          <pc:sldMk cId="2311387209" sldId="286"/>
        </pc:sldMkLst>
        <pc:spChg chg="mod">
          <ac:chgData name="Joana Santos" userId="c2dc3400-7238-49b5-87dc-518f941aba72" providerId="ADAL" clId="{55DABB93-FE06-45BB-A524-820AAA6BD6F0}" dt="2024-03-04T12:02:45.638" v="57" actId="1038"/>
          <ac:spMkLst>
            <pc:docMk/>
            <pc:sldMk cId="2311387209" sldId="286"/>
            <ac:spMk id="10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4T12:02:50.390" v="70" actId="1035"/>
          <ac:spMkLst>
            <pc:docMk/>
            <pc:sldMk cId="2311387209" sldId="286"/>
            <ac:spMk id="13" creationId="{00000000-0000-0000-0000-000000000000}"/>
          </ac:spMkLst>
        </pc:spChg>
        <pc:picChg chg="del">
          <ac:chgData name="Joana Santos" userId="c2dc3400-7238-49b5-87dc-518f941aba72" providerId="ADAL" clId="{55DABB93-FE06-45BB-A524-820AAA6BD6F0}" dt="2024-03-04T12:02:39.316" v="52" actId="478"/>
          <ac:picMkLst>
            <pc:docMk/>
            <pc:sldMk cId="2311387209" sldId="286"/>
            <ac:picMk id="2" creationId="{58FAC122-05C0-4B28-A9B3-03653559CEAA}"/>
          </ac:picMkLst>
        </pc:picChg>
        <pc:picChg chg="add mod ord">
          <ac:chgData name="Joana Santos" userId="c2dc3400-7238-49b5-87dc-518f941aba72" providerId="ADAL" clId="{55DABB93-FE06-45BB-A524-820AAA6BD6F0}" dt="2024-03-04T12:02:38.726" v="51" actId="167"/>
          <ac:picMkLst>
            <pc:docMk/>
            <pc:sldMk cId="2311387209" sldId="286"/>
            <ac:picMk id="3" creationId="{D5721FC2-2D71-4701-8632-50AAC3DC72E9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08:41:10.802" v="722" actId="1036"/>
        <pc:sldMkLst>
          <pc:docMk/>
          <pc:sldMk cId="146161646" sldId="288"/>
        </pc:sldMkLst>
        <pc:spChg chg="mod">
          <ac:chgData name="Joana Santos" userId="c2dc3400-7238-49b5-87dc-518f941aba72" providerId="ADAL" clId="{55DABB93-FE06-45BB-A524-820AAA6BD6F0}" dt="2024-03-04T12:00:50.191" v="16" actId="1036"/>
          <ac:spMkLst>
            <pc:docMk/>
            <pc:sldMk cId="146161646" sldId="288"/>
            <ac:spMk id="5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08:41:10.802" v="722" actId="1036"/>
          <ac:spMkLst>
            <pc:docMk/>
            <pc:sldMk cId="146161646" sldId="288"/>
            <ac:spMk id="6" creationId="{00000000-0000-0000-0000-000000000000}"/>
          </ac:spMkLst>
        </pc:spChg>
        <pc:picChg chg="del">
          <ac:chgData name="Joana Santos" userId="c2dc3400-7238-49b5-87dc-518f941aba72" providerId="ADAL" clId="{55DABB93-FE06-45BB-A524-820AAA6BD6F0}" dt="2024-03-04T12:00:35.789" v="9" actId="478"/>
          <ac:picMkLst>
            <pc:docMk/>
            <pc:sldMk cId="146161646" sldId="288"/>
            <ac:picMk id="2" creationId="{DE178E0D-A0CE-4CD5-B7A3-FACFB8F5729A}"/>
          </ac:picMkLst>
        </pc:picChg>
        <pc:picChg chg="add mod ord">
          <ac:chgData name="Joana Santos" userId="c2dc3400-7238-49b5-87dc-518f941aba72" providerId="ADAL" clId="{55DABB93-FE06-45BB-A524-820AAA6BD6F0}" dt="2024-03-04T12:00:34.761" v="8" actId="167"/>
          <ac:picMkLst>
            <pc:docMk/>
            <pc:sldMk cId="146161646" sldId="288"/>
            <ac:picMk id="3" creationId="{5CEF326C-7D58-4378-A5E5-7CDF173D3E47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57:07.214" v="927" actId="1035"/>
        <pc:sldMkLst>
          <pc:docMk/>
          <pc:sldMk cId="570633358" sldId="289"/>
        </pc:sldMkLst>
        <pc:spChg chg="mod">
          <ac:chgData name="Joana Santos" userId="c2dc3400-7238-49b5-87dc-518f941aba72" providerId="ADAL" clId="{55DABB93-FE06-45BB-A524-820AAA6BD6F0}" dt="2024-03-05T11:56:58.088" v="896" actId="1035"/>
          <ac:spMkLst>
            <pc:docMk/>
            <pc:sldMk cId="570633358" sldId="289"/>
            <ac:spMk id="7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11:57:07.214" v="927" actId="1035"/>
          <ac:spMkLst>
            <pc:docMk/>
            <pc:sldMk cId="570633358" sldId="289"/>
            <ac:spMk id="8" creationId="{00000000-0000-0000-0000-000000000000}"/>
          </ac:spMkLst>
        </pc:spChg>
        <pc:spChg chg="mod">
          <ac:chgData name="Joana Santos" userId="c2dc3400-7238-49b5-87dc-518f941aba72" providerId="ADAL" clId="{55DABB93-FE06-45BB-A524-820AAA6BD6F0}" dt="2024-03-05T11:57:01.543" v="909" actId="1036"/>
          <ac:spMkLst>
            <pc:docMk/>
            <pc:sldMk cId="570633358" sldId="289"/>
            <ac:spMk id="9" creationId="{00000000-0000-0000-0000-000000000000}"/>
          </ac:spMkLst>
        </pc:spChg>
        <pc:picChg chg="add del mod ord">
          <ac:chgData name="Joana Santos" userId="c2dc3400-7238-49b5-87dc-518f941aba72" providerId="ADAL" clId="{55DABB93-FE06-45BB-A524-820AAA6BD6F0}" dt="2024-03-05T11:56:52.639" v="877" actId="478"/>
          <ac:picMkLst>
            <pc:docMk/>
            <pc:sldMk cId="570633358" sldId="289"/>
            <ac:picMk id="2" creationId="{45AB7556-BCD8-4F4A-8F8B-B573DE8CF69F}"/>
          </ac:picMkLst>
        </pc:picChg>
        <pc:picChg chg="del mod">
          <ac:chgData name="Joana Santos" userId="c2dc3400-7238-49b5-87dc-518f941aba72" providerId="ADAL" clId="{55DABB93-FE06-45BB-A524-820AAA6BD6F0}" dt="2024-03-04T14:40:31.461" v="531" actId="478"/>
          <ac:picMkLst>
            <pc:docMk/>
            <pc:sldMk cId="570633358" sldId="289"/>
            <ac:picMk id="3" creationId="{27E6D8D5-2FA8-4E71-8C3A-A1FE7D01C141}"/>
          </ac:picMkLst>
        </pc:picChg>
        <pc:picChg chg="add mod ord">
          <ac:chgData name="Joana Santos" userId="c2dc3400-7238-49b5-87dc-518f941aba72" providerId="ADAL" clId="{55DABB93-FE06-45BB-A524-820AAA6BD6F0}" dt="2024-03-05T11:56:53.983" v="879" actId="1036"/>
          <ac:picMkLst>
            <pc:docMk/>
            <pc:sldMk cId="570633358" sldId="289"/>
            <ac:picMk id="3" creationId="{E4BA279F-E929-45BC-9968-34605E0544EB}"/>
          </ac:picMkLst>
        </pc:picChg>
      </pc:sldChg>
      <pc:sldChg chg="addSp delSp modSp mod">
        <pc:chgData name="Joana Santos" userId="c2dc3400-7238-49b5-87dc-518f941aba72" providerId="ADAL" clId="{55DABB93-FE06-45BB-A524-820AAA6BD6F0}" dt="2024-03-05T11:57:54.111" v="936" actId="478"/>
        <pc:sldMkLst>
          <pc:docMk/>
          <pc:sldMk cId="1156013506" sldId="290"/>
        </pc:sldMkLst>
        <pc:picChg chg="add del mod ord">
          <ac:chgData name="Joana Santos" userId="c2dc3400-7238-49b5-87dc-518f941aba72" providerId="ADAL" clId="{55DABB93-FE06-45BB-A524-820AAA6BD6F0}" dt="2024-03-05T11:57:54.111" v="936" actId="478"/>
          <ac:picMkLst>
            <pc:docMk/>
            <pc:sldMk cId="1156013506" sldId="290"/>
            <ac:picMk id="2" creationId="{ECC15675-BEE5-4CC3-8475-8446CC4E6C38}"/>
          </ac:picMkLst>
        </pc:picChg>
        <pc:picChg chg="add mod ord">
          <ac:chgData name="Joana Santos" userId="c2dc3400-7238-49b5-87dc-518f941aba72" providerId="ADAL" clId="{55DABB93-FE06-45BB-A524-820AAA6BD6F0}" dt="2024-03-05T11:57:53.497" v="935" actId="167"/>
          <ac:picMkLst>
            <pc:docMk/>
            <pc:sldMk cId="1156013506" sldId="290"/>
            <ac:picMk id="3" creationId="{7692ACA7-1229-4FC5-B1BB-F7213B95622A}"/>
          </ac:picMkLst>
        </pc:picChg>
        <pc:picChg chg="del">
          <ac:chgData name="Joana Santos" userId="c2dc3400-7238-49b5-87dc-518f941aba72" providerId="ADAL" clId="{55DABB93-FE06-45BB-A524-820AAA6BD6F0}" dt="2024-03-04T14:45:56.382" v="675" actId="478"/>
          <ac:picMkLst>
            <pc:docMk/>
            <pc:sldMk cId="1156013506" sldId="290"/>
            <ac:picMk id="3" creationId="{87D2C2D1-CC23-4E76-A4D7-9B1D20DFE339}"/>
          </ac:picMkLst>
        </pc:picChg>
      </pc:sldChg>
      <pc:sldChg chg="new del">
        <pc:chgData name="Joana Santos" userId="c2dc3400-7238-49b5-87dc-518f941aba72" providerId="ADAL" clId="{55DABB93-FE06-45BB-A524-820AAA6BD6F0}" dt="2024-03-11T10:08:51.817" v="981" actId="47"/>
        <pc:sldMkLst>
          <pc:docMk/>
          <pc:sldMk cId="1192410804" sldId="291"/>
        </pc:sldMkLst>
      </pc:sldChg>
    </pc:docChg>
  </pc:docChgLst>
  <pc:docChgLst>
    <pc:chgData name="Manuela Damas" userId="909a5d15-c27b-4966-baae-d8543a7eedb2" providerId="ADAL" clId="{036E08A2-2F18-4BE4-A5ED-8A1F274A03A0}"/>
    <pc:docChg chg="undo redo custSel modSld">
      <pc:chgData name="Manuela Damas" userId="909a5d15-c27b-4966-baae-d8543a7eedb2" providerId="ADAL" clId="{036E08A2-2F18-4BE4-A5ED-8A1F274A03A0}" dt="2024-01-16T10:09:39.989" v="486" actId="1035"/>
      <pc:docMkLst>
        <pc:docMk/>
      </pc:docMkLst>
      <pc:sldChg chg="modSp mod">
        <pc:chgData name="Manuela Damas" userId="909a5d15-c27b-4966-baae-d8543a7eedb2" providerId="ADAL" clId="{036E08A2-2F18-4BE4-A5ED-8A1F274A03A0}" dt="2024-01-15T08:57:07.882" v="24" actId="20577"/>
        <pc:sldMkLst>
          <pc:docMk/>
          <pc:sldMk cId="1756641258" sldId="256"/>
        </pc:sldMkLst>
        <pc:spChg chg="mod">
          <ac:chgData name="Manuela Damas" userId="909a5d15-c27b-4966-baae-d8543a7eedb2" providerId="ADAL" clId="{036E08A2-2F18-4BE4-A5ED-8A1F274A03A0}" dt="2024-01-15T08:57:07.882" v="24" actId="20577"/>
          <ac:spMkLst>
            <pc:docMk/>
            <pc:sldMk cId="1756641258" sldId="256"/>
            <ac:spMk id="8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8:56:42.935" v="0" actId="20577"/>
          <ac:spMkLst>
            <pc:docMk/>
            <pc:sldMk cId="1756641258" sldId="256"/>
            <ac:spMk id="12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8:56:59.743" v="11" actId="20577"/>
          <ac:spMkLst>
            <pc:docMk/>
            <pc:sldMk cId="1756641258" sldId="256"/>
            <ac:spMk id="23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8:57:04.011" v="18" actId="20577"/>
          <ac:spMkLst>
            <pc:docMk/>
            <pc:sldMk cId="1756641258" sldId="256"/>
            <ac:spMk id="24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8:56:55.863" v="9" actId="20577"/>
          <ac:spMkLst>
            <pc:docMk/>
            <pc:sldMk cId="1756641258" sldId="256"/>
            <ac:spMk id="27" creationId="{00000000-0000-0000-0000-000000000000}"/>
          </ac:spMkLst>
        </pc:spChg>
      </pc:sldChg>
      <pc:sldChg chg="modSp mod">
        <pc:chgData name="Manuela Damas" userId="909a5d15-c27b-4966-baae-d8543a7eedb2" providerId="ADAL" clId="{036E08A2-2F18-4BE4-A5ED-8A1F274A03A0}" dt="2024-01-15T09:13:19.409" v="457" actId="20577"/>
        <pc:sldMkLst>
          <pc:docMk/>
          <pc:sldMk cId="744252513" sldId="263"/>
        </pc:sldMkLst>
        <pc:spChg chg="mod">
          <ac:chgData name="Manuela Damas" userId="909a5d15-c27b-4966-baae-d8543a7eedb2" providerId="ADAL" clId="{036E08A2-2F18-4BE4-A5ED-8A1F274A03A0}" dt="2024-01-15T09:13:19.409" v="457" actId="20577"/>
          <ac:spMkLst>
            <pc:docMk/>
            <pc:sldMk cId="744252513" sldId="263"/>
            <ac:spMk id="2" creationId="{00000000-0000-0000-0000-000000000000}"/>
          </ac:spMkLst>
        </pc:spChg>
      </pc:sldChg>
      <pc:sldChg chg="addSp delSp modSp mod">
        <pc:chgData name="Manuela Damas" userId="909a5d15-c27b-4966-baae-d8543a7eedb2" providerId="ADAL" clId="{036E08A2-2F18-4BE4-A5ED-8A1F274A03A0}" dt="2024-01-15T09:03:23.482" v="134" actId="1036"/>
        <pc:sldMkLst>
          <pc:docMk/>
          <pc:sldMk cId="4204549108" sldId="266"/>
        </pc:sldMkLst>
        <pc:picChg chg="add mod ord">
          <ac:chgData name="Manuela Damas" userId="909a5d15-c27b-4966-baae-d8543a7eedb2" providerId="ADAL" clId="{036E08A2-2F18-4BE4-A5ED-8A1F274A03A0}" dt="2024-01-15T09:03:23.482" v="134" actId="1036"/>
          <ac:picMkLst>
            <pc:docMk/>
            <pc:sldMk cId="4204549108" sldId="266"/>
            <ac:picMk id="2" creationId="{30B12106-96F3-4D02-B51A-CADB525EFD86}"/>
          </ac:picMkLst>
        </pc:picChg>
        <pc:picChg chg="del">
          <ac:chgData name="Manuela Damas" userId="909a5d15-c27b-4966-baae-d8543a7eedb2" providerId="ADAL" clId="{036E08A2-2F18-4BE4-A5ED-8A1F274A03A0}" dt="2024-01-15T09:03:14.326" v="129" actId="478"/>
          <ac:picMkLst>
            <pc:docMk/>
            <pc:sldMk cId="4204549108" sldId="266"/>
            <ac:picMk id="5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4:23.772" v="151" actId="1036"/>
        <pc:sldMkLst>
          <pc:docMk/>
          <pc:sldMk cId="2705824108" sldId="267"/>
        </pc:sldMkLst>
        <pc:picChg chg="del">
          <ac:chgData name="Manuela Damas" userId="909a5d15-c27b-4966-baae-d8543a7eedb2" providerId="ADAL" clId="{036E08A2-2F18-4BE4-A5ED-8A1F274A03A0}" dt="2024-01-15T09:04:14.449" v="139" actId="478"/>
          <ac:picMkLst>
            <pc:docMk/>
            <pc:sldMk cId="2705824108" sldId="267"/>
            <ac:picMk id="2" creationId="{00000000-0000-0000-0000-000000000000}"/>
          </ac:picMkLst>
        </pc:picChg>
        <pc:picChg chg="add mod ord">
          <ac:chgData name="Manuela Damas" userId="909a5d15-c27b-4966-baae-d8543a7eedb2" providerId="ADAL" clId="{036E08A2-2F18-4BE4-A5ED-8A1F274A03A0}" dt="2024-01-15T09:04:23.772" v="151" actId="1036"/>
          <ac:picMkLst>
            <pc:docMk/>
            <pc:sldMk cId="2705824108" sldId="267"/>
            <ac:picMk id="3" creationId="{42FF0B32-9DDF-4B05-BBB4-4DAEB53C0E5A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1:47.678" v="103" actId="1076"/>
        <pc:sldMkLst>
          <pc:docMk/>
          <pc:sldMk cId="2316393359" sldId="269"/>
        </pc:sldMkLst>
        <pc:picChg chg="del">
          <ac:chgData name="Manuela Damas" userId="909a5d15-c27b-4966-baae-d8543a7eedb2" providerId="ADAL" clId="{036E08A2-2F18-4BE4-A5ED-8A1F274A03A0}" dt="2024-01-15T09:01:44.642" v="102" actId="478"/>
          <ac:picMkLst>
            <pc:docMk/>
            <pc:sldMk cId="2316393359" sldId="269"/>
            <ac:picMk id="2" creationId="{00000000-0000-0000-0000-000000000000}"/>
          </ac:picMkLst>
        </pc:picChg>
        <pc:picChg chg="add mod">
          <ac:chgData name="Manuela Damas" userId="909a5d15-c27b-4966-baae-d8543a7eedb2" providerId="ADAL" clId="{036E08A2-2F18-4BE4-A5ED-8A1F274A03A0}" dt="2024-01-15T09:01:47.678" v="103" actId="1076"/>
          <ac:picMkLst>
            <pc:docMk/>
            <pc:sldMk cId="2316393359" sldId="269"/>
            <ac:picMk id="3" creationId="{6C9AF0C6-C371-4BA2-8760-406ED2E9A801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2:36.520" v="121" actId="1038"/>
        <pc:sldMkLst>
          <pc:docMk/>
          <pc:sldMk cId="3393636360" sldId="270"/>
        </pc:sldMkLst>
        <pc:spChg chg="mod">
          <ac:chgData name="Manuela Damas" userId="909a5d15-c27b-4966-baae-d8543a7eedb2" providerId="ADAL" clId="{036E08A2-2F18-4BE4-A5ED-8A1F274A03A0}" dt="2024-01-15T09:02:36.520" v="121" actId="1038"/>
          <ac:spMkLst>
            <pc:docMk/>
            <pc:sldMk cId="3393636360" sldId="270"/>
            <ac:spMk id="8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9:02:30.868" v="118" actId="14100"/>
          <ac:spMkLst>
            <pc:docMk/>
            <pc:sldMk cId="3393636360" sldId="270"/>
            <ac:spMk id="9" creationId="{00000000-0000-0000-0000-000000000000}"/>
          </ac:spMkLst>
        </pc:spChg>
        <pc:picChg chg="add mod ord">
          <ac:chgData name="Manuela Damas" userId="909a5d15-c27b-4966-baae-d8543a7eedb2" providerId="ADAL" clId="{036E08A2-2F18-4BE4-A5ED-8A1F274A03A0}" dt="2024-01-15T09:02:23.853" v="116" actId="167"/>
          <ac:picMkLst>
            <pc:docMk/>
            <pc:sldMk cId="3393636360" sldId="270"/>
            <ac:picMk id="2" creationId="{A153B2C9-988E-4A66-8A02-48C00C8481F5}"/>
          </ac:picMkLst>
        </pc:picChg>
        <pc:picChg chg="del">
          <ac:chgData name="Manuela Damas" userId="909a5d15-c27b-4966-baae-d8543a7eedb2" providerId="ADAL" clId="{036E08A2-2F18-4BE4-A5ED-8A1F274A03A0}" dt="2024-01-15T09:02:15.480" v="108" actId="478"/>
          <ac:picMkLst>
            <pc:docMk/>
            <pc:sldMk cId="3393636360" sldId="270"/>
            <ac:picMk id="3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4:54.692" v="157" actId="1076"/>
        <pc:sldMkLst>
          <pc:docMk/>
          <pc:sldMk cId="981558682" sldId="273"/>
        </pc:sldMkLst>
        <pc:picChg chg="del">
          <ac:chgData name="Manuela Damas" userId="909a5d15-c27b-4966-baae-d8543a7eedb2" providerId="ADAL" clId="{036E08A2-2F18-4BE4-A5ED-8A1F274A03A0}" dt="2024-01-15T09:04:52.484" v="156" actId="478"/>
          <ac:picMkLst>
            <pc:docMk/>
            <pc:sldMk cId="981558682" sldId="273"/>
            <ac:picMk id="2" creationId="{00000000-0000-0000-0000-000000000000}"/>
          </ac:picMkLst>
        </pc:picChg>
        <pc:picChg chg="add mod">
          <ac:chgData name="Manuela Damas" userId="909a5d15-c27b-4966-baae-d8543a7eedb2" providerId="ADAL" clId="{036E08A2-2F18-4BE4-A5ED-8A1F274A03A0}" dt="2024-01-15T09:04:54.692" v="157" actId="1076"/>
          <ac:picMkLst>
            <pc:docMk/>
            <pc:sldMk cId="981558682" sldId="273"/>
            <ac:picMk id="3" creationId="{A03786B0-ED28-454A-A1A6-CE1BE994AD2D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5:47.027" v="166" actId="1076"/>
        <pc:sldMkLst>
          <pc:docMk/>
          <pc:sldMk cId="4034175425" sldId="274"/>
        </pc:sldMkLst>
        <pc:picChg chg="del">
          <ac:chgData name="Manuela Damas" userId="909a5d15-c27b-4966-baae-d8543a7eedb2" providerId="ADAL" clId="{036E08A2-2F18-4BE4-A5ED-8A1F274A03A0}" dt="2024-01-15T09:05:44.528" v="165" actId="478"/>
          <ac:picMkLst>
            <pc:docMk/>
            <pc:sldMk cId="4034175425" sldId="274"/>
            <ac:picMk id="2" creationId="{00000000-0000-0000-0000-000000000000}"/>
          </ac:picMkLst>
        </pc:picChg>
        <pc:picChg chg="add mod">
          <ac:chgData name="Manuela Damas" userId="909a5d15-c27b-4966-baae-d8543a7eedb2" providerId="ADAL" clId="{036E08A2-2F18-4BE4-A5ED-8A1F274A03A0}" dt="2024-01-15T09:05:47.027" v="166" actId="1076"/>
          <ac:picMkLst>
            <pc:docMk/>
            <pc:sldMk cId="4034175425" sldId="274"/>
            <ac:picMk id="5" creationId="{CC104AFB-9290-4FF5-833E-148D1C3503BF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7:15.191" v="209" actId="1035"/>
        <pc:sldMkLst>
          <pc:docMk/>
          <pc:sldMk cId="476287645" sldId="275"/>
        </pc:sldMkLst>
        <pc:picChg chg="del">
          <ac:chgData name="Manuela Damas" userId="909a5d15-c27b-4966-baae-d8543a7eedb2" providerId="ADAL" clId="{036E08A2-2F18-4BE4-A5ED-8A1F274A03A0}" dt="2024-01-15T09:06:19.572" v="171" actId="478"/>
          <ac:picMkLst>
            <pc:docMk/>
            <pc:sldMk cId="476287645" sldId="275"/>
            <ac:picMk id="2" creationId="{00000000-0000-0000-0000-000000000000}"/>
          </ac:picMkLst>
        </pc:picChg>
        <pc:picChg chg="del">
          <ac:chgData name="Manuela Damas" userId="909a5d15-c27b-4966-baae-d8543a7eedb2" providerId="ADAL" clId="{036E08A2-2F18-4BE4-A5ED-8A1F274A03A0}" dt="2024-01-15T09:07:04.505" v="186" actId="478"/>
          <ac:picMkLst>
            <pc:docMk/>
            <pc:sldMk cId="476287645" sldId="275"/>
            <ac:picMk id="3" creationId="{00000000-0000-0000-0000-000000000000}"/>
          </ac:picMkLst>
        </pc:picChg>
        <pc:picChg chg="add mod">
          <ac:chgData name="Manuela Damas" userId="909a5d15-c27b-4966-baae-d8543a7eedb2" providerId="ADAL" clId="{036E08A2-2F18-4BE4-A5ED-8A1F274A03A0}" dt="2024-01-15T09:06:25.661" v="180" actId="1035"/>
          <ac:picMkLst>
            <pc:docMk/>
            <pc:sldMk cId="476287645" sldId="275"/>
            <ac:picMk id="5" creationId="{40819054-754E-468E-B196-BBA1E1F137DA}"/>
          </ac:picMkLst>
        </pc:picChg>
        <pc:picChg chg="add mod">
          <ac:chgData name="Manuela Damas" userId="909a5d15-c27b-4966-baae-d8543a7eedb2" providerId="ADAL" clId="{036E08A2-2F18-4BE4-A5ED-8A1F274A03A0}" dt="2024-01-15T09:07:15.191" v="209" actId="1035"/>
          <ac:picMkLst>
            <pc:docMk/>
            <pc:sldMk cId="476287645" sldId="275"/>
            <ac:picMk id="6" creationId="{5C5D7ED3-2C2E-472F-9AC5-500000C136B1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8:14.569" v="253" actId="1035"/>
        <pc:sldMkLst>
          <pc:docMk/>
          <pc:sldMk cId="1814305498" sldId="276"/>
        </pc:sldMkLst>
        <pc:spChg chg="mod">
          <ac:chgData name="Manuela Damas" userId="909a5d15-c27b-4966-baae-d8543a7eedb2" providerId="ADAL" clId="{036E08A2-2F18-4BE4-A5ED-8A1F274A03A0}" dt="2024-01-15T09:08:14.569" v="253" actId="1035"/>
          <ac:spMkLst>
            <pc:docMk/>
            <pc:sldMk cId="1814305498" sldId="276"/>
            <ac:spMk id="7" creationId="{00000000-0000-0000-0000-000000000000}"/>
          </ac:spMkLst>
        </pc:spChg>
        <pc:picChg chg="add mod ord">
          <ac:chgData name="Manuela Damas" userId="909a5d15-c27b-4966-baae-d8543a7eedb2" providerId="ADAL" clId="{036E08A2-2F18-4BE4-A5ED-8A1F274A03A0}" dt="2024-01-15T09:08:07.110" v="249" actId="1035"/>
          <ac:picMkLst>
            <pc:docMk/>
            <pc:sldMk cId="1814305498" sldId="276"/>
            <ac:picMk id="2" creationId="{3A50F923-EC26-4285-BAFB-99403BFE5B24}"/>
          </ac:picMkLst>
        </pc:picChg>
        <pc:picChg chg="del">
          <ac:chgData name="Manuela Damas" userId="909a5d15-c27b-4966-baae-d8543a7eedb2" providerId="ADAL" clId="{036E08A2-2F18-4BE4-A5ED-8A1F274A03A0}" dt="2024-01-15T09:07:43.006" v="214" actId="478"/>
          <ac:picMkLst>
            <pc:docMk/>
            <pc:sldMk cId="1814305498" sldId="276"/>
            <ac:picMk id="3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9:49.872" v="323" actId="1036"/>
        <pc:sldMkLst>
          <pc:docMk/>
          <pc:sldMk cId="2316010131" sldId="277"/>
        </pc:sldMkLst>
        <pc:spChg chg="mod">
          <ac:chgData name="Manuela Damas" userId="909a5d15-c27b-4966-baae-d8543a7eedb2" providerId="ADAL" clId="{036E08A2-2F18-4BE4-A5ED-8A1F274A03A0}" dt="2024-01-15T09:09:44.496" v="303" actId="1038"/>
          <ac:spMkLst>
            <pc:docMk/>
            <pc:sldMk cId="2316010131" sldId="277"/>
            <ac:spMk id="8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9:09:49.872" v="323" actId="1036"/>
          <ac:spMkLst>
            <pc:docMk/>
            <pc:sldMk cId="2316010131" sldId="277"/>
            <ac:spMk id="10" creationId="{00000000-0000-0000-0000-000000000000}"/>
          </ac:spMkLst>
        </pc:spChg>
        <pc:picChg chg="del">
          <ac:chgData name="Manuela Damas" userId="909a5d15-c27b-4966-baae-d8543a7eedb2" providerId="ADAL" clId="{036E08A2-2F18-4BE4-A5ED-8A1F274A03A0}" dt="2024-01-15T09:09:24.037" v="269" actId="478"/>
          <ac:picMkLst>
            <pc:docMk/>
            <pc:sldMk cId="2316010131" sldId="277"/>
            <ac:picMk id="2" creationId="{00000000-0000-0000-0000-000000000000}"/>
          </ac:picMkLst>
        </pc:picChg>
        <pc:picChg chg="add mod ord">
          <ac:chgData name="Manuela Damas" userId="909a5d15-c27b-4966-baae-d8543a7eedb2" providerId="ADAL" clId="{036E08A2-2F18-4BE4-A5ED-8A1F274A03A0}" dt="2024-01-15T09:09:37.982" v="290" actId="1038"/>
          <ac:picMkLst>
            <pc:docMk/>
            <pc:sldMk cId="2316010131" sldId="277"/>
            <ac:picMk id="3" creationId="{82A27FAE-C8DB-41B4-A7CC-F2FDE32714A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13:07.367" v="455" actId="1076"/>
        <pc:sldMkLst>
          <pc:docMk/>
          <pc:sldMk cId="1810729145" sldId="278"/>
        </pc:sldMkLst>
        <pc:spChg chg="mod">
          <ac:chgData name="Manuela Damas" userId="909a5d15-c27b-4966-baae-d8543a7eedb2" providerId="ADAL" clId="{036E08A2-2F18-4BE4-A5ED-8A1F274A03A0}" dt="2024-01-15T09:13:07.367" v="455" actId="1076"/>
          <ac:spMkLst>
            <pc:docMk/>
            <pc:sldMk cId="1810729145" sldId="278"/>
            <ac:spMk id="8" creationId="{00000000-0000-0000-0000-000000000000}"/>
          </ac:spMkLst>
        </pc:spChg>
        <pc:picChg chg="add mod ord">
          <ac:chgData name="Manuela Damas" userId="909a5d15-c27b-4966-baae-d8543a7eedb2" providerId="ADAL" clId="{036E08A2-2F18-4BE4-A5ED-8A1F274A03A0}" dt="2024-01-15T09:12:58.846" v="442" actId="167"/>
          <ac:picMkLst>
            <pc:docMk/>
            <pc:sldMk cId="1810729145" sldId="278"/>
            <ac:picMk id="2" creationId="{58482E40-6539-45A5-97A8-E49572FE0788}"/>
          </ac:picMkLst>
        </pc:picChg>
        <pc:picChg chg="del">
          <ac:chgData name="Manuela Damas" userId="909a5d15-c27b-4966-baae-d8543a7eedb2" providerId="ADAL" clId="{036E08A2-2F18-4BE4-A5ED-8A1F274A03A0}" dt="2024-01-15T09:12:46.930" v="404" actId="478"/>
          <ac:picMkLst>
            <pc:docMk/>
            <pc:sldMk cId="1810729145" sldId="278"/>
            <ac:picMk id="3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08:47.407" v="262" actId="1076"/>
        <pc:sldMkLst>
          <pc:docMk/>
          <pc:sldMk cId="3753359861" sldId="280"/>
        </pc:sldMkLst>
        <pc:picChg chg="add mod">
          <ac:chgData name="Manuela Damas" userId="909a5d15-c27b-4966-baae-d8543a7eedb2" providerId="ADAL" clId="{036E08A2-2F18-4BE4-A5ED-8A1F274A03A0}" dt="2024-01-15T09:08:47.407" v="262" actId="1076"/>
          <ac:picMkLst>
            <pc:docMk/>
            <pc:sldMk cId="3753359861" sldId="280"/>
            <ac:picMk id="2" creationId="{BA05E682-17A7-4052-8C41-6A3652B55C77}"/>
          </ac:picMkLst>
        </pc:picChg>
        <pc:picChg chg="del">
          <ac:chgData name="Manuela Damas" userId="909a5d15-c27b-4966-baae-d8543a7eedb2" providerId="ADAL" clId="{036E08A2-2F18-4BE4-A5ED-8A1F274A03A0}" dt="2024-01-15T09:08:45.642" v="261" actId="478"/>
          <ac:picMkLst>
            <pc:docMk/>
            <pc:sldMk cId="3753359861" sldId="280"/>
            <ac:picMk id="3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10:25.424" v="332" actId="1076"/>
        <pc:sldMkLst>
          <pc:docMk/>
          <pc:sldMk cId="360107696" sldId="281"/>
        </pc:sldMkLst>
        <pc:picChg chg="add mod">
          <ac:chgData name="Manuela Damas" userId="909a5d15-c27b-4966-baae-d8543a7eedb2" providerId="ADAL" clId="{036E08A2-2F18-4BE4-A5ED-8A1F274A03A0}" dt="2024-01-15T09:10:25.424" v="332" actId="1076"/>
          <ac:picMkLst>
            <pc:docMk/>
            <pc:sldMk cId="360107696" sldId="281"/>
            <ac:picMk id="2" creationId="{5F0C3484-3A16-4AA4-A1A6-73EEBFFC2DF1}"/>
          </ac:picMkLst>
        </pc:picChg>
        <pc:picChg chg="del">
          <ac:chgData name="Manuela Damas" userId="909a5d15-c27b-4966-baae-d8543a7eedb2" providerId="ADAL" clId="{036E08A2-2F18-4BE4-A5ED-8A1F274A03A0}" dt="2024-01-15T09:10:23.595" v="331" actId="478"/>
          <ac:picMkLst>
            <pc:docMk/>
            <pc:sldMk cId="360107696" sldId="281"/>
            <ac:picMk id="3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8:57:44.757" v="31" actId="1035"/>
        <pc:sldMkLst>
          <pc:docMk/>
          <pc:sldMk cId="3463838672" sldId="284"/>
        </pc:sldMkLst>
        <pc:picChg chg="del">
          <ac:chgData name="Manuela Damas" userId="909a5d15-c27b-4966-baae-d8543a7eedb2" providerId="ADAL" clId="{036E08A2-2F18-4BE4-A5ED-8A1F274A03A0}" dt="2024-01-15T08:57:41.544" v="29" actId="478"/>
          <ac:picMkLst>
            <pc:docMk/>
            <pc:sldMk cId="3463838672" sldId="284"/>
            <ac:picMk id="2" creationId="{00000000-0000-0000-0000-000000000000}"/>
          </ac:picMkLst>
        </pc:picChg>
        <pc:picChg chg="add mod">
          <ac:chgData name="Manuela Damas" userId="909a5d15-c27b-4966-baae-d8543a7eedb2" providerId="ADAL" clId="{036E08A2-2F18-4BE4-A5ED-8A1F274A03A0}" dt="2024-01-15T08:57:44.757" v="31" actId="1035"/>
          <ac:picMkLst>
            <pc:docMk/>
            <pc:sldMk cId="3463838672" sldId="284"/>
            <ac:picMk id="3" creationId="{9E07A20F-0E54-4825-A604-24B16BB5EE31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6T09:56:05.086" v="461" actId="1036"/>
        <pc:sldMkLst>
          <pc:docMk/>
          <pc:sldMk cId="2311387209" sldId="286"/>
        </pc:sldMkLst>
        <pc:spChg chg="mod">
          <ac:chgData name="Manuela Damas" userId="909a5d15-c27b-4966-baae-d8543a7eedb2" providerId="ADAL" clId="{036E08A2-2F18-4BE4-A5ED-8A1F274A03A0}" dt="2024-01-16T09:56:05.086" v="461" actId="1036"/>
          <ac:spMkLst>
            <pc:docMk/>
            <pc:sldMk cId="2311387209" sldId="286"/>
            <ac:spMk id="13" creationId="{00000000-0000-0000-0000-000000000000}"/>
          </ac:spMkLst>
        </pc:spChg>
        <pc:picChg chg="add del mod ord">
          <ac:chgData name="Manuela Damas" userId="909a5d15-c27b-4966-baae-d8543a7eedb2" providerId="ADAL" clId="{036E08A2-2F18-4BE4-A5ED-8A1F274A03A0}" dt="2024-01-15T09:00:21.793" v="91" actId="1035"/>
          <ac:picMkLst>
            <pc:docMk/>
            <pc:sldMk cId="2311387209" sldId="286"/>
            <ac:picMk id="2" creationId="{58FAC122-05C0-4B28-A9B3-03653559CEAA}"/>
          </ac:picMkLst>
        </pc:picChg>
        <pc:picChg chg="add del">
          <ac:chgData name="Manuela Damas" userId="909a5d15-c27b-4966-baae-d8543a7eedb2" providerId="ADAL" clId="{036E08A2-2F18-4BE4-A5ED-8A1F274A03A0}" dt="2024-01-15T09:00:13.252" v="85" actId="478"/>
          <ac:picMkLst>
            <pc:docMk/>
            <pc:sldMk cId="2311387209" sldId="286"/>
            <ac:picMk id="3" creationId="{00000000-0000-0000-0000-000000000000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6T10:09:39.989" v="486" actId="1035"/>
        <pc:sldMkLst>
          <pc:docMk/>
          <pc:sldMk cId="146161646" sldId="288"/>
        </pc:sldMkLst>
        <pc:spChg chg="mod">
          <ac:chgData name="Manuela Damas" userId="909a5d15-c27b-4966-baae-d8543a7eedb2" providerId="ADAL" clId="{036E08A2-2F18-4BE4-A5ED-8A1F274A03A0}" dt="2024-01-16T10:09:39.989" v="486" actId="1035"/>
          <ac:spMkLst>
            <pc:docMk/>
            <pc:sldMk cId="146161646" sldId="288"/>
            <ac:spMk id="5" creationId="{00000000-0000-0000-0000-000000000000}"/>
          </ac:spMkLst>
        </pc:spChg>
        <pc:spChg chg="mod">
          <ac:chgData name="Manuela Damas" userId="909a5d15-c27b-4966-baae-d8543a7eedb2" providerId="ADAL" clId="{036E08A2-2F18-4BE4-A5ED-8A1F274A03A0}" dt="2024-01-15T08:58:39.025" v="54" actId="1037"/>
          <ac:spMkLst>
            <pc:docMk/>
            <pc:sldMk cId="146161646" sldId="288"/>
            <ac:spMk id="6" creationId="{00000000-0000-0000-0000-000000000000}"/>
          </ac:spMkLst>
        </pc:spChg>
        <pc:picChg chg="del">
          <ac:chgData name="Manuela Damas" userId="909a5d15-c27b-4966-baae-d8543a7eedb2" providerId="ADAL" clId="{036E08A2-2F18-4BE4-A5ED-8A1F274A03A0}" dt="2024-01-15T08:58:19.487" v="37" actId="478"/>
          <ac:picMkLst>
            <pc:docMk/>
            <pc:sldMk cId="146161646" sldId="288"/>
            <ac:picMk id="2" creationId="{00000000-0000-0000-0000-000000000000}"/>
          </ac:picMkLst>
        </pc:picChg>
        <pc:picChg chg="add mod ord">
          <ac:chgData name="Manuela Damas" userId="909a5d15-c27b-4966-baae-d8543a7eedb2" providerId="ADAL" clId="{036E08A2-2F18-4BE4-A5ED-8A1F274A03A0}" dt="2024-01-16T10:09:22.510" v="476" actId="1038"/>
          <ac:picMkLst>
            <pc:docMk/>
            <pc:sldMk cId="146161646" sldId="288"/>
            <ac:picMk id="2" creationId="{DE178E0D-A0CE-4CD5-B7A3-FACFB8F5729A}"/>
          </ac:picMkLst>
        </pc:picChg>
        <pc:picChg chg="add del mod ord">
          <ac:chgData name="Manuela Damas" userId="909a5d15-c27b-4966-baae-d8543a7eedb2" providerId="ADAL" clId="{036E08A2-2F18-4BE4-A5ED-8A1F274A03A0}" dt="2024-01-16T10:09:13.786" v="467" actId="478"/>
          <ac:picMkLst>
            <pc:docMk/>
            <pc:sldMk cId="146161646" sldId="288"/>
            <ac:picMk id="3" creationId="{E4F9F48A-E897-4069-AD11-708FBB215BDB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11:16.005" v="378" actId="167"/>
        <pc:sldMkLst>
          <pc:docMk/>
          <pc:sldMk cId="570633358" sldId="289"/>
        </pc:sldMkLst>
        <pc:picChg chg="del">
          <ac:chgData name="Manuela Damas" userId="909a5d15-c27b-4966-baae-d8543a7eedb2" providerId="ADAL" clId="{036E08A2-2F18-4BE4-A5ED-8A1F274A03A0}" dt="2024-01-15T09:11:04.394" v="340" actId="478"/>
          <ac:picMkLst>
            <pc:docMk/>
            <pc:sldMk cId="570633358" sldId="289"/>
            <ac:picMk id="2" creationId="{00000000-0000-0000-0000-000000000000}"/>
          </ac:picMkLst>
        </pc:picChg>
        <pc:picChg chg="add mod ord">
          <ac:chgData name="Manuela Damas" userId="909a5d15-c27b-4966-baae-d8543a7eedb2" providerId="ADAL" clId="{036E08A2-2F18-4BE4-A5ED-8A1F274A03A0}" dt="2024-01-15T09:11:16.005" v="378" actId="167"/>
          <ac:picMkLst>
            <pc:docMk/>
            <pc:sldMk cId="570633358" sldId="289"/>
            <ac:picMk id="3" creationId="{27E6D8D5-2FA8-4E71-8C3A-A1FE7D01C141}"/>
          </ac:picMkLst>
        </pc:picChg>
      </pc:sldChg>
      <pc:sldChg chg="addSp delSp modSp mod">
        <pc:chgData name="Manuela Damas" userId="909a5d15-c27b-4966-baae-d8543a7eedb2" providerId="ADAL" clId="{036E08A2-2F18-4BE4-A5ED-8A1F274A03A0}" dt="2024-01-15T09:11:46.200" v="393" actId="1035"/>
        <pc:sldMkLst>
          <pc:docMk/>
          <pc:sldMk cId="1156013506" sldId="290"/>
        </pc:sldMkLst>
        <pc:picChg chg="del">
          <ac:chgData name="Manuela Damas" userId="909a5d15-c27b-4966-baae-d8543a7eedb2" providerId="ADAL" clId="{036E08A2-2F18-4BE4-A5ED-8A1F274A03A0}" dt="2024-01-15T09:11:43.144" v="383" actId="478"/>
          <ac:picMkLst>
            <pc:docMk/>
            <pc:sldMk cId="1156013506" sldId="290"/>
            <ac:picMk id="2" creationId="{00000000-0000-0000-0000-000000000000}"/>
          </ac:picMkLst>
        </pc:picChg>
        <pc:picChg chg="add mod">
          <ac:chgData name="Manuela Damas" userId="909a5d15-c27b-4966-baae-d8543a7eedb2" providerId="ADAL" clId="{036E08A2-2F18-4BE4-A5ED-8A1F274A03A0}" dt="2024-01-15T09:11:46.200" v="393" actId="1035"/>
          <ac:picMkLst>
            <pc:docMk/>
            <pc:sldMk cId="1156013506" sldId="290"/>
            <ac:picMk id="3" creationId="{87D2C2D1-CC23-4E76-A4D7-9B1D20DFE339}"/>
          </ac:picMkLst>
        </pc:picChg>
      </pc:sldChg>
    </pc:docChg>
  </pc:docChgLst>
  <pc:docChgLst>
    <pc:chgData name="Joana Santos" userId="c2dc3400-7238-49b5-87dc-518f941aba72" providerId="ADAL" clId="{526E832E-45D7-4AC4-8BB0-581A64ACAAEA}"/>
    <pc:docChg chg="undo redo custSel modSld">
      <pc:chgData name="Joana Santos" userId="c2dc3400-7238-49b5-87dc-518f941aba72" providerId="ADAL" clId="{526E832E-45D7-4AC4-8BB0-581A64ACAAEA}" dt="2024-01-19T09:48:15.477" v="30" actId="20577"/>
      <pc:docMkLst>
        <pc:docMk/>
      </pc:docMkLst>
      <pc:sldChg chg="modSp mod">
        <pc:chgData name="Joana Santos" userId="c2dc3400-7238-49b5-87dc-518f941aba72" providerId="ADAL" clId="{526E832E-45D7-4AC4-8BB0-581A64ACAAEA}" dt="2024-01-19T09:48:15.477" v="30" actId="20577"/>
        <pc:sldMkLst>
          <pc:docMk/>
          <pc:sldMk cId="1756641258" sldId="256"/>
        </pc:sldMkLst>
        <pc:spChg chg="mod">
          <ac:chgData name="Joana Santos" userId="c2dc3400-7238-49b5-87dc-518f941aba72" providerId="ADAL" clId="{526E832E-45D7-4AC4-8BB0-581A64ACAAEA}" dt="2024-01-19T09:47:56.179" v="14" actId="20577"/>
          <ac:spMkLst>
            <pc:docMk/>
            <pc:sldMk cId="1756641258" sldId="256"/>
            <ac:spMk id="8" creationId="{00000000-0000-0000-0000-000000000000}"/>
          </ac:spMkLst>
        </pc:spChg>
        <pc:spChg chg="mod">
          <ac:chgData name="Joana Santos" userId="c2dc3400-7238-49b5-87dc-518f941aba72" providerId="ADAL" clId="{526E832E-45D7-4AC4-8BB0-581A64ACAAEA}" dt="2024-01-19T09:47:51.779" v="8" actId="20577"/>
          <ac:spMkLst>
            <pc:docMk/>
            <pc:sldMk cId="1756641258" sldId="256"/>
            <ac:spMk id="12" creationId="{00000000-0000-0000-0000-000000000000}"/>
          </ac:spMkLst>
        </pc:spChg>
        <pc:spChg chg="mod">
          <ac:chgData name="Joana Santos" userId="c2dc3400-7238-49b5-87dc-518f941aba72" providerId="ADAL" clId="{526E832E-45D7-4AC4-8BB0-581A64ACAAEA}" dt="2024-01-19T09:48:01.892" v="15" actId="20577"/>
          <ac:spMkLst>
            <pc:docMk/>
            <pc:sldMk cId="1756641258" sldId="256"/>
            <ac:spMk id="23" creationId="{00000000-0000-0000-0000-000000000000}"/>
          </ac:spMkLst>
        </pc:spChg>
        <pc:spChg chg="mod">
          <ac:chgData name="Joana Santos" userId="c2dc3400-7238-49b5-87dc-518f941aba72" providerId="ADAL" clId="{526E832E-45D7-4AC4-8BB0-581A64ACAAEA}" dt="2024-01-19T09:48:15.477" v="30" actId="20577"/>
          <ac:spMkLst>
            <pc:docMk/>
            <pc:sldMk cId="1756641258" sldId="256"/>
            <ac:spMk id="24" creationId="{00000000-0000-0000-0000-000000000000}"/>
          </ac:spMkLst>
        </pc:spChg>
        <pc:spChg chg="mod">
          <ac:chgData name="Joana Santos" userId="c2dc3400-7238-49b5-87dc-518f941aba72" providerId="ADAL" clId="{526E832E-45D7-4AC4-8BB0-581A64ACAAEA}" dt="2024-01-19T09:47:46.487" v="7" actId="20577"/>
          <ac:spMkLst>
            <pc:docMk/>
            <pc:sldMk cId="1756641258" sldId="256"/>
            <ac:spMk id="27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41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CCCF41-16FB-154C-85AF-58BB40BE2838}" type="datetimeFigureOut">
              <a:rPr lang="pt-PT" smtClean="0"/>
              <a:t>2024-03-11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41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79D2CC-0616-7D40-AD24-48F479E7EFE5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13717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1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C19054-75EB-D34A-A5CA-30E10A86B064}" type="datetimeFigureOut">
              <a:rPr lang="pt-PT" smtClean="0"/>
              <a:t>2024-03-11</a:t>
            </a:fld>
            <a:endParaRPr lang="pt-P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5600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1" y="9445173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E8218-8129-C045-B398-17C8B206D640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957927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1pPr>
    <a:lvl2pPr marL="546125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2pPr>
    <a:lvl3pPr marL="1092251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3pPr>
    <a:lvl4pPr marL="1638376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4pPr>
    <a:lvl5pPr marL="2184502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5pPr>
    <a:lvl6pPr marL="2730627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6pPr>
    <a:lvl7pPr marL="3276752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7pPr>
    <a:lvl8pPr marL="3822878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8pPr>
    <a:lvl9pPr marL="4369003" algn="l" defTabSz="1092251" rtl="0" eaLnBrk="1" latinLnBrk="0" hangingPunct="1">
      <a:defRPr sz="14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77983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543494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478361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8759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- Mio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324995" y="1111586"/>
            <a:ext cx="7873760" cy="5969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4500" b="1" i="0" baseline="0">
                <a:solidFill>
                  <a:srgbClr val="0F2E85"/>
                </a:solidFill>
                <a:latin typeface="+mn-lt"/>
                <a:ea typeface="Bariol Serif" charset="0"/>
                <a:cs typeface="Bariol Serif" charset="0"/>
              </a:defRPr>
            </a:lvl1pPr>
          </a:lstStyle>
          <a:p>
            <a:pPr lvl="0"/>
            <a:r>
              <a:rPr lang="pt-PT" dirty="0"/>
              <a:t>Título </a:t>
            </a:r>
            <a:r>
              <a:rPr lang="pt-PT" dirty="0" err="1"/>
              <a:t>Lorem</a:t>
            </a:r>
            <a:endParaRPr lang="pt-PT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324995" y="1708486"/>
            <a:ext cx="7873760" cy="3937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3000" b="1" i="0" baseline="0">
                <a:solidFill>
                  <a:srgbClr val="F47929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pt-PT" sz="3000" b="1" i="0" dirty="0" err="1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pt-PT" sz="3000" b="1" i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PT" sz="3000" b="1" i="0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pt-PT" dirty="0"/>
          </a:p>
        </p:txBody>
      </p:sp>
      <p:sp>
        <p:nvSpPr>
          <p:cNvPr id="1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1324999" y="2541929"/>
            <a:ext cx="14439459" cy="683936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600"/>
              </a:lnSpc>
              <a:spcBef>
                <a:spcPts val="0"/>
              </a:spcBef>
              <a:buNone/>
              <a:defRPr sz="1900" b="0" i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Net Income totaled €95.6M, an increase of 20.7% the same period of 2010. </a:t>
            </a:r>
          </a:p>
          <a:p>
            <a:pPr lvl="0"/>
            <a:r>
              <a:rPr lang="en-US" dirty="0"/>
              <a:t>Recurrent Net Income reached €99.2M, 11.8% more than in 9M2010.</a:t>
            </a:r>
          </a:p>
          <a:p>
            <a:pPr lvl="0"/>
            <a:r>
              <a:rPr lang="en-US" dirty="0"/>
              <a:t>Net Income totaled €95.6M, increase of 20.7% over the same period of 2010. </a:t>
            </a:r>
          </a:p>
          <a:p>
            <a:pPr lvl="0"/>
            <a:r>
              <a:rPr lang="en-US" dirty="0"/>
              <a:t>Recurrent Net Income reached €99.2M, 11.8% more than in 9M2010.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Net Income totaled €95.6M, an increase of 20.7% the same period of 2010. </a:t>
            </a:r>
          </a:p>
          <a:p>
            <a:pPr lvl="0"/>
            <a:r>
              <a:rPr lang="en-US" dirty="0"/>
              <a:t>Recurrent Net Income reached €99.2M, 11.8% more than in 9M2010.</a:t>
            </a:r>
          </a:p>
          <a:p>
            <a:pPr lvl="0"/>
            <a:r>
              <a:rPr lang="en-US" dirty="0"/>
              <a:t>Net Income totaled €95.6M, increase of 20.7% over the same period of 2010. </a:t>
            </a:r>
          </a:p>
          <a:p>
            <a:pPr lvl="0"/>
            <a:r>
              <a:rPr lang="en-US" dirty="0"/>
              <a:t>Recurrent Net Income reached €99.2M, 11.8% more than in 9M2010.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Net Income totaled €95.6M, an increase of 20.7% the same period of 2010. </a:t>
            </a:r>
          </a:p>
          <a:p>
            <a:pPr lvl="0"/>
            <a:r>
              <a:rPr lang="en-US" dirty="0"/>
              <a:t>Recurrent Net Income reached €99.2M, 11.8% more than in 9M2010.</a:t>
            </a:r>
          </a:p>
          <a:p>
            <a:pPr lvl="0"/>
            <a:r>
              <a:rPr lang="en-US" dirty="0"/>
              <a:t>Net Income totaled €95.6M, increase of 20.7% over the same period of 2010. </a:t>
            </a:r>
          </a:p>
          <a:p>
            <a:pPr lvl="0"/>
            <a:r>
              <a:rPr lang="en-US" dirty="0"/>
              <a:t>Recurrent Net Income reached €99.2M, 11.8% more than in 9M2010.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8376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lide de Fecho 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106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54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6" r:id="rId2"/>
    <p:sldLayoutId id="2147483707" r:id="rId3"/>
  </p:sldLayoutIdLst>
  <p:hf hdr="0" ftr="0" dt="0"/>
  <p:txStyles>
    <p:titleStyle>
      <a:lvl1pPr algn="l" defTabSz="1300245" rtl="0" eaLnBrk="1" latinLnBrk="0" hangingPunct="1">
        <a:lnSpc>
          <a:spcPct val="90000"/>
        </a:lnSpc>
        <a:spcBef>
          <a:spcPct val="0"/>
        </a:spcBef>
        <a:buNone/>
        <a:defRPr sz="625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061" indent="-325061" algn="l" defTabSz="1300245" rtl="0" eaLnBrk="1" latinLnBrk="0" hangingPunct="1">
        <a:lnSpc>
          <a:spcPct val="90000"/>
        </a:lnSpc>
        <a:spcBef>
          <a:spcPts val="1423"/>
        </a:spcBef>
        <a:buFont typeface="Arial" panose="020B0604020202020204" pitchFamily="34" charset="0"/>
        <a:buChar char="•"/>
        <a:defRPr sz="3983" kern="1200">
          <a:solidFill>
            <a:schemeClr val="tx1"/>
          </a:solidFill>
          <a:latin typeface="+mn-lt"/>
          <a:ea typeface="+mn-ea"/>
          <a:cs typeface="+mn-cs"/>
        </a:defRPr>
      </a:lvl1pPr>
      <a:lvl2pPr marL="975184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306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427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5550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5672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5794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5917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038" indent="-325061" algn="l" defTabSz="1300245" rtl="0" eaLnBrk="1" latinLnBrk="0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122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245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366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490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0611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0733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0856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0977" algn="l" defTabSz="1300245" rtl="0" eaLnBrk="1" latinLnBrk="0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6720284" y="3426331"/>
            <a:ext cx="10139749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7200" dirty="0">
                <a:solidFill>
                  <a:srgbClr val="00A883"/>
                </a:solidFill>
                <a:ea typeface="Bariol Serif Light" charset="0"/>
                <a:cs typeface="Bariol Serif Light" charset="0"/>
              </a:rPr>
              <a:t>CTSOSEI – CXIII Reunião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95754" y="7471061"/>
            <a:ext cx="93306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6000" dirty="0">
                <a:solidFill>
                  <a:srgbClr val="0F2E85"/>
                </a:solidFill>
                <a:ea typeface="Bariol Serif Light" charset="0"/>
                <a:cs typeface="Bariol Serif Light" charset="0"/>
              </a:rPr>
              <a:t>13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10162" y="7769642"/>
            <a:ext cx="303824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200" dirty="0">
                <a:solidFill>
                  <a:srgbClr val="0F2E85"/>
                </a:solidFill>
                <a:ea typeface="Bariol Serif Light" charset="0"/>
                <a:cs typeface="Bariol Serif Light" charset="0"/>
              </a:rPr>
              <a:t>Março 2024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0398" y="8481857"/>
            <a:ext cx="647700" cy="381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777815" y="4623889"/>
            <a:ext cx="948209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4000" b="1" dirty="0">
                <a:solidFill>
                  <a:srgbClr val="0F2E85"/>
                </a:solidFill>
                <a:ea typeface="Gotham Rounded" charset="0"/>
                <a:cs typeface="Arial" panose="020B0604020202020204" pitchFamily="34" charset="0"/>
              </a:rPr>
              <a:t>RESULTADOS DOS MERCADOS DE OPERAÇÃO </a:t>
            </a:r>
            <a:br>
              <a:rPr lang="pt-PT" sz="4000" b="1" dirty="0">
                <a:solidFill>
                  <a:srgbClr val="0F2E85"/>
                </a:solidFill>
                <a:ea typeface="Gotham Rounded" charset="0"/>
                <a:cs typeface="Arial" panose="020B0604020202020204" pitchFamily="34" charset="0"/>
              </a:rPr>
            </a:br>
            <a:r>
              <a:rPr lang="pt-PT" sz="4000" b="1" dirty="0">
                <a:solidFill>
                  <a:srgbClr val="0F2E85"/>
                </a:solidFill>
                <a:ea typeface="Gotham Rounded" charset="0"/>
                <a:cs typeface="Arial" panose="020B0604020202020204" pitchFamily="34" charset="0"/>
              </a:rPr>
              <a:t>JAN DE 2023 A FEV DE 2024 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2260" y="5944559"/>
            <a:ext cx="1773413" cy="101600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1370398" y="8618868"/>
            <a:ext cx="303824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3200" dirty="0">
                <a:solidFill>
                  <a:srgbClr val="0F2E85"/>
                </a:solidFill>
                <a:ea typeface="Bariol Serif Light" charset="0"/>
                <a:cs typeface="Bariol Serif Light" charset="0"/>
              </a:rPr>
              <a:t>Lisboa</a:t>
            </a:r>
          </a:p>
        </p:txBody>
      </p:sp>
    </p:spTree>
    <p:extLst>
      <p:ext uri="{BB962C8B-B14F-4D97-AF65-F5344CB8AC3E}">
        <p14:creationId xmlns:p14="http://schemas.microsoft.com/office/powerpoint/2010/main" val="1756641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DF77AAD-1CD6-4F2D-BB12-0B2DFEC1B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9751" y="1444748"/>
            <a:ext cx="12334875" cy="7960995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Preços Médios Ponderados Mensais</a:t>
            </a:r>
            <a:r>
              <a:rPr lang="pt-PT" sz="2800" dirty="0"/>
              <a:t> </a:t>
            </a:r>
            <a:r>
              <a:rPr lang="pt-PT" sz="3200" b="0" baseline="30000" dirty="0">
                <a:solidFill>
                  <a:schemeClr val="bg1">
                    <a:lumMod val="10000"/>
                  </a:schemeClr>
                </a:solidFill>
              </a:rPr>
              <a:t>(*)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6602797" y="9382685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10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0" y="9428801"/>
            <a:ext cx="1712421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1200" dirty="0">
                <a:solidFill>
                  <a:schemeClr val="bg1">
                    <a:lumMod val="10000"/>
                  </a:schemeClr>
                </a:solidFill>
              </a:rPr>
              <a:t>(*) As energias de reserva reposição e secundária evitada têm um único preço marginal, pelo que o valor apresentado corresponde ao preço médio ponderado da energia de acordo com o sentido das energias satisfeitas ou evitadas do Sistema Elétrico Português</a:t>
            </a:r>
          </a:p>
        </p:txBody>
      </p:sp>
    </p:spTree>
    <p:extLst>
      <p:ext uri="{BB962C8B-B14F-4D97-AF65-F5344CB8AC3E}">
        <p14:creationId xmlns:p14="http://schemas.microsoft.com/office/powerpoint/2010/main" val="40341754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55591F1F-E607-41DB-A3F7-F99B5B6E6A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700" y="6193294"/>
            <a:ext cx="13044488" cy="3457575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23C824A-BE5B-4BAA-A18E-F97E453130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8544" y="1977645"/>
            <a:ext cx="13044488" cy="3829050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Preços Reserva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76287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23083B9-8E42-437D-82CF-EF2C024A6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51" y="1963616"/>
            <a:ext cx="15042833" cy="7238048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Regulação Secundária </a:t>
            </a:r>
          </a:p>
        </p:txBody>
      </p:sp>
      <p:sp>
        <p:nvSpPr>
          <p:cNvPr id="7" name="Oval 6"/>
          <p:cNvSpPr/>
          <p:nvPr/>
        </p:nvSpPr>
        <p:spPr>
          <a:xfrm>
            <a:off x="5989061" y="3630995"/>
            <a:ext cx="901463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8" name="Oval 7"/>
          <p:cNvSpPr/>
          <p:nvPr/>
        </p:nvSpPr>
        <p:spPr>
          <a:xfrm>
            <a:off x="13946210" y="3630633"/>
            <a:ext cx="901463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814305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0F0AB44-2346-4B68-8FBF-0E95522EA3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934" y="2256317"/>
            <a:ext cx="15366683" cy="6703695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Regulação Secundária </a:t>
            </a:r>
          </a:p>
        </p:txBody>
      </p:sp>
      <p:sp>
        <p:nvSpPr>
          <p:cNvPr id="8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Tecnologia Contratada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7533598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E56E4D9-FCFD-4CF6-B133-44052CC2DB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107" y="1680149"/>
            <a:ext cx="14751368" cy="7626668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Reserva Regulação </a:t>
            </a:r>
          </a:p>
        </p:txBody>
      </p:sp>
      <p:sp>
        <p:nvSpPr>
          <p:cNvPr id="7" name="Oval 6"/>
          <p:cNvSpPr/>
          <p:nvPr/>
        </p:nvSpPr>
        <p:spPr>
          <a:xfrm>
            <a:off x="6082984" y="3725508"/>
            <a:ext cx="893319" cy="321620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8" name="Oval 7"/>
          <p:cNvSpPr/>
          <p:nvPr/>
        </p:nvSpPr>
        <p:spPr>
          <a:xfrm>
            <a:off x="13991013" y="3715599"/>
            <a:ext cx="892800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14</a:t>
            </a:r>
          </a:p>
        </p:txBody>
      </p:sp>
      <p:sp>
        <p:nvSpPr>
          <p:cNvPr id="9" name="Oval 8"/>
          <p:cNvSpPr/>
          <p:nvPr/>
        </p:nvSpPr>
        <p:spPr>
          <a:xfrm>
            <a:off x="7177185" y="4136647"/>
            <a:ext cx="892800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10" name="Oval 9"/>
          <p:cNvSpPr/>
          <p:nvPr/>
        </p:nvSpPr>
        <p:spPr>
          <a:xfrm>
            <a:off x="15116892" y="4140400"/>
            <a:ext cx="892800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1601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E7EE6C6-8C14-44E2-984E-6DAC4D61B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0413" y="2640238"/>
            <a:ext cx="14751368" cy="6379845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Reserva Regulação </a:t>
            </a:r>
          </a:p>
        </p:txBody>
      </p:sp>
      <p:sp>
        <p:nvSpPr>
          <p:cNvPr id="6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Tecnologia Contratada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60107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4BA279F-E929-45BC-9968-34605E054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153" y="1497601"/>
            <a:ext cx="14751368" cy="8096250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Reserva Reposição</a:t>
            </a:r>
          </a:p>
        </p:txBody>
      </p:sp>
      <p:sp>
        <p:nvSpPr>
          <p:cNvPr id="7" name="Oval 6"/>
          <p:cNvSpPr/>
          <p:nvPr/>
        </p:nvSpPr>
        <p:spPr>
          <a:xfrm>
            <a:off x="5934406" y="3540691"/>
            <a:ext cx="1008000" cy="324000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16</a:t>
            </a:r>
          </a:p>
        </p:txBody>
      </p:sp>
      <p:sp>
        <p:nvSpPr>
          <p:cNvPr id="9" name="Oval 8"/>
          <p:cNvSpPr/>
          <p:nvPr/>
        </p:nvSpPr>
        <p:spPr>
          <a:xfrm>
            <a:off x="13822155" y="3547774"/>
            <a:ext cx="1008000" cy="32470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8" name="Oval 7"/>
          <p:cNvSpPr/>
          <p:nvPr/>
        </p:nvSpPr>
        <p:spPr>
          <a:xfrm>
            <a:off x="11646241" y="4552058"/>
            <a:ext cx="1008000" cy="32470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7063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9" grpId="0" animBg="1"/>
      <p:bldP spid="9" grpId="1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692ACA7-1229-4FC5-B1BB-F7213B956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656" y="2430464"/>
            <a:ext cx="14751368" cy="6638925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Reserva Reposição </a:t>
            </a:r>
          </a:p>
        </p:txBody>
      </p:sp>
      <p:sp>
        <p:nvSpPr>
          <p:cNvPr id="6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Tecnologia Contratada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11560135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B79555E8-3382-4370-AD68-29050E2A5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065" y="1481802"/>
            <a:ext cx="14427518" cy="8125301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Custos Imputados aos Comercializadores </a:t>
            </a:r>
          </a:p>
        </p:txBody>
      </p:sp>
      <p:sp>
        <p:nvSpPr>
          <p:cNvPr id="8" name="Oval 7"/>
          <p:cNvSpPr/>
          <p:nvPr/>
        </p:nvSpPr>
        <p:spPr>
          <a:xfrm>
            <a:off x="7234658" y="4087618"/>
            <a:ext cx="1019461" cy="723231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9" name="Oval 8"/>
          <p:cNvSpPr/>
          <p:nvPr/>
        </p:nvSpPr>
        <p:spPr>
          <a:xfrm>
            <a:off x="3212440" y="6331325"/>
            <a:ext cx="964524" cy="445262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6" name="CaixaDeTexto 5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81072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43754" y="3985738"/>
            <a:ext cx="6335276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pt-PT" sz="6600" b="1" dirty="0">
                <a:solidFill>
                  <a:srgbClr val="0F2E85"/>
                </a:solidFill>
                <a:ea typeface="Bariol Serif" charset="0"/>
                <a:cs typeface="Bariol Serif" charset="0"/>
              </a:rPr>
              <a:t>Obrigada</a:t>
            </a:r>
          </a:p>
        </p:txBody>
      </p:sp>
    </p:spTree>
    <p:extLst>
      <p:ext uri="{BB962C8B-B14F-4D97-AF65-F5344CB8AC3E}">
        <p14:creationId xmlns:p14="http://schemas.microsoft.com/office/powerpoint/2010/main" val="744252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BD17E43-C95F-49D1-9582-CA004D3D24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901" y="1621947"/>
            <a:ext cx="14616113" cy="7839551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1280810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Preço Médio Mercado Diário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63838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CEF326C-7D58-4378-A5E5-7CDF173D3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927" y="2231072"/>
            <a:ext cx="15119033" cy="5642134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1280810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Preço Médio Mercado Diário</a:t>
            </a:r>
            <a:endParaRPr lang="pt-PT" dirty="0">
              <a:solidFill>
                <a:srgbClr val="FF0000"/>
              </a:solidFill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3</a:t>
            </a:r>
          </a:p>
        </p:txBody>
      </p:sp>
      <p:sp>
        <p:nvSpPr>
          <p:cNvPr id="5" name="Oval 4"/>
          <p:cNvSpPr/>
          <p:nvPr/>
        </p:nvSpPr>
        <p:spPr>
          <a:xfrm>
            <a:off x="7765775" y="2314160"/>
            <a:ext cx="816666" cy="730526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6" name="Oval 5"/>
          <p:cNvSpPr/>
          <p:nvPr/>
        </p:nvSpPr>
        <p:spPr>
          <a:xfrm>
            <a:off x="15020788" y="5722177"/>
            <a:ext cx="786548" cy="906670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4616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5721FC2-2D71-4701-8632-50AAC3DC7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94" y="2392708"/>
            <a:ext cx="15396210" cy="6926580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787376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Banda Regulação Secundária</a:t>
            </a:r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Banda Contratada</a:t>
            </a:r>
          </a:p>
          <a:p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4</a:t>
            </a:r>
          </a:p>
        </p:txBody>
      </p:sp>
      <p:sp>
        <p:nvSpPr>
          <p:cNvPr id="10" name="Oval 9"/>
          <p:cNvSpPr/>
          <p:nvPr/>
        </p:nvSpPr>
        <p:spPr>
          <a:xfrm>
            <a:off x="7391299" y="2741510"/>
            <a:ext cx="991908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13" name="Oval 12"/>
          <p:cNvSpPr/>
          <p:nvPr/>
        </p:nvSpPr>
        <p:spPr>
          <a:xfrm>
            <a:off x="15603942" y="3060868"/>
            <a:ext cx="732778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311387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648CB30F-DA54-43D5-AB83-CBEF4797C0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591" y="2125824"/>
            <a:ext cx="15251906" cy="6834188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787376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Banda Regulação Secundária</a:t>
            </a:r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Tecnologia Contratada</a:t>
            </a:r>
          </a:p>
        </p:txBody>
      </p:sp>
      <p:sp>
        <p:nvSpPr>
          <p:cNvPr id="5" name="CaixaDeTexto 4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163933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o 2">
            <a:extLst>
              <a:ext uri="{FF2B5EF4-FFF2-40B4-BE49-F238E27FC236}">
                <a16:creationId xmlns:a16="http://schemas.microsoft.com/office/drawing/2014/main" id="{5730782C-2241-4AAD-8193-E49EBC97F2E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187462"/>
              </p:ext>
            </p:extLst>
          </p:nvPr>
        </p:nvGraphicFramePr>
        <p:xfrm>
          <a:off x="864161" y="2537274"/>
          <a:ext cx="15768893" cy="6734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9010796" imgH="3848113" progId="Excel.Sheet.12">
                  <p:embed/>
                </p:oleObj>
              </mc:Choice>
              <mc:Fallback>
                <p:oleObj name="Worksheet" r:id="rId3" imgW="9010796" imgH="3848113" progId="Excel.Sheet.12">
                  <p:embed/>
                  <p:pic>
                    <p:nvPicPr>
                      <p:cNvPr id="3" name="Objeto 2">
                        <a:extLst>
                          <a:ext uri="{FF2B5EF4-FFF2-40B4-BE49-F238E27FC236}">
                            <a16:creationId xmlns:a16="http://schemas.microsoft.com/office/drawing/2014/main" id="{5730782C-2241-4AAD-8193-E49EBC97F2E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4161" y="2537274"/>
                        <a:ext cx="15768893" cy="673419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787376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Banda Regulação Secundária</a:t>
            </a:r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Preço Médio Ponderado</a:t>
            </a:r>
          </a:p>
        </p:txBody>
      </p:sp>
      <p:sp>
        <p:nvSpPr>
          <p:cNvPr id="9" name="Oval 8"/>
          <p:cNvSpPr/>
          <p:nvPr/>
        </p:nvSpPr>
        <p:spPr>
          <a:xfrm>
            <a:off x="7368209" y="6931440"/>
            <a:ext cx="1052202" cy="715064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7" name="CaixaDeTexto 6"/>
          <p:cNvSpPr txBox="1"/>
          <p:nvPr/>
        </p:nvSpPr>
        <p:spPr>
          <a:xfrm>
            <a:off x="1666275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6</a:t>
            </a:r>
          </a:p>
        </p:txBody>
      </p:sp>
      <p:sp>
        <p:nvSpPr>
          <p:cNvPr id="8" name="Oval 7"/>
          <p:cNvSpPr/>
          <p:nvPr/>
        </p:nvSpPr>
        <p:spPr>
          <a:xfrm>
            <a:off x="9871750" y="3558853"/>
            <a:ext cx="769016" cy="320462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93636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E74A05D-C834-4009-ADC1-B93D96DD59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519" y="2375799"/>
            <a:ext cx="15434786" cy="5943600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787376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Banda Regulação Secundária</a:t>
            </a:r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Custo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16668113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7</a:t>
            </a:r>
          </a:p>
        </p:txBody>
      </p:sp>
      <p:sp>
        <p:nvSpPr>
          <p:cNvPr id="10" name="Oval 9"/>
          <p:cNvSpPr/>
          <p:nvPr/>
        </p:nvSpPr>
        <p:spPr>
          <a:xfrm>
            <a:off x="5954205" y="5742278"/>
            <a:ext cx="769016" cy="360000"/>
          </a:xfrm>
          <a:prstGeom prst="ellipse">
            <a:avLst/>
          </a:prstGeom>
          <a:noFill/>
          <a:ln w="28575">
            <a:solidFill>
              <a:srgbClr val="0F2E85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204549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63B6178-462B-4563-98DB-3B8FC3047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284" y="2375799"/>
            <a:ext cx="15577185" cy="6428423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2" y="792001"/>
            <a:ext cx="7873760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Regulação</a:t>
            </a:r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1"/>
          </p:nvPr>
        </p:nvSpPr>
        <p:spPr>
          <a:xfrm>
            <a:off x="1004152" y="1368000"/>
            <a:ext cx="7873760" cy="393700"/>
          </a:xfrm>
        </p:spPr>
        <p:txBody>
          <a:bodyPr>
            <a:normAutofit lnSpcReduction="10000"/>
          </a:bodyPr>
          <a:lstStyle/>
          <a:p>
            <a:r>
              <a:rPr lang="pt-PT" dirty="0">
                <a:solidFill>
                  <a:srgbClr val="00A883"/>
                </a:solidFill>
              </a:rPr>
              <a:t>Sistema Elétrico Nacional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8</a:t>
            </a:r>
          </a:p>
        </p:txBody>
      </p:sp>
      <p:sp>
        <p:nvSpPr>
          <p:cNvPr id="8" name="Oval 7"/>
          <p:cNvSpPr/>
          <p:nvPr/>
        </p:nvSpPr>
        <p:spPr>
          <a:xfrm>
            <a:off x="7639448" y="5876670"/>
            <a:ext cx="1029096" cy="997285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  <p:sp>
        <p:nvSpPr>
          <p:cNvPr id="13" name="Oval 12"/>
          <p:cNvSpPr/>
          <p:nvPr/>
        </p:nvSpPr>
        <p:spPr>
          <a:xfrm>
            <a:off x="15209892" y="5704973"/>
            <a:ext cx="1054558" cy="1039395"/>
          </a:xfrm>
          <a:prstGeom prst="ellipse">
            <a:avLst/>
          </a:prstGeom>
          <a:noFill/>
          <a:ln w="28575">
            <a:solidFill>
              <a:srgbClr val="00A88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0582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A675AD6-8803-49C3-B1A9-D9A2A9D24C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464" y="1608773"/>
            <a:ext cx="15324773" cy="7618095"/>
          </a:xfrm>
          <a:prstGeom prst="rect">
            <a:avLst/>
          </a:prstGeom>
        </p:spPr>
      </p:pic>
      <p:sp>
        <p:nvSpPr>
          <p:cNvPr id="11" name="Marcador de Posição do Texto 10"/>
          <p:cNvSpPr>
            <a:spLocks noGrp="1"/>
          </p:cNvSpPr>
          <p:nvPr>
            <p:ph type="body" sz="quarter" idx="10"/>
          </p:nvPr>
        </p:nvSpPr>
        <p:spPr>
          <a:xfrm>
            <a:off x="1004153" y="792001"/>
            <a:ext cx="13480473" cy="596900"/>
          </a:xfrm>
        </p:spPr>
        <p:txBody>
          <a:bodyPr>
            <a:normAutofit lnSpcReduction="10000"/>
          </a:bodyPr>
          <a:lstStyle/>
          <a:p>
            <a:r>
              <a:rPr lang="pt-PT" dirty="0"/>
              <a:t>Energia Usada na Gestão Sistema Elétrico 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16602797" y="9382681"/>
            <a:ext cx="734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>
                <a:solidFill>
                  <a:srgbClr val="0F2E85"/>
                </a:solidFill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981558682"/>
      </p:ext>
    </p:extLst>
  </p:cSld>
  <p:clrMapOvr>
    <a:masterClrMapping/>
  </p:clrMapOvr>
</p:sld>
</file>

<file path=ppt/theme/theme1.xml><?xml version="1.0" encoding="utf-8"?>
<a:theme xmlns:a="http://schemas.openxmlformats.org/drawingml/2006/main" name="Slide Master">
  <a:themeElements>
    <a:clrScheme name="SYNC">
      <a:dk1>
        <a:srgbClr val="4B4B4B"/>
      </a:dk1>
      <a:lt1>
        <a:srgbClr val="E6E6E6"/>
      </a:lt1>
      <a:dk2>
        <a:srgbClr val="5F5F5F"/>
      </a:dk2>
      <a:lt2>
        <a:srgbClr val="E7E6E6"/>
      </a:lt2>
      <a:accent1>
        <a:srgbClr val="37788C"/>
      </a:accent1>
      <a:accent2>
        <a:srgbClr val="28BFF0"/>
      </a:accent2>
      <a:accent3>
        <a:srgbClr val="47C1C9"/>
      </a:accent3>
      <a:accent4>
        <a:srgbClr val="4BB491"/>
      </a:accent4>
      <a:accent5>
        <a:srgbClr val="99D7C2"/>
      </a:accent5>
      <a:accent6>
        <a:srgbClr val="B0B0B0"/>
      </a:accent6>
      <a:hlink>
        <a:srgbClr val="47C1C9"/>
      </a:hlink>
      <a:folHlink>
        <a:srgbClr val="888888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072215417A7ED4481C879FCD97D10DE" ma:contentTypeVersion="6" ma:contentTypeDescription="Criar um novo documento." ma:contentTypeScope="" ma:versionID="b952f98d4d292cc218c00d30aef02bdd">
  <xsd:schema xmlns:xsd="http://www.w3.org/2001/XMLSchema" xmlns:xs="http://www.w3.org/2001/XMLSchema" xmlns:p="http://schemas.microsoft.com/office/2006/metadata/properties" xmlns:ns2="c8d189bc-792a-4e99-9c2f-460e0707cfd5" targetNamespace="http://schemas.microsoft.com/office/2006/metadata/properties" ma:root="true" ma:fieldsID="83b97fedc8c65c69f64ddf6c125f92c3" ns2:_="">
    <xsd:import namespace="c8d189bc-792a-4e99-9c2f-460e0707cfd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189bc-792a-4e99-9c2f-460e0707cfd5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7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C0BFAB4-AF02-4EF7-A38A-88BB97B469C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d189bc-792a-4e99-9c2f-460e0707cf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EA99F7-7F6A-4F97-BD25-5866D0278B35}">
  <ds:schemaRefs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c8d189bc-792a-4e99-9c2f-460e0707cfd5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156A63B-A3E4-42CD-8E82-0556FC179C5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6585</TotalTime>
  <Words>154</Words>
  <Application>Microsoft Office PowerPoint</Application>
  <PresentationFormat>Personalizados</PresentationFormat>
  <Paragraphs>49</Paragraphs>
  <Slides>19</Slides>
  <Notes>3</Notes>
  <HiddenSlides>0</HiddenSlides>
  <MMClips>0</MMClips>
  <ScaleCrop>false</ScaleCrop>
  <HeadingPairs>
    <vt:vector size="8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19</vt:i4>
      </vt:variant>
    </vt:vector>
  </HeadingPairs>
  <TitlesOfParts>
    <vt:vector size="23" baseType="lpstr">
      <vt:lpstr>Arial</vt:lpstr>
      <vt:lpstr>Calibri</vt:lpstr>
      <vt:lpstr>Slide Master</vt:lpstr>
      <vt:lpstr>Worksheet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Joana Santos</cp:lastModifiedBy>
  <cp:revision>647</cp:revision>
  <cp:lastPrinted>2024-03-07T08:26:30Z</cp:lastPrinted>
  <dcterms:created xsi:type="dcterms:W3CDTF">2017-04-20T10:56:02Z</dcterms:created>
  <dcterms:modified xsi:type="dcterms:W3CDTF">2024-03-11T10:08:53Z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0x0101006072215417A7ED4481C879FCD97D10DE</vt:lpwstr>
  </property>
</Properties>
</file>